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0058400" cy="7772400"/>
  <p:notesSz cx="6858000" cy="9144000"/>
  <p:embeddedFontLst>
    <p:embeddedFont>
      <p:font typeface="Playfair Display"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Pathway Gothic One" panose="020B0604020202020204" charset="0"/>
      <p:regular r:id="rId65"/>
    </p:embeddedFont>
    <p:embeddedFont>
      <p:font typeface="Fira Sans Extra Condensed" panose="020B0604020202020204" charset="0"/>
      <p:regular r:id="rId66"/>
      <p:bold r:id="rId67"/>
      <p:italic r:id="rId68"/>
      <p:boldItalic r:id="rId69"/>
    </p:embeddedFont>
    <p:embeddedFont>
      <p:font typeface="Nunito" panose="020B0604020202020204" charset="0"/>
      <p:regular r:id="rId70"/>
      <p:bold r:id="rId71"/>
      <p:italic r:id="rId72"/>
      <p:boldItalic r:id="rId73"/>
    </p:embeddedFont>
    <p:embeddedFont>
      <p:font typeface="Sniglet" panose="020B0604020202020204" charset="0"/>
      <p:regular r:id="rId74"/>
    </p:embeddedFont>
    <p:embeddedFont>
      <p:font typeface="Patrick Hand" panose="020B0604020202020204" charset="0"/>
      <p:regular r:id="rId75"/>
    </p:embeddedFont>
    <p:embeddedFont>
      <p:font typeface="Lato" panose="020B0604020202020204" charset="0"/>
      <p:regular r:id="rId76"/>
      <p:bold r:id="rId77"/>
      <p:italic r:id="rId78"/>
      <p:boldItalic r:id="rId79"/>
    </p:embeddedFont>
    <p:embeddedFont>
      <p:font typeface="Fira Sans Extra Condensed Medium" panose="020B0604020202020204" charset="0"/>
      <p:regular r:id="rId80"/>
      <p:bold r:id="rId81"/>
      <p:italic r:id="rId82"/>
      <p:boldItalic r:id="rId83"/>
    </p:embeddedFont>
    <p:embeddedFont>
      <p:font typeface="Fira Sans Condensed Medium" panose="020B0604020202020204" charset="0"/>
      <p:regular r:id="rId84"/>
      <p:bold r:id="rId85"/>
      <p:italic r:id="rId86"/>
      <p:boldItalic r:id="rId87"/>
    </p:embeddedFont>
    <p:embeddedFont>
      <p:font typeface="Lato Light" panose="020B060402020202020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A1028E-98BD-4361-AB3E-9A6571CBAA60}">
  <a:tblStyle styleId="{A4A1028E-98BD-4361-AB3E-9A6571CBAA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1334" y="82"/>
      </p:cViewPr>
      <p:guideLst>
        <p:guide orient="horz" pos="2448"/>
        <p:guide pos="31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84" Type="http://schemas.openxmlformats.org/officeDocument/2006/relationships/font" Target="fonts/font28.fntdata"/><Relationship Id="rId89" Type="http://schemas.openxmlformats.org/officeDocument/2006/relationships/font" Target="fonts/font33.fntdata"/><Relationship Id="rId7" Type="http://schemas.openxmlformats.org/officeDocument/2006/relationships/slide" Target="slides/slide6.xml"/><Relationship Id="rId71" Type="http://schemas.openxmlformats.org/officeDocument/2006/relationships/font" Target="fonts/font15.fntdata"/><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font" Target="fonts/font23.fntdata"/><Relationship Id="rId87" Type="http://schemas.openxmlformats.org/officeDocument/2006/relationships/font" Target="fonts/font31.fntdata"/><Relationship Id="rId5" Type="http://schemas.openxmlformats.org/officeDocument/2006/relationships/slide" Target="slides/slide4.xml"/><Relationship Id="rId61" Type="http://schemas.openxmlformats.org/officeDocument/2006/relationships/font" Target="fonts/font5.fntdata"/><Relationship Id="rId82" Type="http://schemas.openxmlformats.org/officeDocument/2006/relationships/font" Target="fonts/font26.fntdata"/><Relationship Id="rId90" Type="http://schemas.openxmlformats.org/officeDocument/2006/relationships/font" Target="fonts/font34.fntdata"/><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olarsystem.nasa.gov/moons/earths-moon/overview/#:~:text=The%20brightest%20and%20largest%20object,humans%20for%20thousands%20of%20year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youtube.com/watch?v=6MP920xMC0Q" TargetMode="External"/><Relationship Id="rId5" Type="http://schemas.openxmlformats.org/officeDocument/2006/relationships/hyperlink" Target="https://www.youtube.com/watch?v=Vwuge1U4y8Q&amp;feature=emb_logo" TargetMode="External"/><Relationship Id="rId4" Type="http://schemas.openxmlformats.org/officeDocument/2006/relationships/hyperlink" Target="https://nineplanets.org/questions/what-would-happen-if-there-was-no-moon/#:~:text=The%20moon%20affects%20the%20angle%20of%20the%20Earth's%20tilt.&amp;text=The%20moon%20influences%20life%20as,of%20our%20days%20would%20alte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b8b39ce546_0_389:notes"/>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b8b39ce546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b92a7d9dfa_0_266: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b92a7d9dfa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baa2f0efd7_0_24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baa2f0efd7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b92a7d9dfa_0_106: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b92a7d9df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b8b39ce546_0_828:notes"/>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b8b39ce546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b8b39ce546_0_1290: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b8b39ce546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b8b39ce546_0_1309: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b8b39ce546_0_1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b8b39ce546_0_131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b8b39ce546_0_1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b92a7d9dfa_0_133: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b92a7d9dfa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endParaRPr b="1"/>
          </a:p>
          <a:p>
            <a:pPr marL="457200" lvl="0" indent="-298450" algn="l" rtl="0">
              <a:spcBef>
                <a:spcPts val="0"/>
              </a:spcBef>
              <a:spcAft>
                <a:spcPts val="0"/>
              </a:spcAft>
              <a:buSzPts val="1100"/>
              <a:buChar char="●"/>
            </a:pPr>
            <a:r>
              <a:rPr lang="en"/>
              <a:t>Site links: </a:t>
            </a:r>
            <a:endParaRPr/>
          </a:p>
          <a:p>
            <a:pPr marL="914400" lvl="1" indent="-298450" algn="l" rtl="0">
              <a:spcBef>
                <a:spcPts val="0"/>
              </a:spcBef>
              <a:spcAft>
                <a:spcPts val="0"/>
              </a:spcAft>
              <a:buSzPts val="1100"/>
              <a:buChar char="○"/>
            </a:pPr>
            <a:r>
              <a:rPr lang="en"/>
              <a:t>Overview/Earth’s Moon - </a:t>
            </a:r>
            <a:r>
              <a:rPr lang="en" u="sng">
                <a:solidFill>
                  <a:schemeClr val="hlink"/>
                </a:solidFill>
                <a:hlinkClick r:id="rId3"/>
              </a:rPr>
              <a:t>https://solarsystem.nasa.gov/moons/earths-moon/overview/#:~:text=The%20brightest%20and%20largest%20object,humans%20for%20thousands%20of%20years</a:t>
            </a:r>
            <a:r>
              <a:rPr lang="en"/>
              <a:t>.</a:t>
            </a:r>
            <a:endParaRPr/>
          </a:p>
          <a:p>
            <a:pPr marL="914400" lvl="1" indent="-298450" algn="l" rtl="0">
              <a:spcBef>
                <a:spcPts val="0"/>
              </a:spcBef>
              <a:spcAft>
                <a:spcPts val="0"/>
              </a:spcAft>
              <a:buSzPts val="1100"/>
              <a:buChar char="○"/>
            </a:pPr>
            <a:r>
              <a:rPr lang="en"/>
              <a:t>The Nine Planets -  </a:t>
            </a:r>
            <a:r>
              <a:rPr lang="en" u="sng">
                <a:solidFill>
                  <a:schemeClr val="hlink"/>
                </a:solidFill>
                <a:hlinkClick r:id="rId4"/>
              </a:rPr>
              <a:t>https://nineplanets.org/questions/what-would-happen-if-there-was-no-moon/#:~:text=The%20moon%20affects%20the%20angle%20of%20the%20Earth's%20tilt.&amp;text=The%20moon%20influences%20life%20as,of%20our%20days%20would%20alter</a:t>
            </a:r>
            <a:r>
              <a:rPr lang="en"/>
              <a:t> </a:t>
            </a:r>
            <a:endParaRPr/>
          </a:p>
          <a:p>
            <a:pPr marL="457200" lvl="0" indent="-298450" algn="l" rtl="0">
              <a:spcBef>
                <a:spcPts val="0"/>
              </a:spcBef>
              <a:spcAft>
                <a:spcPts val="0"/>
              </a:spcAft>
              <a:buSzPts val="1100"/>
              <a:buChar char="●"/>
            </a:pPr>
            <a:r>
              <a:rPr lang="en"/>
              <a:t>Video Links</a:t>
            </a:r>
            <a:endParaRPr/>
          </a:p>
          <a:p>
            <a:pPr marL="914400" lvl="1" indent="-298450" algn="l" rtl="0">
              <a:spcBef>
                <a:spcPts val="0"/>
              </a:spcBef>
              <a:spcAft>
                <a:spcPts val="0"/>
              </a:spcAft>
              <a:buSzPts val="1100"/>
              <a:buChar char="○"/>
            </a:pPr>
            <a:r>
              <a:rPr lang="en"/>
              <a:t>What Would Happen if there was no moon? - </a:t>
            </a:r>
            <a:r>
              <a:rPr lang="en" u="sng">
                <a:solidFill>
                  <a:schemeClr val="hlink"/>
                </a:solidFill>
                <a:hlinkClick r:id="rId5"/>
              </a:rPr>
              <a:t>https://www.youtube.com/watch?v=Vwuge1U4y8Q&amp;feature=emb_logo</a:t>
            </a:r>
            <a:r>
              <a:rPr lang="en"/>
              <a:t> </a:t>
            </a:r>
            <a:endParaRPr/>
          </a:p>
          <a:p>
            <a:pPr marL="914400" lvl="1" indent="-298450" algn="l" rtl="0">
              <a:spcBef>
                <a:spcPts val="0"/>
              </a:spcBef>
              <a:spcAft>
                <a:spcPts val="0"/>
              </a:spcAft>
              <a:buSzPts val="1100"/>
              <a:buChar char="○"/>
            </a:pPr>
            <a:r>
              <a:rPr lang="en"/>
              <a:t>What would happen if the moon disappeared? - </a:t>
            </a:r>
            <a:r>
              <a:rPr lang="en" u="sng">
                <a:solidFill>
                  <a:schemeClr val="hlink"/>
                </a:solidFill>
                <a:hlinkClick r:id="rId6"/>
              </a:rPr>
              <a:t>https://www.youtube.com/watch?v=6MP920xMC0Q</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b9407582e5_7_4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b9407582e5_7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b8b39ce546_0_1713: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b8b39ce546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baa2f0efd7_0_0: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baa2f0ef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endParaRPr b="1" dirty="0"/>
          </a:p>
          <a:p>
            <a:pPr marL="457200" lvl="0" indent="-298450" algn="l" rtl="0">
              <a:spcBef>
                <a:spcPts val="0"/>
              </a:spcBef>
              <a:spcAft>
                <a:spcPts val="0"/>
              </a:spcAft>
              <a:buSzPts val="1100"/>
              <a:buChar char="●"/>
            </a:pPr>
            <a:r>
              <a:rPr lang="en" dirty="0"/>
              <a:t>Provide students with a duotang or 2 pocket folder as a thoughtbook. </a:t>
            </a:r>
            <a:endParaRPr dirty="0"/>
          </a:p>
          <a:p>
            <a:pPr marL="457200" lvl="0" indent="-298450" algn="l" rtl="0">
              <a:spcBef>
                <a:spcPts val="0"/>
              </a:spcBef>
              <a:spcAft>
                <a:spcPts val="0"/>
              </a:spcAft>
              <a:buSzPts val="1100"/>
              <a:buChar char="●"/>
            </a:pPr>
            <a:r>
              <a:rPr lang="en" dirty="0"/>
              <a:t>There are pages in the learning experience that indicate a thoughtbook page. </a:t>
            </a:r>
            <a:endParaRPr dirty="0"/>
          </a:p>
          <a:p>
            <a:pPr marL="457200" lvl="0" indent="-298450" algn="l" rtl="0">
              <a:spcBef>
                <a:spcPts val="0"/>
              </a:spcBef>
              <a:spcAft>
                <a:spcPts val="0"/>
              </a:spcAft>
              <a:buSzPts val="1100"/>
              <a:buChar char="●"/>
            </a:pPr>
            <a:r>
              <a:rPr lang="en" dirty="0"/>
              <a:t>Project pages can also be included as we want students to know that it is okay to get messy when they are planning and designing. </a:t>
            </a:r>
            <a:endParaRPr dirty="0"/>
          </a:p>
          <a:p>
            <a:pPr marL="457200" lvl="0" indent="-298450" algn="l" rtl="0">
              <a:spcBef>
                <a:spcPts val="0"/>
              </a:spcBef>
              <a:spcAft>
                <a:spcPts val="0"/>
              </a:spcAft>
              <a:buSzPts val="1100"/>
              <a:buChar char="●"/>
            </a:pPr>
            <a:r>
              <a:rPr lang="en" dirty="0"/>
              <a:t>Discuss the importance of thoughtbooks and even that famous authors and scientists use a thoughbooks to jot down their ideas and thinking as they go through the creative process.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b8b39ce546_0_182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b8b39ce546_0_1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b8b39ce546_0_2372: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b8b39ce546_0_2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baa2f0efd7_0_265: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baa2f0efd7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b92a7d9dfa_0_250: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b92a7d9dfa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b8b39ce546_0_838:notes"/>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b8b39ce546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b8b39ce546_0_1489: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b8b39ce546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b8b39ce546_0_149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b8b39ce546_0_1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b92a7d9dfa_0_674: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b92a7d9dfa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b92a7d9dfa_0_684: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b92a7d9dfa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endParaRPr b="1"/>
          </a:p>
          <a:p>
            <a:pPr marL="457200" lvl="0" indent="-298450" algn="l" rtl="0">
              <a:spcBef>
                <a:spcPts val="0"/>
              </a:spcBef>
              <a:spcAft>
                <a:spcPts val="0"/>
              </a:spcAft>
              <a:buSzPts val="1100"/>
              <a:buChar char="●"/>
            </a:pPr>
            <a:r>
              <a:rPr lang="en"/>
              <a:t>Article Link: https://www.nationalgeographic.org/article/power-sun/#:~:text=The%20sun%20is%20the%20closest%20star%20to%20Earth.&amp;text=It%20radiates%20light%20and%20heat,and%20the%20oxygen%20they%20produce.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b8b39ce546_0_1344: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b8b39ce546_0_1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b92a7d9dfa_0_6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b92a7d9df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b8b39ce546_0_1379: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b8b39ce546_0_1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b8b39ce546_0_239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b8b39ce546_0_2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baa2f0efd7_0_293: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baa2f0efd7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b9407582e5_7_25: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b9407582e5_7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b8b39ce546_0_818:notes"/>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b8b39ce546_0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b8b39ce546_0_1159:notes"/>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b8b39ce546_0_1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b92a7d9dfa_0_39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b92a7d9dfa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b92a7d9dfa_0_41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b92a7d9dfa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b8b39ce546_0_1179:notes"/>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b8b39ce546_0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b8b39ce546_0_1189:notes"/>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b8b39ce546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b92a7d9dfa_0_61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b92a7d9dfa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endParaRPr b="1" dirty="0"/>
          </a:p>
          <a:p>
            <a:pPr marL="457200" lvl="0" indent="-298450" algn="l" rtl="0">
              <a:spcBef>
                <a:spcPts val="0"/>
              </a:spcBef>
              <a:spcAft>
                <a:spcPts val="0"/>
              </a:spcAft>
              <a:buSzPts val="1100"/>
              <a:buChar char="●"/>
            </a:pPr>
            <a:r>
              <a:rPr lang="en" dirty="0"/>
              <a:t>Ask students to take a look at the Moon &amp; Gravity section first. Students are asked to complete a lunar log that takes 4 weeks to complete. This may be a good place for them to start and they can work on other areas as they work on their lunar logs.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b92a7d9dfa_0_494: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b92a7d9dfa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b8b39ce546_0_241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b8b39ce546_0_2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b8b39ce546_0_242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b8b39ce546_0_2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b8b39ce546_0_2441: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b8b39ce546_0_2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b8b39ce546_0_2459: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b8b39ce546_0_2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b8b39ce546_0_2477: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b8b39ce546_0_2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b8b39ce546_0_2491: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b8b39ce546_0_2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b92a7d9dfa_0_647: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b92a7d9dfa_0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b8b39ce546_0_238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b8b39ce546_0_2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baa2f0efd7_0_186: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baa2f0efd7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b8b39ce546_0_624:notes"/>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b8b39ce546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baa2f0efd7_0_181:notes"/>
          <p:cNvSpPr>
            <a:spLocks noGrp="1" noRot="1" noChangeAspect="1"/>
          </p:cNvSpPr>
          <p:nvPr>
            <p:ph type="sldImg" idx="2"/>
          </p:nvPr>
        </p:nvSpPr>
        <p:spPr>
          <a:xfrm>
            <a:off x="1210532"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baa2f0efd7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b9407582e5_7_154:notes"/>
          <p:cNvSpPr>
            <a:spLocks noGrp="1" noRot="1" noChangeAspect="1"/>
          </p:cNvSpPr>
          <p:nvPr>
            <p:ph type="sldImg" idx="2"/>
          </p:nvPr>
        </p:nvSpPr>
        <p:spPr>
          <a:xfrm>
            <a:off x="1210532"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b9407582e5_7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b9407582e5_7_93: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b9407582e5_7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b8b39ce546_0_19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b8b39ce546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b8b39ce546_0_188:notes"/>
          <p:cNvSpPr>
            <a:spLocks noGrp="1" noRot="1" noChangeAspect="1"/>
          </p:cNvSpPr>
          <p:nvPr>
            <p:ph type="sldImg" idx="2"/>
          </p:nvPr>
        </p:nvSpPr>
        <p:spPr>
          <a:xfrm>
            <a:off x="121053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b8b39ce546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b8b39ce546_0_120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b8b39ce546_0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b8b39ce546_0_1251: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b8b39ce546_0_1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b8b39ce546_0_1259: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b8b39ce546_0_1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b8b39ce546_0_240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b8b39ce546_0_2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12.png"/><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8799881"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0" name="Google Shape;10;p2"/>
          <p:cNvSpPr/>
          <p:nvPr/>
        </p:nvSpPr>
        <p:spPr>
          <a:xfrm>
            <a:off x="8799881"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258969"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a:blip r:embed="rId3">
            <a:alphaModFix/>
          </a:blip>
          <a:stretch>
            <a:fillRect/>
          </a:stretch>
        </p:blipFill>
        <p:spPr>
          <a:xfrm>
            <a:off x="-1682505" y="2114536"/>
            <a:ext cx="6300027" cy="4873939"/>
          </a:xfrm>
          <a:prstGeom prst="rect">
            <a:avLst/>
          </a:prstGeom>
          <a:noFill/>
          <a:ln>
            <a:noFill/>
          </a:ln>
        </p:spPr>
      </p:pic>
      <p:grpSp>
        <p:nvGrpSpPr>
          <p:cNvPr id="13" name="Google Shape;13;p2"/>
          <p:cNvGrpSpPr/>
          <p:nvPr/>
        </p:nvGrpSpPr>
        <p:grpSpPr>
          <a:xfrm>
            <a:off x="791977" y="1333252"/>
            <a:ext cx="6032250" cy="1572602"/>
            <a:chOff x="720000" y="882300"/>
            <a:chExt cx="4616400" cy="1040700"/>
          </a:xfrm>
        </p:grpSpPr>
        <p:sp>
          <p:nvSpPr>
            <p:cNvPr id="14" name="Google Shape;14;p2"/>
            <p:cNvSpPr/>
            <p:nvPr/>
          </p:nvSpPr>
          <p:spPr>
            <a:xfrm>
              <a:off x="1021200" y="882300"/>
              <a:ext cx="4315200" cy="10407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742913" y="1228637"/>
              <a:ext cx="302200" cy="348027"/>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sp>
        <p:nvSpPr>
          <p:cNvPr id="16" name="Google Shape;16;p2"/>
          <p:cNvSpPr/>
          <p:nvPr/>
        </p:nvSpPr>
        <p:spPr>
          <a:xfrm flipH="1">
            <a:off x="1258969"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7" name="Google Shape;17;p2"/>
          <p:cNvSpPr/>
          <p:nvPr/>
        </p:nvSpPr>
        <p:spPr>
          <a:xfrm>
            <a:off x="8799881"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8" name="Google Shape;18;p2"/>
          <p:cNvSpPr txBox="1">
            <a:spLocks noGrp="1"/>
          </p:cNvSpPr>
          <p:nvPr>
            <p:ph type="ctrTitle"/>
          </p:nvPr>
        </p:nvSpPr>
        <p:spPr>
          <a:xfrm>
            <a:off x="1410147" y="53040"/>
            <a:ext cx="5610000" cy="2852700"/>
          </a:xfrm>
          <a:prstGeom prst="rect">
            <a:avLst/>
          </a:prstGeom>
        </p:spPr>
        <p:txBody>
          <a:bodyPr spcFirstLastPara="1" wrap="square" lIns="113100" tIns="289475" rIns="113100" bIns="113100" anchor="b" anchorCtr="0">
            <a:noAutofit/>
          </a:bodyPr>
          <a:lstStyle>
            <a:lvl1pPr lvl="0" rtl="0">
              <a:spcBef>
                <a:spcPts val="0"/>
              </a:spcBef>
              <a:spcAft>
                <a:spcPts val="0"/>
              </a:spcAft>
              <a:buClr>
                <a:srgbClr val="BB4592"/>
              </a:buClr>
              <a:buSzPts val="7400"/>
              <a:buNone/>
              <a:defRPr sz="7400">
                <a:solidFill>
                  <a:srgbClr val="BB4592"/>
                </a:solidFill>
              </a:defRPr>
            </a:lvl1pPr>
            <a:lvl2pPr lvl="1" algn="r" rtl="0">
              <a:spcBef>
                <a:spcPts val="0"/>
              </a:spcBef>
              <a:spcAft>
                <a:spcPts val="0"/>
              </a:spcAft>
              <a:buSzPts val="14800"/>
              <a:buNone/>
              <a:defRPr sz="14800"/>
            </a:lvl2pPr>
            <a:lvl3pPr lvl="2" algn="r" rtl="0">
              <a:spcBef>
                <a:spcPts val="0"/>
              </a:spcBef>
              <a:spcAft>
                <a:spcPts val="0"/>
              </a:spcAft>
              <a:buSzPts val="14800"/>
              <a:buNone/>
              <a:defRPr sz="14800"/>
            </a:lvl3pPr>
            <a:lvl4pPr lvl="3" algn="r" rtl="0">
              <a:spcBef>
                <a:spcPts val="0"/>
              </a:spcBef>
              <a:spcAft>
                <a:spcPts val="0"/>
              </a:spcAft>
              <a:buSzPts val="14800"/>
              <a:buNone/>
              <a:defRPr sz="14800"/>
            </a:lvl4pPr>
            <a:lvl5pPr lvl="4" algn="r" rtl="0">
              <a:spcBef>
                <a:spcPts val="0"/>
              </a:spcBef>
              <a:spcAft>
                <a:spcPts val="0"/>
              </a:spcAft>
              <a:buSzPts val="14800"/>
              <a:buNone/>
              <a:defRPr sz="14800"/>
            </a:lvl5pPr>
            <a:lvl6pPr lvl="5" algn="r" rtl="0">
              <a:spcBef>
                <a:spcPts val="0"/>
              </a:spcBef>
              <a:spcAft>
                <a:spcPts val="0"/>
              </a:spcAft>
              <a:buSzPts val="14800"/>
              <a:buNone/>
              <a:defRPr sz="14800"/>
            </a:lvl6pPr>
            <a:lvl7pPr lvl="6" algn="r" rtl="0">
              <a:spcBef>
                <a:spcPts val="0"/>
              </a:spcBef>
              <a:spcAft>
                <a:spcPts val="0"/>
              </a:spcAft>
              <a:buSzPts val="14800"/>
              <a:buNone/>
              <a:defRPr sz="14800"/>
            </a:lvl7pPr>
            <a:lvl8pPr lvl="7" algn="r" rtl="0">
              <a:spcBef>
                <a:spcPts val="0"/>
              </a:spcBef>
              <a:spcAft>
                <a:spcPts val="0"/>
              </a:spcAft>
              <a:buSzPts val="14800"/>
              <a:buNone/>
              <a:defRPr sz="14800"/>
            </a:lvl8pPr>
            <a:lvl9pPr lvl="8" algn="r" rtl="0">
              <a:spcBef>
                <a:spcPts val="0"/>
              </a:spcBef>
              <a:spcAft>
                <a:spcPts val="0"/>
              </a:spcAft>
              <a:buSzPts val="14800"/>
              <a:buNone/>
              <a:defRPr sz="14800"/>
            </a:lvl9pPr>
          </a:lstStyle>
          <a:p>
            <a:endParaRPr/>
          </a:p>
        </p:txBody>
      </p:sp>
      <p:sp>
        <p:nvSpPr>
          <p:cNvPr id="19" name="Google Shape;19;p2"/>
          <p:cNvSpPr txBox="1">
            <a:spLocks noGrp="1"/>
          </p:cNvSpPr>
          <p:nvPr>
            <p:ph type="subTitle" idx="1"/>
          </p:nvPr>
        </p:nvSpPr>
        <p:spPr>
          <a:xfrm>
            <a:off x="1435165" y="2848293"/>
            <a:ext cx="4085100" cy="1013100"/>
          </a:xfrm>
          <a:prstGeom prst="rect">
            <a:avLst/>
          </a:prstGeom>
        </p:spPr>
        <p:txBody>
          <a:bodyPr spcFirstLastPara="1" wrap="square" lIns="113100" tIns="113100" rIns="113100" bIns="113100" anchor="ctr" anchorCtr="0">
            <a:noAutofit/>
          </a:bodyPr>
          <a:lstStyle>
            <a:lvl1pPr lvl="0" rtl="0">
              <a:lnSpc>
                <a:spcPct val="100000"/>
              </a:lnSpc>
              <a:spcBef>
                <a:spcPts val="0"/>
              </a:spcBef>
              <a:spcAft>
                <a:spcPts val="0"/>
              </a:spcAft>
              <a:buClr>
                <a:srgbClr val="E1D2EC"/>
              </a:buClr>
              <a:buSzPts val="1700"/>
              <a:buNone/>
              <a:defRPr sz="1700">
                <a:solidFill>
                  <a:srgbClr val="E1D2EC"/>
                </a:solidFill>
              </a:defRPr>
            </a:lvl1pPr>
            <a:lvl2pPr lvl="1" rtl="0">
              <a:lnSpc>
                <a:spcPct val="100000"/>
              </a:lnSpc>
              <a:spcBef>
                <a:spcPts val="0"/>
              </a:spcBef>
              <a:spcAft>
                <a:spcPts val="0"/>
              </a:spcAft>
              <a:buClr>
                <a:srgbClr val="E1DAF2"/>
              </a:buClr>
              <a:buSzPts val="1700"/>
              <a:buNone/>
              <a:defRPr sz="1700">
                <a:solidFill>
                  <a:srgbClr val="E1DAF2"/>
                </a:solidFill>
              </a:defRPr>
            </a:lvl2pPr>
            <a:lvl3pPr lvl="2" rtl="0">
              <a:lnSpc>
                <a:spcPct val="100000"/>
              </a:lnSpc>
              <a:spcBef>
                <a:spcPts val="0"/>
              </a:spcBef>
              <a:spcAft>
                <a:spcPts val="0"/>
              </a:spcAft>
              <a:buClr>
                <a:srgbClr val="E1DAF2"/>
              </a:buClr>
              <a:buSzPts val="1700"/>
              <a:buNone/>
              <a:defRPr sz="1700">
                <a:solidFill>
                  <a:srgbClr val="E1DAF2"/>
                </a:solidFill>
              </a:defRPr>
            </a:lvl3pPr>
            <a:lvl4pPr lvl="3" rtl="0">
              <a:lnSpc>
                <a:spcPct val="100000"/>
              </a:lnSpc>
              <a:spcBef>
                <a:spcPts val="0"/>
              </a:spcBef>
              <a:spcAft>
                <a:spcPts val="0"/>
              </a:spcAft>
              <a:buClr>
                <a:srgbClr val="E1DAF2"/>
              </a:buClr>
              <a:buSzPts val="1700"/>
              <a:buNone/>
              <a:defRPr sz="1700">
                <a:solidFill>
                  <a:srgbClr val="E1DAF2"/>
                </a:solidFill>
              </a:defRPr>
            </a:lvl4pPr>
            <a:lvl5pPr lvl="4" rtl="0">
              <a:lnSpc>
                <a:spcPct val="100000"/>
              </a:lnSpc>
              <a:spcBef>
                <a:spcPts val="0"/>
              </a:spcBef>
              <a:spcAft>
                <a:spcPts val="0"/>
              </a:spcAft>
              <a:buClr>
                <a:srgbClr val="E1DAF2"/>
              </a:buClr>
              <a:buSzPts val="1700"/>
              <a:buNone/>
              <a:defRPr sz="1700">
                <a:solidFill>
                  <a:srgbClr val="E1DAF2"/>
                </a:solidFill>
              </a:defRPr>
            </a:lvl5pPr>
            <a:lvl6pPr lvl="5" rtl="0">
              <a:lnSpc>
                <a:spcPct val="100000"/>
              </a:lnSpc>
              <a:spcBef>
                <a:spcPts val="0"/>
              </a:spcBef>
              <a:spcAft>
                <a:spcPts val="0"/>
              </a:spcAft>
              <a:buClr>
                <a:srgbClr val="E1DAF2"/>
              </a:buClr>
              <a:buSzPts val="1700"/>
              <a:buNone/>
              <a:defRPr sz="1700">
                <a:solidFill>
                  <a:srgbClr val="E1DAF2"/>
                </a:solidFill>
              </a:defRPr>
            </a:lvl6pPr>
            <a:lvl7pPr lvl="6" rtl="0">
              <a:lnSpc>
                <a:spcPct val="100000"/>
              </a:lnSpc>
              <a:spcBef>
                <a:spcPts val="0"/>
              </a:spcBef>
              <a:spcAft>
                <a:spcPts val="0"/>
              </a:spcAft>
              <a:buClr>
                <a:srgbClr val="E1DAF2"/>
              </a:buClr>
              <a:buSzPts val="1700"/>
              <a:buNone/>
              <a:defRPr sz="1700">
                <a:solidFill>
                  <a:srgbClr val="E1DAF2"/>
                </a:solidFill>
              </a:defRPr>
            </a:lvl7pPr>
            <a:lvl8pPr lvl="7" rtl="0">
              <a:lnSpc>
                <a:spcPct val="100000"/>
              </a:lnSpc>
              <a:spcBef>
                <a:spcPts val="0"/>
              </a:spcBef>
              <a:spcAft>
                <a:spcPts val="0"/>
              </a:spcAft>
              <a:buClr>
                <a:srgbClr val="E1DAF2"/>
              </a:buClr>
              <a:buSzPts val="1700"/>
              <a:buNone/>
              <a:defRPr sz="1700">
                <a:solidFill>
                  <a:srgbClr val="E1DAF2"/>
                </a:solidFill>
              </a:defRPr>
            </a:lvl8pPr>
            <a:lvl9pPr lvl="8" rtl="0">
              <a:lnSpc>
                <a:spcPct val="100000"/>
              </a:lnSpc>
              <a:spcBef>
                <a:spcPts val="0"/>
              </a:spcBef>
              <a:spcAft>
                <a:spcPts val="0"/>
              </a:spcAft>
              <a:buClr>
                <a:srgbClr val="E1DAF2"/>
              </a:buClr>
              <a:buSzPts val="1700"/>
              <a:buNone/>
              <a:defRPr sz="1700">
                <a:solidFill>
                  <a:srgbClr val="E1DAF2"/>
                </a:solidFill>
              </a:defRPr>
            </a:lvl9pPr>
          </a:lstStyle>
          <a:p>
            <a:endParaRPr/>
          </a:p>
        </p:txBody>
      </p:sp>
      <p:sp>
        <p:nvSpPr>
          <p:cNvPr id="20" name="Google Shape;20;p2"/>
          <p:cNvSpPr/>
          <p:nvPr/>
        </p:nvSpPr>
        <p:spPr>
          <a:xfrm>
            <a:off x="1435170" y="7916333"/>
            <a:ext cx="1100100" cy="921300"/>
          </a:xfrm>
          <a:prstGeom prst="rect">
            <a:avLst/>
          </a:prstGeom>
          <a:solidFill>
            <a:srgbClr val="BB4592"/>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1" name="Google Shape;21;p2"/>
          <p:cNvSpPr/>
          <p:nvPr/>
        </p:nvSpPr>
        <p:spPr>
          <a:xfrm>
            <a:off x="2828678" y="7916333"/>
            <a:ext cx="1100100" cy="921300"/>
          </a:xfrm>
          <a:prstGeom prst="rect">
            <a:avLst/>
          </a:prstGeom>
          <a:solidFill>
            <a:srgbClr val="65C8D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2" name="Google Shape;22;p2"/>
          <p:cNvSpPr/>
          <p:nvPr/>
        </p:nvSpPr>
        <p:spPr>
          <a:xfrm>
            <a:off x="4222185" y="7916333"/>
            <a:ext cx="1100100" cy="921300"/>
          </a:xfrm>
          <a:prstGeom prst="rect">
            <a:avLst/>
          </a:prstGeom>
          <a:solidFill>
            <a:srgbClr val="6B3B8F"/>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3" name="Google Shape;23;p2"/>
          <p:cNvSpPr/>
          <p:nvPr/>
        </p:nvSpPr>
        <p:spPr>
          <a:xfrm>
            <a:off x="5552828" y="7916333"/>
            <a:ext cx="1100100" cy="921300"/>
          </a:xfrm>
          <a:prstGeom prst="rect">
            <a:avLst/>
          </a:prstGeom>
          <a:solidFill>
            <a:srgbClr val="E4A947"/>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4" name="Google Shape;24;p2"/>
          <p:cNvSpPr/>
          <p:nvPr/>
        </p:nvSpPr>
        <p:spPr>
          <a:xfrm>
            <a:off x="7009200" y="7916333"/>
            <a:ext cx="1100100" cy="921300"/>
          </a:xfrm>
          <a:prstGeom prst="rect">
            <a:avLst/>
          </a:prstGeom>
          <a:solidFill>
            <a:srgbClr val="D6C8E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pic>
        <p:nvPicPr>
          <p:cNvPr id="25" name="Google Shape;25;p2"/>
          <p:cNvPicPr preferRelativeResize="0"/>
          <p:nvPr/>
        </p:nvPicPr>
        <p:blipFill>
          <a:blip r:embed="rId4">
            <a:alphaModFix amt="38000"/>
          </a:blip>
          <a:stretch>
            <a:fillRect/>
          </a:stretch>
        </p:blipFill>
        <p:spPr>
          <a:xfrm>
            <a:off x="4782602" y="2114533"/>
            <a:ext cx="6681733" cy="3511117"/>
          </a:xfrm>
          <a:prstGeom prst="rect">
            <a:avLst/>
          </a:prstGeom>
          <a:noFill/>
          <a:ln>
            <a:noFill/>
          </a:ln>
        </p:spPr>
      </p:pic>
      <p:pic>
        <p:nvPicPr>
          <p:cNvPr id="26" name="Google Shape;26;p2"/>
          <p:cNvPicPr preferRelativeResize="0"/>
          <p:nvPr/>
        </p:nvPicPr>
        <p:blipFill>
          <a:blip r:embed="rId5">
            <a:alphaModFix/>
          </a:blip>
          <a:stretch>
            <a:fillRect/>
          </a:stretch>
        </p:blipFill>
        <p:spPr>
          <a:xfrm rot="2829574">
            <a:off x="4736902" y="990903"/>
            <a:ext cx="2583209" cy="1453074"/>
          </a:xfrm>
          <a:prstGeom prst="rect">
            <a:avLst/>
          </a:prstGeom>
          <a:noFill/>
          <a:ln>
            <a:noFill/>
          </a:ln>
        </p:spPr>
      </p:pic>
      <p:pic>
        <p:nvPicPr>
          <p:cNvPr id="27" name="Google Shape;27;p2"/>
          <p:cNvPicPr preferRelativeResize="0"/>
          <p:nvPr/>
        </p:nvPicPr>
        <p:blipFill>
          <a:blip r:embed="rId6">
            <a:alphaModFix/>
          </a:blip>
          <a:stretch>
            <a:fillRect/>
          </a:stretch>
        </p:blipFill>
        <p:spPr>
          <a:xfrm>
            <a:off x="7759106" y="53040"/>
            <a:ext cx="3266053" cy="3207271"/>
          </a:xfrm>
          <a:prstGeom prst="rect">
            <a:avLst/>
          </a:prstGeom>
          <a:noFill/>
          <a:ln>
            <a:noFill/>
          </a:ln>
        </p:spPr>
      </p:pic>
      <p:pic>
        <p:nvPicPr>
          <p:cNvPr id="28" name="Google Shape;28;p2"/>
          <p:cNvPicPr preferRelativeResize="0"/>
          <p:nvPr/>
        </p:nvPicPr>
        <p:blipFill>
          <a:blip r:embed="rId7">
            <a:alphaModFix/>
          </a:blip>
          <a:stretch>
            <a:fillRect/>
          </a:stretch>
        </p:blipFill>
        <p:spPr>
          <a:xfrm>
            <a:off x="7298197" y="4102100"/>
            <a:ext cx="1968206" cy="1833785"/>
          </a:xfrm>
          <a:prstGeom prst="rect">
            <a:avLst/>
          </a:prstGeom>
          <a:noFill/>
          <a:ln>
            <a:noFill/>
          </a:ln>
        </p:spPr>
      </p:pic>
      <p:pic>
        <p:nvPicPr>
          <p:cNvPr id="29" name="Google Shape;29;p2"/>
          <p:cNvPicPr preferRelativeResize="0"/>
          <p:nvPr/>
        </p:nvPicPr>
        <p:blipFill>
          <a:blip r:embed="rId8">
            <a:alphaModFix/>
          </a:blip>
          <a:stretch>
            <a:fillRect/>
          </a:stretch>
        </p:blipFill>
        <p:spPr>
          <a:xfrm rot="1382037">
            <a:off x="7264759" y="3819112"/>
            <a:ext cx="908281" cy="953425"/>
          </a:xfrm>
          <a:prstGeom prst="rect">
            <a:avLst/>
          </a:prstGeom>
          <a:noFill/>
          <a:ln>
            <a:noFill/>
          </a:ln>
        </p:spPr>
      </p:pic>
      <p:pic>
        <p:nvPicPr>
          <p:cNvPr id="30" name="Google Shape;30;p2"/>
          <p:cNvPicPr preferRelativeResize="0"/>
          <p:nvPr/>
        </p:nvPicPr>
        <p:blipFill>
          <a:blip r:embed="rId9">
            <a:alphaModFix/>
          </a:blip>
          <a:stretch>
            <a:fillRect/>
          </a:stretch>
        </p:blipFill>
        <p:spPr>
          <a:xfrm>
            <a:off x="3610688" y="6026070"/>
            <a:ext cx="1208928" cy="9107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BODY TEXT 1 2">
  <p:cSld name="TITLE_1_1_1_1_2">
    <p:bg>
      <p:bgPr>
        <a:blipFill>
          <a:blip r:embed="rId2">
            <a:alphaModFix/>
          </a:blip>
          <a:stretch>
            <a:fillRect/>
          </a:stretch>
        </a:blipFill>
        <a:effectLst/>
      </p:bgPr>
    </p:bg>
    <p:spTree>
      <p:nvGrpSpPr>
        <p:cNvPr id="1" name="Shape 147"/>
        <p:cNvGrpSpPr/>
        <p:nvPr/>
      </p:nvGrpSpPr>
      <p:grpSpPr>
        <a:xfrm>
          <a:off x="0" y="0"/>
          <a:ext cx="0" cy="0"/>
          <a:chOff x="0" y="0"/>
          <a:chExt cx="0" cy="0"/>
        </a:xfrm>
      </p:grpSpPr>
      <p:pic>
        <p:nvPicPr>
          <p:cNvPr id="148" name="Google Shape;148;p11"/>
          <p:cNvPicPr preferRelativeResize="0"/>
          <p:nvPr/>
        </p:nvPicPr>
        <p:blipFill>
          <a:blip r:embed="rId3">
            <a:alphaModFix amt="30000"/>
          </a:blip>
          <a:stretch>
            <a:fillRect/>
          </a:stretch>
        </p:blipFill>
        <p:spPr>
          <a:xfrm rot="-1342881">
            <a:off x="-1552119" y="257350"/>
            <a:ext cx="8891688" cy="5143500"/>
          </a:xfrm>
          <a:prstGeom prst="rect">
            <a:avLst/>
          </a:prstGeom>
          <a:noFill/>
          <a:ln>
            <a:noFill/>
          </a:ln>
        </p:spPr>
      </p:pic>
      <p:sp>
        <p:nvSpPr>
          <p:cNvPr id="149" name="Google Shape;149;p11"/>
          <p:cNvSpPr/>
          <p:nvPr/>
        </p:nvSpPr>
        <p:spPr>
          <a:xfrm>
            <a:off x="257075" y="1991950"/>
            <a:ext cx="9636600" cy="55305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50" name="Google Shape;150;p11"/>
          <p:cNvSpPr/>
          <p:nvPr/>
        </p:nvSpPr>
        <p:spPr>
          <a:xfrm>
            <a:off x="2164350" y="411463"/>
            <a:ext cx="5909400" cy="9315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51" name="Google Shape;151;p11"/>
          <p:cNvSpPr txBox="1">
            <a:spLocks noGrp="1"/>
          </p:cNvSpPr>
          <p:nvPr>
            <p:ph type="body" idx="1"/>
          </p:nvPr>
        </p:nvSpPr>
        <p:spPr>
          <a:xfrm>
            <a:off x="292325" y="2144350"/>
            <a:ext cx="8200800" cy="931500"/>
          </a:xfrm>
          <a:prstGeom prst="rect">
            <a:avLst/>
          </a:prstGeom>
        </p:spPr>
        <p:txBody>
          <a:bodyPr spcFirstLastPara="1" wrap="square" lIns="113100" tIns="113100" rIns="113100" bIns="113100" anchor="t" anchorCtr="0">
            <a:noAutofit/>
          </a:bodyPr>
          <a:lstStyle>
            <a:lvl1pPr marL="457200" lvl="0" indent="-317500" rtl="0">
              <a:spcBef>
                <a:spcPts val="0"/>
              </a:spcBef>
              <a:spcAft>
                <a:spcPts val="0"/>
              </a:spcAft>
              <a:buClr>
                <a:srgbClr val="6B3B8F"/>
              </a:buClr>
              <a:buSzPts val="1400"/>
              <a:buFont typeface="Lato"/>
              <a:buChar char="●"/>
              <a:defRPr sz="1400">
                <a:solidFill>
                  <a:srgbClr val="6B3B8F"/>
                </a:solidFill>
                <a:latin typeface="Lato"/>
                <a:ea typeface="Lato"/>
                <a:cs typeface="Lato"/>
                <a:sym typeface="Lato"/>
              </a:defRPr>
            </a:lvl1pPr>
            <a:lvl2pPr marL="914400" lvl="1"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2pPr>
            <a:lvl3pPr marL="1371600" lvl="2"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3pPr>
            <a:lvl4pPr marL="1828800" lvl="3"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4pPr>
            <a:lvl5pPr marL="2286000" lvl="4"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5pPr>
            <a:lvl6pPr marL="2743200" lvl="5"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6pPr>
            <a:lvl7pPr marL="3200400" lvl="6"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7pPr>
            <a:lvl8pPr marL="3657600" lvl="7"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8pPr>
            <a:lvl9pPr marL="4114800" lvl="8" indent="-317500" rtl="0">
              <a:spcBef>
                <a:spcPts val="2000"/>
              </a:spcBef>
              <a:spcAft>
                <a:spcPts val="2000"/>
              </a:spcAft>
              <a:buClr>
                <a:srgbClr val="6B3B8F"/>
              </a:buClr>
              <a:buSzPts val="1400"/>
              <a:buFont typeface="Lato"/>
              <a:buChar char="■"/>
              <a:defRPr sz="1400">
                <a:solidFill>
                  <a:srgbClr val="6B3B8F"/>
                </a:solidFill>
                <a:latin typeface="Lato"/>
                <a:ea typeface="Lato"/>
                <a:cs typeface="Lato"/>
                <a:sym typeface="Lato"/>
              </a:defRPr>
            </a:lvl9pPr>
          </a:lstStyle>
          <a:p>
            <a:endParaRPr/>
          </a:p>
        </p:txBody>
      </p:sp>
      <p:sp>
        <p:nvSpPr>
          <p:cNvPr id="152" name="Google Shape;152;p11"/>
          <p:cNvSpPr txBox="1">
            <a:spLocks noGrp="1"/>
          </p:cNvSpPr>
          <p:nvPr>
            <p:ph type="title"/>
          </p:nvPr>
        </p:nvSpPr>
        <p:spPr>
          <a:xfrm>
            <a:off x="2507075" y="472375"/>
            <a:ext cx="5316300" cy="8097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BB4592"/>
              </a:buClr>
              <a:buSzPts val="3500"/>
              <a:buNone/>
              <a:defRPr>
                <a:solidFill>
                  <a:srgbClr val="BB459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153" name="Google Shape;153;p11"/>
          <p:cNvPicPr preferRelativeResize="0"/>
          <p:nvPr/>
        </p:nvPicPr>
        <p:blipFill>
          <a:blip r:embed="rId4">
            <a:alphaModFix/>
          </a:blip>
          <a:stretch>
            <a:fillRect/>
          </a:stretch>
        </p:blipFill>
        <p:spPr>
          <a:xfrm>
            <a:off x="7532600" y="-112900"/>
            <a:ext cx="1161775" cy="1098823"/>
          </a:xfrm>
          <a:prstGeom prst="rect">
            <a:avLst/>
          </a:prstGeom>
          <a:noFill/>
          <a:ln>
            <a:noFill/>
          </a:ln>
        </p:spPr>
      </p:pic>
      <p:pic>
        <p:nvPicPr>
          <p:cNvPr id="154" name="Google Shape;154;p11"/>
          <p:cNvPicPr preferRelativeResize="0"/>
          <p:nvPr/>
        </p:nvPicPr>
        <p:blipFill>
          <a:blip r:embed="rId5">
            <a:alphaModFix/>
          </a:blip>
          <a:stretch>
            <a:fillRect/>
          </a:stretch>
        </p:blipFill>
        <p:spPr>
          <a:xfrm rot="-2380592">
            <a:off x="1516296" y="751120"/>
            <a:ext cx="1215106" cy="915385"/>
          </a:xfrm>
          <a:prstGeom prst="rect">
            <a:avLst/>
          </a:prstGeom>
          <a:noFill/>
          <a:ln>
            <a:noFill/>
          </a:ln>
        </p:spPr>
      </p:pic>
      <p:pic>
        <p:nvPicPr>
          <p:cNvPr id="155" name="Google Shape;155;p11"/>
          <p:cNvPicPr preferRelativeResize="0"/>
          <p:nvPr/>
        </p:nvPicPr>
        <p:blipFill>
          <a:blip r:embed="rId6">
            <a:alphaModFix/>
          </a:blip>
          <a:stretch>
            <a:fillRect/>
          </a:stretch>
        </p:blipFill>
        <p:spPr>
          <a:xfrm>
            <a:off x="7804499" y="1105888"/>
            <a:ext cx="889874" cy="934126"/>
          </a:xfrm>
          <a:prstGeom prst="rect">
            <a:avLst/>
          </a:prstGeom>
          <a:noFill/>
          <a:ln>
            <a:noFill/>
          </a:ln>
        </p:spPr>
      </p:pic>
      <p:pic>
        <p:nvPicPr>
          <p:cNvPr id="156" name="Google Shape;156;p11"/>
          <p:cNvPicPr preferRelativeResize="0"/>
          <p:nvPr/>
        </p:nvPicPr>
        <p:blipFill>
          <a:blip r:embed="rId7">
            <a:alphaModFix/>
          </a:blip>
          <a:stretch>
            <a:fillRect/>
          </a:stretch>
        </p:blipFill>
        <p:spPr>
          <a:xfrm>
            <a:off x="0" y="0"/>
            <a:ext cx="1937500" cy="190264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BODY TEXT 1 1">
  <p:cSld name="TITLE_1_1_1_1_1">
    <p:bg>
      <p:bgPr>
        <a:blipFill>
          <a:blip r:embed="rId2">
            <a:alphaModFix/>
          </a:blip>
          <a:stretch>
            <a:fillRect/>
          </a:stretch>
        </a:blipFill>
        <a:effectLst/>
      </p:bgPr>
    </p:bg>
    <p:spTree>
      <p:nvGrpSpPr>
        <p:cNvPr id="1" name="Shape 157"/>
        <p:cNvGrpSpPr/>
        <p:nvPr/>
      </p:nvGrpSpPr>
      <p:grpSpPr>
        <a:xfrm>
          <a:off x="0" y="0"/>
          <a:ext cx="0" cy="0"/>
          <a:chOff x="0" y="0"/>
          <a:chExt cx="0" cy="0"/>
        </a:xfrm>
      </p:grpSpPr>
      <p:pic>
        <p:nvPicPr>
          <p:cNvPr id="158" name="Google Shape;158;p12"/>
          <p:cNvPicPr preferRelativeResize="0"/>
          <p:nvPr/>
        </p:nvPicPr>
        <p:blipFill>
          <a:blip r:embed="rId3">
            <a:alphaModFix amt="30000"/>
          </a:blip>
          <a:stretch>
            <a:fillRect/>
          </a:stretch>
        </p:blipFill>
        <p:spPr>
          <a:xfrm rot="-1342881">
            <a:off x="-1552119" y="257350"/>
            <a:ext cx="8891688" cy="5143500"/>
          </a:xfrm>
          <a:prstGeom prst="rect">
            <a:avLst/>
          </a:prstGeom>
          <a:noFill/>
          <a:ln>
            <a:noFill/>
          </a:ln>
        </p:spPr>
      </p:pic>
      <p:sp>
        <p:nvSpPr>
          <p:cNvPr id="159" name="Google Shape;159;p12"/>
          <p:cNvSpPr/>
          <p:nvPr/>
        </p:nvSpPr>
        <p:spPr>
          <a:xfrm>
            <a:off x="257075" y="2945900"/>
            <a:ext cx="4780500" cy="45765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60" name="Google Shape;160;p12"/>
          <p:cNvSpPr/>
          <p:nvPr/>
        </p:nvSpPr>
        <p:spPr>
          <a:xfrm>
            <a:off x="2074500" y="572907"/>
            <a:ext cx="5909400" cy="14559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61" name="Google Shape;161;p12"/>
          <p:cNvSpPr txBox="1">
            <a:spLocks noGrp="1"/>
          </p:cNvSpPr>
          <p:nvPr>
            <p:ph type="title"/>
          </p:nvPr>
        </p:nvSpPr>
        <p:spPr>
          <a:xfrm>
            <a:off x="2417225" y="1158175"/>
            <a:ext cx="5316300" cy="8097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BB4592"/>
              </a:buClr>
              <a:buSzPts val="3500"/>
              <a:buNone/>
              <a:defRPr>
                <a:solidFill>
                  <a:srgbClr val="BB459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162" name="Google Shape;162;p12"/>
          <p:cNvPicPr preferRelativeResize="0"/>
          <p:nvPr/>
        </p:nvPicPr>
        <p:blipFill>
          <a:blip r:embed="rId4">
            <a:alphaModFix/>
          </a:blip>
          <a:stretch>
            <a:fillRect/>
          </a:stretch>
        </p:blipFill>
        <p:spPr>
          <a:xfrm>
            <a:off x="7442750" y="572900"/>
            <a:ext cx="1161775" cy="1098823"/>
          </a:xfrm>
          <a:prstGeom prst="rect">
            <a:avLst/>
          </a:prstGeom>
          <a:noFill/>
          <a:ln>
            <a:noFill/>
          </a:ln>
        </p:spPr>
      </p:pic>
      <p:pic>
        <p:nvPicPr>
          <p:cNvPr id="163" name="Google Shape;163;p12"/>
          <p:cNvPicPr preferRelativeResize="0"/>
          <p:nvPr/>
        </p:nvPicPr>
        <p:blipFill>
          <a:blip r:embed="rId5">
            <a:alphaModFix/>
          </a:blip>
          <a:stretch>
            <a:fillRect/>
          </a:stretch>
        </p:blipFill>
        <p:spPr>
          <a:xfrm rot="-10495375">
            <a:off x="1545372" y="1549446"/>
            <a:ext cx="1215105" cy="915384"/>
          </a:xfrm>
          <a:prstGeom prst="rect">
            <a:avLst/>
          </a:prstGeom>
          <a:noFill/>
          <a:ln>
            <a:noFill/>
          </a:ln>
        </p:spPr>
      </p:pic>
      <p:pic>
        <p:nvPicPr>
          <p:cNvPr id="164" name="Google Shape;164;p12"/>
          <p:cNvPicPr preferRelativeResize="0"/>
          <p:nvPr/>
        </p:nvPicPr>
        <p:blipFill>
          <a:blip r:embed="rId6">
            <a:alphaModFix/>
          </a:blip>
          <a:stretch>
            <a:fillRect/>
          </a:stretch>
        </p:blipFill>
        <p:spPr>
          <a:xfrm>
            <a:off x="7714649" y="1791688"/>
            <a:ext cx="889874" cy="934126"/>
          </a:xfrm>
          <a:prstGeom prst="rect">
            <a:avLst/>
          </a:prstGeom>
          <a:noFill/>
          <a:ln>
            <a:noFill/>
          </a:ln>
        </p:spPr>
      </p:pic>
      <p:pic>
        <p:nvPicPr>
          <p:cNvPr id="165" name="Google Shape;165;p12"/>
          <p:cNvPicPr preferRelativeResize="0"/>
          <p:nvPr/>
        </p:nvPicPr>
        <p:blipFill>
          <a:blip r:embed="rId7">
            <a:alphaModFix/>
          </a:blip>
          <a:stretch>
            <a:fillRect/>
          </a:stretch>
        </p:blipFill>
        <p:spPr>
          <a:xfrm>
            <a:off x="0" y="0"/>
            <a:ext cx="1937500" cy="1902647"/>
          </a:xfrm>
          <a:prstGeom prst="rect">
            <a:avLst/>
          </a:prstGeom>
          <a:noFill/>
          <a:ln>
            <a:noFill/>
          </a:ln>
        </p:spPr>
      </p:pic>
      <p:sp>
        <p:nvSpPr>
          <p:cNvPr id="166" name="Google Shape;166;p12"/>
          <p:cNvSpPr/>
          <p:nvPr/>
        </p:nvSpPr>
        <p:spPr>
          <a:xfrm>
            <a:off x="5119850" y="2945900"/>
            <a:ext cx="4780500" cy="45765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67" name="Google Shape;167;p12"/>
          <p:cNvSpPr txBox="1"/>
          <p:nvPr/>
        </p:nvSpPr>
        <p:spPr>
          <a:xfrm>
            <a:off x="430250" y="3448700"/>
            <a:ext cx="10770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6B3B8F"/>
                </a:solidFill>
                <a:latin typeface="Pathway Gothic One"/>
                <a:ea typeface="Pathway Gothic One"/>
                <a:cs typeface="Pathway Gothic One"/>
                <a:sym typeface="Pathway Gothic One"/>
              </a:rPr>
              <a:t>Who:</a:t>
            </a:r>
            <a:endParaRPr sz="2400" b="1">
              <a:solidFill>
                <a:srgbClr val="6B3B8F"/>
              </a:solidFill>
              <a:latin typeface="Pathway Gothic One"/>
              <a:ea typeface="Pathway Gothic One"/>
              <a:cs typeface="Pathway Gothic One"/>
              <a:sym typeface="Pathway Gothic One"/>
            </a:endParaRPr>
          </a:p>
          <a:p>
            <a:pPr marL="0" lvl="0" indent="0" algn="l" rtl="0">
              <a:spcBef>
                <a:spcPts val="3000"/>
              </a:spcBef>
              <a:spcAft>
                <a:spcPts val="0"/>
              </a:spcAft>
              <a:buNone/>
            </a:pPr>
            <a:r>
              <a:rPr lang="en" sz="2400" b="1">
                <a:solidFill>
                  <a:srgbClr val="6B3B8F"/>
                </a:solidFill>
                <a:latin typeface="Pathway Gothic One"/>
                <a:ea typeface="Pathway Gothic One"/>
                <a:cs typeface="Pathway Gothic One"/>
                <a:sym typeface="Pathway Gothic One"/>
              </a:rPr>
              <a:t>What:</a:t>
            </a:r>
            <a:endParaRPr sz="2400" b="1">
              <a:solidFill>
                <a:srgbClr val="6B3B8F"/>
              </a:solidFill>
              <a:latin typeface="Pathway Gothic One"/>
              <a:ea typeface="Pathway Gothic One"/>
              <a:cs typeface="Pathway Gothic One"/>
              <a:sym typeface="Pathway Gothic One"/>
            </a:endParaRPr>
          </a:p>
          <a:p>
            <a:pPr marL="0" lvl="0" indent="0" algn="l" rtl="0">
              <a:spcBef>
                <a:spcPts val="3000"/>
              </a:spcBef>
              <a:spcAft>
                <a:spcPts val="0"/>
              </a:spcAft>
              <a:buNone/>
            </a:pPr>
            <a:r>
              <a:rPr lang="en" sz="2400" b="1">
                <a:solidFill>
                  <a:srgbClr val="6B3B8F"/>
                </a:solidFill>
                <a:latin typeface="Pathway Gothic One"/>
                <a:ea typeface="Pathway Gothic One"/>
                <a:cs typeface="Pathway Gothic One"/>
                <a:sym typeface="Pathway Gothic One"/>
              </a:rPr>
              <a:t>Where:</a:t>
            </a:r>
            <a:endParaRPr sz="2400" b="1">
              <a:solidFill>
                <a:srgbClr val="6B3B8F"/>
              </a:solidFill>
              <a:latin typeface="Pathway Gothic One"/>
              <a:ea typeface="Pathway Gothic One"/>
              <a:cs typeface="Pathway Gothic One"/>
              <a:sym typeface="Pathway Gothic One"/>
            </a:endParaRPr>
          </a:p>
          <a:p>
            <a:pPr marL="0" lvl="0" indent="0" algn="l" rtl="0">
              <a:spcBef>
                <a:spcPts val="3000"/>
              </a:spcBef>
              <a:spcAft>
                <a:spcPts val="0"/>
              </a:spcAft>
              <a:buNone/>
            </a:pPr>
            <a:r>
              <a:rPr lang="en" sz="2400" b="1">
                <a:solidFill>
                  <a:srgbClr val="6B3B8F"/>
                </a:solidFill>
                <a:latin typeface="Pathway Gothic One"/>
                <a:ea typeface="Pathway Gothic One"/>
                <a:cs typeface="Pathway Gothic One"/>
                <a:sym typeface="Pathway Gothic One"/>
              </a:rPr>
              <a:t>When:</a:t>
            </a:r>
            <a:endParaRPr sz="2400" b="1">
              <a:solidFill>
                <a:srgbClr val="6B3B8F"/>
              </a:solidFill>
              <a:latin typeface="Pathway Gothic One"/>
              <a:ea typeface="Pathway Gothic One"/>
              <a:cs typeface="Pathway Gothic One"/>
              <a:sym typeface="Pathway Gothic One"/>
            </a:endParaRPr>
          </a:p>
          <a:p>
            <a:pPr marL="0" lvl="0" indent="0" algn="l" rtl="0">
              <a:spcBef>
                <a:spcPts val="3000"/>
              </a:spcBef>
              <a:spcAft>
                <a:spcPts val="3000"/>
              </a:spcAft>
              <a:buNone/>
            </a:pPr>
            <a:r>
              <a:rPr lang="en" sz="2400" b="1">
                <a:solidFill>
                  <a:srgbClr val="6B3B8F"/>
                </a:solidFill>
                <a:latin typeface="Pathway Gothic One"/>
                <a:ea typeface="Pathway Gothic One"/>
                <a:cs typeface="Pathway Gothic One"/>
                <a:sym typeface="Pathway Gothic One"/>
              </a:rPr>
              <a:t>Why:</a:t>
            </a:r>
            <a:endParaRPr sz="2400" b="1">
              <a:solidFill>
                <a:srgbClr val="6B3B8F"/>
              </a:solidFill>
              <a:latin typeface="Pathway Gothic One"/>
              <a:ea typeface="Pathway Gothic One"/>
              <a:cs typeface="Pathway Gothic One"/>
              <a:sym typeface="Pathway Gothic One"/>
            </a:endParaRPr>
          </a:p>
        </p:txBody>
      </p:sp>
      <p:sp>
        <p:nvSpPr>
          <p:cNvPr id="168" name="Google Shape;168;p12"/>
          <p:cNvSpPr txBox="1"/>
          <p:nvPr/>
        </p:nvSpPr>
        <p:spPr>
          <a:xfrm>
            <a:off x="5252850" y="3448700"/>
            <a:ext cx="10770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6B3B8F"/>
                </a:solidFill>
                <a:latin typeface="Pathway Gothic One"/>
                <a:ea typeface="Pathway Gothic One"/>
                <a:cs typeface="Pathway Gothic One"/>
                <a:sym typeface="Pathway Gothic One"/>
              </a:rPr>
              <a:t>Who:</a:t>
            </a:r>
            <a:endParaRPr sz="2400" b="1">
              <a:solidFill>
                <a:srgbClr val="6B3B8F"/>
              </a:solidFill>
              <a:latin typeface="Pathway Gothic One"/>
              <a:ea typeface="Pathway Gothic One"/>
              <a:cs typeface="Pathway Gothic One"/>
              <a:sym typeface="Pathway Gothic One"/>
            </a:endParaRPr>
          </a:p>
          <a:p>
            <a:pPr marL="0" lvl="0" indent="0" algn="l" rtl="0">
              <a:spcBef>
                <a:spcPts val="3000"/>
              </a:spcBef>
              <a:spcAft>
                <a:spcPts val="0"/>
              </a:spcAft>
              <a:buNone/>
            </a:pPr>
            <a:r>
              <a:rPr lang="en" sz="2400" b="1">
                <a:solidFill>
                  <a:srgbClr val="6B3B8F"/>
                </a:solidFill>
                <a:latin typeface="Pathway Gothic One"/>
                <a:ea typeface="Pathway Gothic One"/>
                <a:cs typeface="Pathway Gothic One"/>
                <a:sym typeface="Pathway Gothic One"/>
              </a:rPr>
              <a:t>What:</a:t>
            </a:r>
            <a:endParaRPr sz="2400" b="1">
              <a:solidFill>
                <a:srgbClr val="6B3B8F"/>
              </a:solidFill>
              <a:latin typeface="Pathway Gothic One"/>
              <a:ea typeface="Pathway Gothic One"/>
              <a:cs typeface="Pathway Gothic One"/>
              <a:sym typeface="Pathway Gothic One"/>
            </a:endParaRPr>
          </a:p>
          <a:p>
            <a:pPr marL="0" lvl="0" indent="0" algn="l" rtl="0">
              <a:spcBef>
                <a:spcPts val="3000"/>
              </a:spcBef>
              <a:spcAft>
                <a:spcPts val="0"/>
              </a:spcAft>
              <a:buNone/>
            </a:pPr>
            <a:r>
              <a:rPr lang="en" sz="2400" b="1">
                <a:solidFill>
                  <a:srgbClr val="6B3B8F"/>
                </a:solidFill>
                <a:latin typeface="Pathway Gothic One"/>
                <a:ea typeface="Pathway Gothic One"/>
                <a:cs typeface="Pathway Gothic One"/>
                <a:sym typeface="Pathway Gothic One"/>
              </a:rPr>
              <a:t>Where:</a:t>
            </a:r>
            <a:endParaRPr sz="2400" b="1">
              <a:solidFill>
                <a:srgbClr val="6B3B8F"/>
              </a:solidFill>
              <a:latin typeface="Pathway Gothic One"/>
              <a:ea typeface="Pathway Gothic One"/>
              <a:cs typeface="Pathway Gothic One"/>
              <a:sym typeface="Pathway Gothic One"/>
            </a:endParaRPr>
          </a:p>
          <a:p>
            <a:pPr marL="0" lvl="0" indent="0" algn="l" rtl="0">
              <a:spcBef>
                <a:spcPts val="3000"/>
              </a:spcBef>
              <a:spcAft>
                <a:spcPts val="0"/>
              </a:spcAft>
              <a:buNone/>
            </a:pPr>
            <a:r>
              <a:rPr lang="en" sz="2400" b="1">
                <a:solidFill>
                  <a:srgbClr val="6B3B8F"/>
                </a:solidFill>
                <a:latin typeface="Pathway Gothic One"/>
                <a:ea typeface="Pathway Gothic One"/>
                <a:cs typeface="Pathway Gothic One"/>
                <a:sym typeface="Pathway Gothic One"/>
              </a:rPr>
              <a:t>When:</a:t>
            </a:r>
            <a:endParaRPr sz="2400" b="1">
              <a:solidFill>
                <a:srgbClr val="6B3B8F"/>
              </a:solidFill>
              <a:latin typeface="Pathway Gothic One"/>
              <a:ea typeface="Pathway Gothic One"/>
              <a:cs typeface="Pathway Gothic One"/>
              <a:sym typeface="Pathway Gothic One"/>
            </a:endParaRPr>
          </a:p>
          <a:p>
            <a:pPr marL="0" lvl="0" indent="0" algn="l" rtl="0">
              <a:spcBef>
                <a:spcPts val="3000"/>
              </a:spcBef>
              <a:spcAft>
                <a:spcPts val="3000"/>
              </a:spcAft>
              <a:buNone/>
            </a:pPr>
            <a:r>
              <a:rPr lang="en" sz="2400" b="1">
                <a:solidFill>
                  <a:srgbClr val="6B3B8F"/>
                </a:solidFill>
                <a:latin typeface="Pathway Gothic One"/>
                <a:ea typeface="Pathway Gothic One"/>
                <a:cs typeface="Pathway Gothic One"/>
                <a:sym typeface="Pathway Gothic One"/>
              </a:rPr>
              <a:t>Why:</a:t>
            </a:r>
            <a:endParaRPr sz="2400" b="1">
              <a:solidFill>
                <a:srgbClr val="6B3B8F"/>
              </a:solidFill>
              <a:latin typeface="Pathway Gothic One"/>
              <a:ea typeface="Pathway Gothic One"/>
              <a:cs typeface="Pathway Gothic One"/>
              <a:sym typeface="Pathway Gothic One"/>
            </a:endParaRPr>
          </a:p>
        </p:txBody>
      </p:sp>
      <p:sp>
        <p:nvSpPr>
          <p:cNvPr id="169" name="Google Shape;169;p12"/>
          <p:cNvSpPr txBox="1">
            <a:spLocks noGrp="1"/>
          </p:cNvSpPr>
          <p:nvPr>
            <p:ph type="body" idx="1"/>
          </p:nvPr>
        </p:nvSpPr>
        <p:spPr>
          <a:xfrm>
            <a:off x="1235925" y="3448700"/>
            <a:ext cx="3801600" cy="4073700"/>
          </a:xfrm>
          <a:prstGeom prst="rect">
            <a:avLst/>
          </a:prstGeom>
        </p:spPr>
        <p:txBody>
          <a:bodyPr spcFirstLastPara="1" wrap="square" lIns="113100" tIns="113100" rIns="113100" bIns="113100" anchor="t" anchorCtr="0">
            <a:normAutofit/>
          </a:bodyPr>
          <a:lstStyle>
            <a:lvl1pPr marL="457200" lvl="0" indent="-317500" rtl="0">
              <a:spcBef>
                <a:spcPts val="0"/>
              </a:spcBef>
              <a:spcAft>
                <a:spcPts val="0"/>
              </a:spcAft>
              <a:buClr>
                <a:srgbClr val="6B3B8F"/>
              </a:buClr>
              <a:buSzPts val="1400"/>
              <a:buFont typeface="Lato"/>
              <a:buChar char="●"/>
              <a:defRPr sz="1400">
                <a:solidFill>
                  <a:srgbClr val="6B3B8F"/>
                </a:solidFill>
                <a:latin typeface="Lato"/>
                <a:ea typeface="Lato"/>
                <a:cs typeface="Lato"/>
                <a:sym typeface="Lato"/>
              </a:defRPr>
            </a:lvl1pPr>
            <a:lvl2pPr marL="914400" lvl="1"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2pPr>
            <a:lvl3pPr marL="1371600" lvl="2"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3pPr>
            <a:lvl4pPr marL="1828800" lvl="3"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4pPr>
            <a:lvl5pPr marL="2286000" lvl="4"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5pPr>
            <a:lvl6pPr marL="2743200" lvl="5"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6pPr>
            <a:lvl7pPr marL="3200400" lvl="6"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7pPr>
            <a:lvl8pPr marL="3657600" lvl="7"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8pPr>
            <a:lvl9pPr marL="4114800" lvl="8" indent="-317500" rtl="0">
              <a:spcBef>
                <a:spcPts val="2000"/>
              </a:spcBef>
              <a:spcAft>
                <a:spcPts val="2000"/>
              </a:spcAft>
              <a:buClr>
                <a:srgbClr val="6B3B8F"/>
              </a:buClr>
              <a:buSzPts val="1400"/>
              <a:buFont typeface="Lato"/>
              <a:buChar char="■"/>
              <a:defRPr sz="1400">
                <a:solidFill>
                  <a:srgbClr val="6B3B8F"/>
                </a:solidFill>
                <a:latin typeface="Lato"/>
                <a:ea typeface="Lato"/>
                <a:cs typeface="Lato"/>
                <a:sym typeface="Lato"/>
              </a:defRPr>
            </a:lvl9pPr>
          </a:lstStyle>
          <a:p>
            <a:endParaRPr/>
          </a:p>
        </p:txBody>
      </p:sp>
      <p:sp>
        <p:nvSpPr>
          <p:cNvPr id="170" name="Google Shape;170;p12"/>
          <p:cNvSpPr txBox="1">
            <a:spLocks noGrp="1"/>
          </p:cNvSpPr>
          <p:nvPr>
            <p:ph type="body" idx="2"/>
          </p:nvPr>
        </p:nvSpPr>
        <p:spPr>
          <a:xfrm>
            <a:off x="6035688" y="3448700"/>
            <a:ext cx="3975900" cy="4437600"/>
          </a:xfrm>
          <a:prstGeom prst="rect">
            <a:avLst/>
          </a:prstGeom>
        </p:spPr>
        <p:txBody>
          <a:bodyPr spcFirstLastPara="1" wrap="square" lIns="113100" tIns="113100" rIns="113100" bIns="113100" anchor="t" anchorCtr="0">
            <a:normAutofit/>
          </a:bodyPr>
          <a:lstStyle>
            <a:lvl1pPr marL="457200" lvl="0" indent="-317500" rtl="0">
              <a:spcBef>
                <a:spcPts val="0"/>
              </a:spcBef>
              <a:spcAft>
                <a:spcPts val="0"/>
              </a:spcAft>
              <a:buClr>
                <a:srgbClr val="6B3B8F"/>
              </a:buClr>
              <a:buSzPts val="1400"/>
              <a:buFont typeface="Lato"/>
              <a:buChar char="●"/>
              <a:defRPr sz="1400">
                <a:solidFill>
                  <a:srgbClr val="6B3B8F"/>
                </a:solidFill>
                <a:latin typeface="Lato"/>
                <a:ea typeface="Lato"/>
                <a:cs typeface="Lato"/>
                <a:sym typeface="Lato"/>
              </a:defRPr>
            </a:lvl1pPr>
            <a:lvl2pPr marL="914400" lvl="1"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2pPr>
            <a:lvl3pPr marL="1371600" lvl="2"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3pPr>
            <a:lvl4pPr marL="1828800" lvl="3"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4pPr>
            <a:lvl5pPr marL="2286000" lvl="4"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5pPr>
            <a:lvl6pPr marL="2743200" lvl="5"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6pPr>
            <a:lvl7pPr marL="3200400" lvl="6"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7pPr>
            <a:lvl8pPr marL="3657600" lvl="7"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8pPr>
            <a:lvl9pPr marL="4114800" lvl="8" indent="-317500" rtl="0">
              <a:spcBef>
                <a:spcPts val="2000"/>
              </a:spcBef>
              <a:spcAft>
                <a:spcPts val="2000"/>
              </a:spcAft>
              <a:buClr>
                <a:srgbClr val="6B3B8F"/>
              </a:buClr>
              <a:buSzPts val="1400"/>
              <a:buFont typeface="Lato"/>
              <a:buChar char="■"/>
              <a:defRPr sz="1400">
                <a:solidFill>
                  <a:srgbClr val="6B3B8F"/>
                </a:solidFill>
                <a:latin typeface="Lato"/>
                <a:ea typeface="Lato"/>
                <a:cs typeface="Lato"/>
                <a:sym typeface="La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ODY TEXT 1 1 1">
  <p:cSld name="TITLE_1_1_1_1_1_1">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13"/>
          <p:cNvPicPr preferRelativeResize="0"/>
          <p:nvPr/>
        </p:nvPicPr>
        <p:blipFill>
          <a:blip r:embed="rId3">
            <a:alphaModFix amt="30000"/>
          </a:blip>
          <a:stretch>
            <a:fillRect/>
          </a:stretch>
        </p:blipFill>
        <p:spPr>
          <a:xfrm rot="-1342881">
            <a:off x="-1552119" y="257350"/>
            <a:ext cx="8891688" cy="5143500"/>
          </a:xfrm>
          <a:prstGeom prst="rect">
            <a:avLst/>
          </a:prstGeom>
          <a:noFill/>
          <a:ln>
            <a:noFill/>
          </a:ln>
        </p:spPr>
      </p:pic>
      <p:sp>
        <p:nvSpPr>
          <p:cNvPr id="173" name="Google Shape;173;p13"/>
          <p:cNvSpPr/>
          <p:nvPr/>
        </p:nvSpPr>
        <p:spPr>
          <a:xfrm>
            <a:off x="257075" y="2945900"/>
            <a:ext cx="4780500" cy="45765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74" name="Google Shape;174;p13"/>
          <p:cNvSpPr/>
          <p:nvPr/>
        </p:nvSpPr>
        <p:spPr>
          <a:xfrm>
            <a:off x="2074500" y="1097263"/>
            <a:ext cx="5909400" cy="9315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75" name="Google Shape;175;p13"/>
          <p:cNvSpPr txBox="1">
            <a:spLocks noGrp="1"/>
          </p:cNvSpPr>
          <p:nvPr>
            <p:ph type="body" idx="1"/>
          </p:nvPr>
        </p:nvSpPr>
        <p:spPr>
          <a:xfrm>
            <a:off x="257075" y="3084875"/>
            <a:ext cx="4780500" cy="4437600"/>
          </a:xfrm>
          <a:prstGeom prst="rect">
            <a:avLst/>
          </a:prstGeom>
        </p:spPr>
        <p:txBody>
          <a:bodyPr spcFirstLastPara="1" wrap="square" lIns="113100" tIns="113100" rIns="113100" bIns="113100" anchor="t" anchorCtr="0">
            <a:normAutofit/>
          </a:bodyPr>
          <a:lstStyle>
            <a:lvl1pPr marL="457200" lvl="0" indent="-317500" rtl="0">
              <a:spcBef>
                <a:spcPts val="0"/>
              </a:spcBef>
              <a:spcAft>
                <a:spcPts val="0"/>
              </a:spcAft>
              <a:buClr>
                <a:srgbClr val="6B3B8F"/>
              </a:buClr>
              <a:buSzPts val="1400"/>
              <a:buFont typeface="Lato"/>
              <a:buChar char="●"/>
              <a:defRPr sz="1400">
                <a:solidFill>
                  <a:srgbClr val="6B3B8F"/>
                </a:solidFill>
                <a:latin typeface="Lato"/>
                <a:ea typeface="Lato"/>
                <a:cs typeface="Lato"/>
                <a:sym typeface="Lato"/>
              </a:defRPr>
            </a:lvl1pPr>
            <a:lvl2pPr marL="914400" lvl="1"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2pPr>
            <a:lvl3pPr marL="1371600" lvl="2"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3pPr>
            <a:lvl4pPr marL="1828800" lvl="3"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4pPr>
            <a:lvl5pPr marL="2286000" lvl="4"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5pPr>
            <a:lvl6pPr marL="2743200" lvl="5"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6pPr>
            <a:lvl7pPr marL="3200400" lvl="6"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7pPr>
            <a:lvl8pPr marL="3657600" lvl="7"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8pPr>
            <a:lvl9pPr marL="4114800" lvl="8" indent="-317500" rtl="0">
              <a:spcBef>
                <a:spcPts val="2000"/>
              </a:spcBef>
              <a:spcAft>
                <a:spcPts val="2000"/>
              </a:spcAft>
              <a:buClr>
                <a:srgbClr val="6B3B8F"/>
              </a:buClr>
              <a:buSzPts val="1400"/>
              <a:buFont typeface="Lato"/>
              <a:buChar char="■"/>
              <a:defRPr sz="1400">
                <a:solidFill>
                  <a:srgbClr val="6B3B8F"/>
                </a:solidFill>
                <a:latin typeface="Lato"/>
                <a:ea typeface="Lato"/>
                <a:cs typeface="Lato"/>
                <a:sym typeface="Lato"/>
              </a:defRPr>
            </a:lvl9pPr>
          </a:lstStyle>
          <a:p>
            <a:endParaRPr/>
          </a:p>
        </p:txBody>
      </p:sp>
      <p:sp>
        <p:nvSpPr>
          <p:cNvPr id="176" name="Google Shape;176;p13"/>
          <p:cNvSpPr txBox="1">
            <a:spLocks noGrp="1"/>
          </p:cNvSpPr>
          <p:nvPr>
            <p:ph type="title"/>
          </p:nvPr>
        </p:nvSpPr>
        <p:spPr>
          <a:xfrm>
            <a:off x="2417225" y="1158175"/>
            <a:ext cx="5316300" cy="8097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BB4592"/>
              </a:buClr>
              <a:buSzPts val="3500"/>
              <a:buNone/>
              <a:defRPr>
                <a:solidFill>
                  <a:srgbClr val="BB459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177" name="Google Shape;177;p13"/>
          <p:cNvPicPr preferRelativeResize="0"/>
          <p:nvPr/>
        </p:nvPicPr>
        <p:blipFill>
          <a:blip r:embed="rId4">
            <a:alphaModFix/>
          </a:blip>
          <a:stretch>
            <a:fillRect/>
          </a:stretch>
        </p:blipFill>
        <p:spPr>
          <a:xfrm>
            <a:off x="7442750" y="572900"/>
            <a:ext cx="1161775" cy="1098823"/>
          </a:xfrm>
          <a:prstGeom prst="rect">
            <a:avLst/>
          </a:prstGeom>
          <a:noFill/>
          <a:ln>
            <a:noFill/>
          </a:ln>
        </p:spPr>
      </p:pic>
      <p:pic>
        <p:nvPicPr>
          <p:cNvPr id="178" name="Google Shape;178;p13"/>
          <p:cNvPicPr preferRelativeResize="0"/>
          <p:nvPr/>
        </p:nvPicPr>
        <p:blipFill>
          <a:blip r:embed="rId5">
            <a:alphaModFix/>
          </a:blip>
          <a:stretch>
            <a:fillRect/>
          </a:stretch>
        </p:blipFill>
        <p:spPr>
          <a:xfrm rot="-2380592">
            <a:off x="1426447" y="1436920"/>
            <a:ext cx="1215106" cy="915385"/>
          </a:xfrm>
          <a:prstGeom prst="rect">
            <a:avLst/>
          </a:prstGeom>
          <a:noFill/>
          <a:ln>
            <a:noFill/>
          </a:ln>
        </p:spPr>
      </p:pic>
      <p:pic>
        <p:nvPicPr>
          <p:cNvPr id="179" name="Google Shape;179;p13"/>
          <p:cNvPicPr preferRelativeResize="0"/>
          <p:nvPr/>
        </p:nvPicPr>
        <p:blipFill>
          <a:blip r:embed="rId6">
            <a:alphaModFix/>
          </a:blip>
          <a:stretch>
            <a:fillRect/>
          </a:stretch>
        </p:blipFill>
        <p:spPr>
          <a:xfrm>
            <a:off x="7714649" y="1791688"/>
            <a:ext cx="889874" cy="934126"/>
          </a:xfrm>
          <a:prstGeom prst="rect">
            <a:avLst/>
          </a:prstGeom>
          <a:noFill/>
          <a:ln>
            <a:noFill/>
          </a:ln>
        </p:spPr>
      </p:pic>
      <p:pic>
        <p:nvPicPr>
          <p:cNvPr id="180" name="Google Shape;180;p13"/>
          <p:cNvPicPr preferRelativeResize="0"/>
          <p:nvPr/>
        </p:nvPicPr>
        <p:blipFill>
          <a:blip r:embed="rId7">
            <a:alphaModFix/>
          </a:blip>
          <a:stretch>
            <a:fillRect/>
          </a:stretch>
        </p:blipFill>
        <p:spPr>
          <a:xfrm>
            <a:off x="0" y="0"/>
            <a:ext cx="1937500" cy="1902647"/>
          </a:xfrm>
          <a:prstGeom prst="rect">
            <a:avLst/>
          </a:prstGeom>
          <a:noFill/>
          <a:ln>
            <a:noFill/>
          </a:ln>
        </p:spPr>
      </p:pic>
      <p:sp>
        <p:nvSpPr>
          <p:cNvPr id="181" name="Google Shape;181;p13"/>
          <p:cNvSpPr/>
          <p:nvPr/>
        </p:nvSpPr>
        <p:spPr>
          <a:xfrm>
            <a:off x="5119850" y="2945900"/>
            <a:ext cx="4780500" cy="45765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82" name="Google Shape;182;p13"/>
          <p:cNvSpPr txBox="1">
            <a:spLocks noGrp="1"/>
          </p:cNvSpPr>
          <p:nvPr>
            <p:ph type="body" idx="2"/>
          </p:nvPr>
        </p:nvSpPr>
        <p:spPr>
          <a:xfrm>
            <a:off x="5277900" y="3084875"/>
            <a:ext cx="4780500" cy="4437600"/>
          </a:xfrm>
          <a:prstGeom prst="rect">
            <a:avLst/>
          </a:prstGeom>
        </p:spPr>
        <p:txBody>
          <a:bodyPr spcFirstLastPara="1" wrap="square" lIns="113100" tIns="113100" rIns="113100" bIns="113100" anchor="t" anchorCtr="0">
            <a:normAutofit/>
          </a:bodyPr>
          <a:lstStyle>
            <a:lvl1pPr marL="457200" lvl="0" indent="-317500" rtl="0">
              <a:spcBef>
                <a:spcPts val="0"/>
              </a:spcBef>
              <a:spcAft>
                <a:spcPts val="0"/>
              </a:spcAft>
              <a:buClr>
                <a:srgbClr val="6B3B8F"/>
              </a:buClr>
              <a:buSzPts val="1400"/>
              <a:buFont typeface="Lato"/>
              <a:buChar char="●"/>
              <a:defRPr sz="1400">
                <a:solidFill>
                  <a:srgbClr val="6B3B8F"/>
                </a:solidFill>
                <a:latin typeface="Lato"/>
                <a:ea typeface="Lato"/>
                <a:cs typeface="Lato"/>
                <a:sym typeface="Lato"/>
              </a:defRPr>
            </a:lvl1pPr>
            <a:lvl2pPr marL="914400" lvl="1"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2pPr>
            <a:lvl3pPr marL="1371600" lvl="2"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3pPr>
            <a:lvl4pPr marL="1828800" lvl="3"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4pPr>
            <a:lvl5pPr marL="2286000" lvl="4"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5pPr>
            <a:lvl6pPr marL="2743200" lvl="5"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6pPr>
            <a:lvl7pPr marL="3200400" lvl="6"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7pPr>
            <a:lvl8pPr marL="3657600" lvl="7"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8pPr>
            <a:lvl9pPr marL="4114800" lvl="8" indent="-317500" rtl="0">
              <a:spcBef>
                <a:spcPts val="2000"/>
              </a:spcBef>
              <a:spcAft>
                <a:spcPts val="2000"/>
              </a:spcAft>
              <a:buClr>
                <a:srgbClr val="6B3B8F"/>
              </a:buClr>
              <a:buSzPts val="1400"/>
              <a:buFont typeface="Lato"/>
              <a:buChar char="■"/>
              <a:defRPr sz="1400">
                <a:solidFill>
                  <a:srgbClr val="6B3B8F"/>
                </a:solidFill>
                <a:latin typeface="Lato"/>
                <a:ea typeface="Lato"/>
                <a:cs typeface="Lato"/>
                <a:sym typeface="Lat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LUMNS">
  <p:cSld name="CUSTOM_1_1_1_1_1_1">
    <p:bg>
      <p:bgPr>
        <a:blipFill>
          <a:blip r:embed="rId2">
            <a:alphaModFix/>
          </a:blip>
          <a:stretch>
            <a:fillRect/>
          </a:stretch>
        </a:blipFill>
        <a:effectLst/>
      </p:bgPr>
    </p:bg>
    <p:spTree>
      <p:nvGrpSpPr>
        <p:cNvPr id="1" name="Shape 183"/>
        <p:cNvGrpSpPr/>
        <p:nvPr/>
      </p:nvGrpSpPr>
      <p:grpSpPr>
        <a:xfrm>
          <a:off x="0" y="0"/>
          <a:ext cx="0" cy="0"/>
          <a:chOff x="0" y="0"/>
          <a:chExt cx="0" cy="0"/>
        </a:xfrm>
      </p:grpSpPr>
      <p:grpSp>
        <p:nvGrpSpPr>
          <p:cNvPr id="184" name="Google Shape;184;p14"/>
          <p:cNvGrpSpPr/>
          <p:nvPr/>
        </p:nvGrpSpPr>
        <p:grpSpPr>
          <a:xfrm>
            <a:off x="1" y="2219"/>
            <a:ext cx="3558520" cy="3132684"/>
            <a:chOff x="-2136987" y="882389"/>
            <a:chExt cx="6536590" cy="6184964"/>
          </a:xfrm>
        </p:grpSpPr>
        <p:sp>
          <p:nvSpPr>
            <p:cNvPr id="185" name="Google Shape;185;p14"/>
            <p:cNvSpPr/>
            <p:nvPr/>
          </p:nvSpPr>
          <p:spPr>
            <a:xfrm>
              <a:off x="-984458" y="2035922"/>
              <a:ext cx="3880260" cy="3879522"/>
            </a:xfrm>
            <a:custGeom>
              <a:avLst/>
              <a:gdLst/>
              <a:ahLst/>
              <a:cxnLst/>
              <a:rect l="l" t="t" r="r" b="b"/>
              <a:pathLst>
                <a:path w="131434" h="131409" extrusionOk="0">
                  <a:moveTo>
                    <a:pt x="68339" y="0"/>
                  </a:moveTo>
                  <a:cubicBezTo>
                    <a:pt x="68176" y="0"/>
                    <a:pt x="68059" y="115"/>
                    <a:pt x="68053" y="268"/>
                  </a:cubicBezTo>
                  <a:cubicBezTo>
                    <a:pt x="68046" y="422"/>
                    <a:pt x="68167" y="552"/>
                    <a:pt x="68321" y="558"/>
                  </a:cubicBezTo>
                  <a:cubicBezTo>
                    <a:pt x="69422" y="601"/>
                    <a:pt x="70535" y="672"/>
                    <a:pt x="71628" y="770"/>
                  </a:cubicBezTo>
                  <a:cubicBezTo>
                    <a:pt x="71637" y="771"/>
                    <a:pt x="71645" y="771"/>
                    <a:pt x="71653" y="771"/>
                  </a:cubicBezTo>
                  <a:cubicBezTo>
                    <a:pt x="71802" y="770"/>
                    <a:pt x="71924" y="653"/>
                    <a:pt x="71931" y="504"/>
                  </a:cubicBezTo>
                  <a:cubicBezTo>
                    <a:pt x="71936" y="356"/>
                    <a:pt x="71826" y="229"/>
                    <a:pt x="71678" y="214"/>
                  </a:cubicBezTo>
                  <a:cubicBezTo>
                    <a:pt x="70575" y="117"/>
                    <a:pt x="69453" y="43"/>
                    <a:pt x="68342" y="0"/>
                  </a:cubicBezTo>
                  <a:cubicBezTo>
                    <a:pt x="68341" y="0"/>
                    <a:pt x="68340" y="0"/>
                    <a:pt x="68339" y="0"/>
                  </a:cubicBezTo>
                  <a:close/>
                  <a:moveTo>
                    <a:pt x="61127" y="107"/>
                  </a:moveTo>
                  <a:cubicBezTo>
                    <a:pt x="61119" y="107"/>
                    <a:pt x="61112" y="108"/>
                    <a:pt x="61104" y="108"/>
                  </a:cubicBezTo>
                  <a:cubicBezTo>
                    <a:pt x="59995" y="186"/>
                    <a:pt x="58876" y="292"/>
                    <a:pt x="57776" y="425"/>
                  </a:cubicBezTo>
                  <a:cubicBezTo>
                    <a:pt x="57630" y="444"/>
                    <a:pt x="57522" y="572"/>
                    <a:pt x="57531" y="719"/>
                  </a:cubicBezTo>
                  <a:cubicBezTo>
                    <a:pt x="57540" y="865"/>
                    <a:pt x="57662" y="981"/>
                    <a:pt x="57809" y="981"/>
                  </a:cubicBezTo>
                  <a:cubicBezTo>
                    <a:pt x="57820" y="981"/>
                    <a:pt x="57832" y="981"/>
                    <a:pt x="57842" y="978"/>
                  </a:cubicBezTo>
                  <a:cubicBezTo>
                    <a:pt x="58933" y="848"/>
                    <a:pt x="60043" y="742"/>
                    <a:pt x="61142" y="666"/>
                  </a:cubicBezTo>
                  <a:cubicBezTo>
                    <a:pt x="61296" y="655"/>
                    <a:pt x="61413" y="522"/>
                    <a:pt x="61401" y="368"/>
                  </a:cubicBezTo>
                  <a:cubicBezTo>
                    <a:pt x="61393" y="220"/>
                    <a:pt x="61271" y="107"/>
                    <a:pt x="61127" y="107"/>
                  </a:cubicBezTo>
                  <a:close/>
                  <a:moveTo>
                    <a:pt x="78788" y="1251"/>
                  </a:moveTo>
                  <a:cubicBezTo>
                    <a:pt x="78657" y="1251"/>
                    <a:pt x="78541" y="1342"/>
                    <a:pt x="78514" y="1475"/>
                  </a:cubicBezTo>
                  <a:cubicBezTo>
                    <a:pt x="78484" y="1626"/>
                    <a:pt x="78580" y="1773"/>
                    <a:pt x="78732" y="1804"/>
                  </a:cubicBezTo>
                  <a:cubicBezTo>
                    <a:pt x="79819" y="2024"/>
                    <a:pt x="80905" y="2273"/>
                    <a:pt x="81963" y="2545"/>
                  </a:cubicBezTo>
                  <a:cubicBezTo>
                    <a:pt x="81982" y="2550"/>
                    <a:pt x="82002" y="2553"/>
                    <a:pt x="82023" y="2553"/>
                  </a:cubicBezTo>
                  <a:cubicBezTo>
                    <a:pt x="82026" y="2553"/>
                    <a:pt x="82029" y="2553"/>
                    <a:pt x="82032" y="2553"/>
                  </a:cubicBezTo>
                  <a:lnTo>
                    <a:pt x="82033" y="2553"/>
                  </a:lnTo>
                  <a:cubicBezTo>
                    <a:pt x="82034" y="2553"/>
                    <a:pt x="82034" y="2553"/>
                    <a:pt x="82035" y="2553"/>
                  </a:cubicBezTo>
                  <a:cubicBezTo>
                    <a:pt x="82174" y="2553"/>
                    <a:pt x="82292" y="2449"/>
                    <a:pt x="82310" y="2310"/>
                  </a:cubicBezTo>
                  <a:cubicBezTo>
                    <a:pt x="82328" y="2170"/>
                    <a:pt x="82238" y="2040"/>
                    <a:pt x="82102" y="2005"/>
                  </a:cubicBezTo>
                  <a:cubicBezTo>
                    <a:pt x="81035" y="1731"/>
                    <a:pt x="79939" y="1479"/>
                    <a:pt x="78844" y="1257"/>
                  </a:cubicBezTo>
                  <a:cubicBezTo>
                    <a:pt x="78825" y="1253"/>
                    <a:pt x="78806" y="1251"/>
                    <a:pt x="78788" y="1251"/>
                  </a:cubicBezTo>
                  <a:close/>
                  <a:moveTo>
                    <a:pt x="50715" y="1679"/>
                  </a:moveTo>
                  <a:cubicBezTo>
                    <a:pt x="50693" y="1679"/>
                    <a:pt x="50670" y="1682"/>
                    <a:pt x="50648" y="1688"/>
                  </a:cubicBezTo>
                  <a:cubicBezTo>
                    <a:pt x="49558" y="1944"/>
                    <a:pt x="48471" y="2229"/>
                    <a:pt x="47414" y="2535"/>
                  </a:cubicBezTo>
                  <a:cubicBezTo>
                    <a:pt x="47280" y="2573"/>
                    <a:pt x="47196" y="2705"/>
                    <a:pt x="47215" y="2842"/>
                  </a:cubicBezTo>
                  <a:cubicBezTo>
                    <a:pt x="47235" y="2980"/>
                    <a:pt x="47352" y="3082"/>
                    <a:pt x="47492" y="3082"/>
                  </a:cubicBezTo>
                  <a:cubicBezTo>
                    <a:pt x="47518" y="3082"/>
                    <a:pt x="47545" y="3079"/>
                    <a:pt x="47569" y="3070"/>
                  </a:cubicBezTo>
                  <a:cubicBezTo>
                    <a:pt x="48617" y="2766"/>
                    <a:pt x="49696" y="2483"/>
                    <a:pt x="50775" y="2229"/>
                  </a:cubicBezTo>
                  <a:cubicBezTo>
                    <a:pt x="50925" y="2195"/>
                    <a:pt x="51018" y="2045"/>
                    <a:pt x="50983" y="1895"/>
                  </a:cubicBezTo>
                  <a:cubicBezTo>
                    <a:pt x="50954" y="1767"/>
                    <a:pt x="50841" y="1679"/>
                    <a:pt x="50715" y="1679"/>
                  </a:cubicBezTo>
                  <a:close/>
                  <a:moveTo>
                    <a:pt x="88904" y="4169"/>
                  </a:moveTo>
                  <a:cubicBezTo>
                    <a:pt x="88792" y="4169"/>
                    <a:pt x="88685" y="4238"/>
                    <a:pt x="88643" y="4349"/>
                  </a:cubicBezTo>
                  <a:cubicBezTo>
                    <a:pt x="88587" y="4496"/>
                    <a:pt x="88663" y="4658"/>
                    <a:pt x="88810" y="4712"/>
                  </a:cubicBezTo>
                  <a:cubicBezTo>
                    <a:pt x="89837" y="5101"/>
                    <a:pt x="90871" y="5522"/>
                    <a:pt x="91883" y="5967"/>
                  </a:cubicBezTo>
                  <a:cubicBezTo>
                    <a:pt x="91918" y="5982"/>
                    <a:pt x="91957" y="5991"/>
                    <a:pt x="91995" y="5991"/>
                  </a:cubicBezTo>
                  <a:cubicBezTo>
                    <a:pt x="92128" y="5991"/>
                    <a:pt x="92241" y="5897"/>
                    <a:pt x="92269" y="5768"/>
                  </a:cubicBezTo>
                  <a:cubicBezTo>
                    <a:pt x="92296" y="5640"/>
                    <a:pt x="92228" y="5508"/>
                    <a:pt x="92108" y="5456"/>
                  </a:cubicBezTo>
                  <a:cubicBezTo>
                    <a:pt x="91087" y="5007"/>
                    <a:pt x="90044" y="4582"/>
                    <a:pt x="89006" y="4189"/>
                  </a:cubicBezTo>
                  <a:cubicBezTo>
                    <a:pt x="88973" y="4175"/>
                    <a:pt x="88938" y="4169"/>
                    <a:pt x="88904" y="4169"/>
                  </a:cubicBezTo>
                  <a:close/>
                  <a:moveTo>
                    <a:pt x="40690" y="4910"/>
                  </a:moveTo>
                  <a:cubicBezTo>
                    <a:pt x="40654" y="4910"/>
                    <a:pt x="40618" y="4917"/>
                    <a:pt x="40583" y="4932"/>
                  </a:cubicBezTo>
                  <a:cubicBezTo>
                    <a:pt x="39560" y="5356"/>
                    <a:pt x="38534" y="5811"/>
                    <a:pt x="37533" y="6288"/>
                  </a:cubicBezTo>
                  <a:cubicBezTo>
                    <a:pt x="37416" y="6343"/>
                    <a:pt x="37353" y="6474"/>
                    <a:pt x="37381" y="6601"/>
                  </a:cubicBezTo>
                  <a:cubicBezTo>
                    <a:pt x="37410" y="6728"/>
                    <a:pt x="37523" y="6818"/>
                    <a:pt x="37653" y="6819"/>
                  </a:cubicBezTo>
                  <a:cubicBezTo>
                    <a:pt x="37694" y="6819"/>
                    <a:pt x="37736" y="6809"/>
                    <a:pt x="37773" y="6791"/>
                  </a:cubicBezTo>
                  <a:cubicBezTo>
                    <a:pt x="38766" y="6319"/>
                    <a:pt x="39782" y="5867"/>
                    <a:pt x="40796" y="5447"/>
                  </a:cubicBezTo>
                  <a:cubicBezTo>
                    <a:pt x="40938" y="5388"/>
                    <a:pt x="41005" y="5225"/>
                    <a:pt x="40947" y="5082"/>
                  </a:cubicBezTo>
                  <a:cubicBezTo>
                    <a:pt x="40902" y="4975"/>
                    <a:pt x="40799" y="4910"/>
                    <a:pt x="40690" y="4910"/>
                  </a:cubicBezTo>
                  <a:close/>
                  <a:moveTo>
                    <a:pt x="98432" y="8692"/>
                  </a:moveTo>
                  <a:cubicBezTo>
                    <a:pt x="98335" y="8692"/>
                    <a:pt x="98242" y="8742"/>
                    <a:pt x="98190" y="8831"/>
                  </a:cubicBezTo>
                  <a:cubicBezTo>
                    <a:pt x="98113" y="8964"/>
                    <a:pt x="98157" y="9133"/>
                    <a:pt x="98289" y="9211"/>
                  </a:cubicBezTo>
                  <a:cubicBezTo>
                    <a:pt x="99241" y="9761"/>
                    <a:pt x="100193" y="10345"/>
                    <a:pt x="101119" y="10943"/>
                  </a:cubicBezTo>
                  <a:cubicBezTo>
                    <a:pt x="101165" y="10972"/>
                    <a:pt x="101217" y="10989"/>
                    <a:pt x="101271" y="10989"/>
                  </a:cubicBezTo>
                  <a:cubicBezTo>
                    <a:pt x="101394" y="10989"/>
                    <a:pt x="101502" y="10907"/>
                    <a:pt x="101537" y="10788"/>
                  </a:cubicBezTo>
                  <a:cubicBezTo>
                    <a:pt x="101573" y="10670"/>
                    <a:pt x="101526" y="10543"/>
                    <a:pt x="101422" y="10475"/>
                  </a:cubicBezTo>
                  <a:cubicBezTo>
                    <a:pt x="100489" y="9870"/>
                    <a:pt x="99529" y="9283"/>
                    <a:pt x="98568" y="8728"/>
                  </a:cubicBezTo>
                  <a:cubicBezTo>
                    <a:pt x="98525" y="8704"/>
                    <a:pt x="98478" y="8692"/>
                    <a:pt x="98432" y="8692"/>
                  </a:cubicBezTo>
                  <a:close/>
                  <a:moveTo>
                    <a:pt x="31326" y="9711"/>
                  </a:moveTo>
                  <a:cubicBezTo>
                    <a:pt x="31276" y="9711"/>
                    <a:pt x="31225" y="9724"/>
                    <a:pt x="31179" y="9753"/>
                  </a:cubicBezTo>
                  <a:cubicBezTo>
                    <a:pt x="30240" y="10333"/>
                    <a:pt x="29300" y="10949"/>
                    <a:pt x="28385" y="11583"/>
                  </a:cubicBezTo>
                  <a:cubicBezTo>
                    <a:pt x="28160" y="11738"/>
                    <a:pt x="28271" y="12091"/>
                    <a:pt x="28543" y="12091"/>
                  </a:cubicBezTo>
                  <a:cubicBezTo>
                    <a:pt x="28600" y="12091"/>
                    <a:pt x="28656" y="12073"/>
                    <a:pt x="28703" y="12042"/>
                  </a:cubicBezTo>
                  <a:cubicBezTo>
                    <a:pt x="29610" y="11413"/>
                    <a:pt x="30543" y="10803"/>
                    <a:pt x="31473" y="10227"/>
                  </a:cubicBezTo>
                  <a:cubicBezTo>
                    <a:pt x="31604" y="10145"/>
                    <a:pt x="31644" y="9974"/>
                    <a:pt x="31564" y="9844"/>
                  </a:cubicBezTo>
                  <a:cubicBezTo>
                    <a:pt x="31511" y="9758"/>
                    <a:pt x="31419" y="9711"/>
                    <a:pt x="31326" y="9711"/>
                  </a:cubicBezTo>
                  <a:close/>
                  <a:moveTo>
                    <a:pt x="107100" y="14679"/>
                  </a:moveTo>
                  <a:cubicBezTo>
                    <a:pt x="107019" y="14679"/>
                    <a:pt x="106939" y="14715"/>
                    <a:pt x="106884" y="14782"/>
                  </a:cubicBezTo>
                  <a:cubicBezTo>
                    <a:pt x="106787" y="14901"/>
                    <a:pt x="106803" y="15075"/>
                    <a:pt x="106921" y="15174"/>
                  </a:cubicBezTo>
                  <a:cubicBezTo>
                    <a:pt x="107777" y="15870"/>
                    <a:pt x="108622" y="16598"/>
                    <a:pt x="109437" y="17336"/>
                  </a:cubicBezTo>
                  <a:cubicBezTo>
                    <a:pt x="109487" y="17381"/>
                    <a:pt x="109555" y="17407"/>
                    <a:pt x="109623" y="17407"/>
                  </a:cubicBezTo>
                  <a:cubicBezTo>
                    <a:pt x="109878" y="17407"/>
                    <a:pt x="109999" y="17092"/>
                    <a:pt x="109810" y="16921"/>
                  </a:cubicBezTo>
                  <a:cubicBezTo>
                    <a:pt x="108988" y="16178"/>
                    <a:pt x="108136" y="15444"/>
                    <a:pt x="107274" y="14741"/>
                  </a:cubicBezTo>
                  <a:cubicBezTo>
                    <a:pt x="107223" y="14699"/>
                    <a:pt x="107161" y="14679"/>
                    <a:pt x="107100" y="14679"/>
                  </a:cubicBezTo>
                  <a:close/>
                  <a:moveTo>
                    <a:pt x="22849" y="15951"/>
                  </a:moveTo>
                  <a:cubicBezTo>
                    <a:pt x="22785" y="15951"/>
                    <a:pt x="22720" y="15974"/>
                    <a:pt x="22667" y="16019"/>
                  </a:cubicBezTo>
                  <a:cubicBezTo>
                    <a:pt x="21825" y="16751"/>
                    <a:pt x="20994" y="17509"/>
                    <a:pt x="20198" y="18274"/>
                  </a:cubicBezTo>
                  <a:cubicBezTo>
                    <a:pt x="20016" y="18448"/>
                    <a:pt x="20139" y="18754"/>
                    <a:pt x="20391" y="18754"/>
                  </a:cubicBezTo>
                  <a:cubicBezTo>
                    <a:pt x="20391" y="18754"/>
                    <a:pt x="20392" y="18754"/>
                    <a:pt x="20392" y="18754"/>
                  </a:cubicBezTo>
                  <a:cubicBezTo>
                    <a:pt x="20464" y="18754"/>
                    <a:pt x="20533" y="18728"/>
                    <a:pt x="20585" y="18676"/>
                  </a:cubicBezTo>
                  <a:cubicBezTo>
                    <a:pt x="21374" y="17919"/>
                    <a:pt x="22198" y="17167"/>
                    <a:pt x="23033" y="16442"/>
                  </a:cubicBezTo>
                  <a:cubicBezTo>
                    <a:pt x="23149" y="16341"/>
                    <a:pt x="23162" y="16164"/>
                    <a:pt x="23061" y="16047"/>
                  </a:cubicBezTo>
                  <a:cubicBezTo>
                    <a:pt x="23005" y="15984"/>
                    <a:pt x="22928" y="15951"/>
                    <a:pt x="22849" y="15951"/>
                  </a:cubicBezTo>
                  <a:close/>
                  <a:moveTo>
                    <a:pt x="114700" y="21973"/>
                  </a:moveTo>
                  <a:cubicBezTo>
                    <a:pt x="114634" y="21973"/>
                    <a:pt x="114568" y="21996"/>
                    <a:pt x="114514" y="22044"/>
                  </a:cubicBezTo>
                  <a:cubicBezTo>
                    <a:pt x="114400" y="22145"/>
                    <a:pt x="114388" y="22319"/>
                    <a:pt x="114487" y="22434"/>
                  </a:cubicBezTo>
                  <a:cubicBezTo>
                    <a:pt x="115222" y="23262"/>
                    <a:pt x="115941" y="24115"/>
                    <a:pt x="116624" y="24967"/>
                  </a:cubicBezTo>
                  <a:cubicBezTo>
                    <a:pt x="116677" y="25034"/>
                    <a:pt x="116758" y="25072"/>
                    <a:pt x="116843" y="25072"/>
                  </a:cubicBezTo>
                  <a:lnTo>
                    <a:pt x="116841" y="25072"/>
                  </a:lnTo>
                  <a:cubicBezTo>
                    <a:pt x="116842" y="25072"/>
                    <a:pt x="116842" y="25072"/>
                    <a:pt x="116843" y="25072"/>
                  </a:cubicBezTo>
                  <a:cubicBezTo>
                    <a:pt x="117076" y="25072"/>
                    <a:pt x="117206" y="24802"/>
                    <a:pt x="117060" y="24619"/>
                  </a:cubicBezTo>
                  <a:cubicBezTo>
                    <a:pt x="116371" y="23758"/>
                    <a:pt x="115646" y="22899"/>
                    <a:pt x="114906" y="22064"/>
                  </a:cubicBezTo>
                  <a:cubicBezTo>
                    <a:pt x="114850" y="22003"/>
                    <a:pt x="114775" y="21973"/>
                    <a:pt x="114700" y="21973"/>
                  </a:cubicBezTo>
                  <a:close/>
                  <a:moveTo>
                    <a:pt x="15476" y="23465"/>
                  </a:moveTo>
                  <a:cubicBezTo>
                    <a:pt x="15395" y="23465"/>
                    <a:pt x="15315" y="23500"/>
                    <a:pt x="15259" y="23568"/>
                  </a:cubicBezTo>
                  <a:cubicBezTo>
                    <a:pt x="14552" y="24414"/>
                    <a:pt x="13853" y="25296"/>
                    <a:pt x="13181" y="26189"/>
                  </a:cubicBezTo>
                  <a:cubicBezTo>
                    <a:pt x="13088" y="26312"/>
                    <a:pt x="13112" y="26487"/>
                    <a:pt x="13236" y="26579"/>
                  </a:cubicBezTo>
                  <a:cubicBezTo>
                    <a:pt x="13283" y="26617"/>
                    <a:pt x="13343" y="26637"/>
                    <a:pt x="13403" y="26637"/>
                  </a:cubicBezTo>
                  <a:cubicBezTo>
                    <a:pt x="13492" y="26635"/>
                    <a:pt x="13573" y="26595"/>
                    <a:pt x="13627" y="26524"/>
                  </a:cubicBezTo>
                  <a:cubicBezTo>
                    <a:pt x="14293" y="25638"/>
                    <a:pt x="14986" y="24765"/>
                    <a:pt x="15688" y="23926"/>
                  </a:cubicBezTo>
                  <a:cubicBezTo>
                    <a:pt x="15789" y="23807"/>
                    <a:pt x="15774" y="23630"/>
                    <a:pt x="15654" y="23530"/>
                  </a:cubicBezTo>
                  <a:cubicBezTo>
                    <a:pt x="15602" y="23487"/>
                    <a:pt x="15538" y="23465"/>
                    <a:pt x="15476" y="23465"/>
                  </a:cubicBezTo>
                  <a:close/>
                  <a:moveTo>
                    <a:pt x="121035" y="30384"/>
                  </a:moveTo>
                  <a:cubicBezTo>
                    <a:pt x="120984" y="30384"/>
                    <a:pt x="120933" y="30398"/>
                    <a:pt x="120887" y="30427"/>
                  </a:cubicBezTo>
                  <a:cubicBezTo>
                    <a:pt x="120757" y="30508"/>
                    <a:pt x="120718" y="30678"/>
                    <a:pt x="120798" y="30809"/>
                  </a:cubicBezTo>
                  <a:cubicBezTo>
                    <a:pt x="121385" y="31734"/>
                    <a:pt x="121958" y="32690"/>
                    <a:pt x="122500" y="33647"/>
                  </a:cubicBezTo>
                  <a:cubicBezTo>
                    <a:pt x="122549" y="33735"/>
                    <a:pt x="122642" y="33790"/>
                    <a:pt x="122743" y="33790"/>
                  </a:cubicBezTo>
                  <a:cubicBezTo>
                    <a:pt x="122957" y="33790"/>
                    <a:pt x="123092" y="33559"/>
                    <a:pt x="122986" y="33374"/>
                  </a:cubicBezTo>
                  <a:cubicBezTo>
                    <a:pt x="122439" y="32407"/>
                    <a:pt x="121862" y="31444"/>
                    <a:pt x="121269" y="30509"/>
                  </a:cubicBezTo>
                  <a:cubicBezTo>
                    <a:pt x="121215" y="30428"/>
                    <a:pt x="121126" y="30384"/>
                    <a:pt x="121035" y="30384"/>
                  </a:cubicBezTo>
                  <a:close/>
                  <a:moveTo>
                    <a:pt x="9391" y="32068"/>
                  </a:moveTo>
                  <a:cubicBezTo>
                    <a:pt x="9295" y="32068"/>
                    <a:pt x="9203" y="32118"/>
                    <a:pt x="9151" y="32207"/>
                  </a:cubicBezTo>
                  <a:cubicBezTo>
                    <a:pt x="8583" y="33159"/>
                    <a:pt x="8035" y="34142"/>
                    <a:pt x="7517" y="35128"/>
                  </a:cubicBezTo>
                  <a:cubicBezTo>
                    <a:pt x="7420" y="35313"/>
                    <a:pt x="7554" y="35537"/>
                    <a:pt x="7765" y="35537"/>
                  </a:cubicBezTo>
                  <a:cubicBezTo>
                    <a:pt x="7868" y="35537"/>
                    <a:pt x="7963" y="35479"/>
                    <a:pt x="8010" y="35388"/>
                  </a:cubicBezTo>
                  <a:cubicBezTo>
                    <a:pt x="8524" y="34412"/>
                    <a:pt x="9069" y="33437"/>
                    <a:pt x="9629" y="32491"/>
                  </a:cubicBezTo>
                  <a:cubicBezTo>
                    <a:pt x="9709" y="32358"/>
                    <a:pt x="9666" y="32186"/>
                    <a:pt x="9533" y="32108"/>
                  </a:cubicBezTo>
                  <a:cubicBezTo>
                    <a:pt x="9488" y="32081"/>
                    <a:pt x="9439" y="32068"/>
                    <a:pt x="9391" y="32068"/>
                  </a:cubicBezTo>
                  <a:close/>
                  <a:moveTo>
                    <a:pt x="125934" y="39681"/>
                  </a:moveTo>
                  <a:cubicBezTo>
                    <a:pt x="125898" y="39681"/>
                    <a:pt x="125861" y="39688"/>
                    <a:pt x="125825" y="39703"/>
                  </a:cubicBezTo>
                  <a:cubicBezTo>
                    <a:pt x="125680" y="39765"/>
                    <a:pt x="125615" y="39935"/>
                    <a:pt x="125681" y="40078"/>
                  </a:cubicBezTo>
                  <a:cubicBezTo>
                    <a:pt x="126111" y="41083"/>
                    <a:pt x="126523" y="42118"/>
                    <a:pt x="126904" y="43151"/>
                  </a:cubicBezTo>
                  <a:cubicBezTo>
                    <a:pt x="126945" y="43260"/>
                    <a:pt x="127050" y="43334"/>
                    <a:pt x="127166" y="43334"/>
                  </a:cubicBezTo>
                  <a:cubicBezTo>
                    <a:pt x="127199" y="43334"/>
                    <a:pt x="127231" y="43328"/>
                    <a:pt x="127262" y="43316"/>
                  </a:cubicBezTo>
                  <a:cubicBezTo>
                    <a:pt x="127406" y="43264"/>
                    <a:pt x="127481" y="43103"/>
                    <a:pt x="127427" y="42959"/>
                  </a:cubicBezTo>
                  <a:cubicBezTo>
                    <a:pt x="127043" y="41916"/>
                    <a:pt x="126628" y="40874"/>
                    <a:pt x="126195" y="39859"/>
                  </a:cubicBezTo>
                  <a:cubicBezTo>
                    <a:pt x="126152" y="39749"/>
                    <a:pt x="126046" y="39681"/>
                    <a:pt x="125934" y="39681"/>
                  </a:cubicBezTo>
                  <a:close/>
                  <a:moveTo>
                    <a:pt x="4764" y="41540"/>
                  </a:moveTo>
                  <a:cubicBezTo>
                    <a:pt x="4654" y="41540"/>
                    <a:pt x="4550" y="41606"/>
                    <a:pt x="4506" y="41714"/>
                  </a:cubicBezTo>
                  <a:cubicBezTo>
                    <a:pt x="4099" y="42751"/>
                    <a:pt x="3715" y="43811"/>
                    <a:pt x="3364" y="44864"/>
                  </a:cubicBezTo>
                  <a:cubicBezTo>
                    <a:pt x="3316" y="45010"/>
                    <a:pt x="3394" y="45168"/>
                    <a:pt x="3541" y="45217"/>
                  </a:cubicBezTo>
                  <a:cubicBezTo>
                    <a:pt x="3569" y="45227"/>
                    <a:pt x="3599" y="45231"/>
                    <a:pt x="3630" y="45232"/>
                  </a:cubicBezTo>
                  <a:cubicBezTo>
                    <a:pt x="3750" y="45231"/>
                    <a:pt x="3856" y="45154"/>
                    <a:pt x="3894" y="45041"/>
                  </a:cubicBezTo>
                  <a:cubicBezTo>
                    <a:pt x="4241" y="43998"/>
                    <a:pt x="4622" y="42947"/>
                    <a:pt x="5026" y="41917"/>
                  </a:cubicBezTo>
                  <a:cubicBezTo>
                    <a:pt x="5080" y="41774"/>
                    <a:pt x="5009" y="41615"/>
                    <a:pt x="4867" y="41560"/>
                  </a:cubicBezTo>
                  <a:cubicBezTo>
                    <a:pt x="4833" y="41547"/>
                    <a:pt x="4799" y="41540"/>
                    <a:pt x="4764" y="41540"/>
                  </a:cubicBezTo>
                  <a:close/>
                  <a:moveTo>
                    <a:pt x="129280" y="49669"/>
                  </a:moveTo>
                  <a:cubicBezTo>
                    <a:pt x="129257" y="49669"/>
                    <a:pt x="129234" y="49671"/>
                    <a:pt x="129212" y="49677"/>
                  </a:cubicBezTo>
                  <a:cubicBezTo>
                    <a:pt x="129061" y="49715"/>
                    <a:pt x="128970" y="49866"/>
                    <a:pt x="129008" y="50016"/>
                  </a:cubicBezTo>
                  <a:cubicBezTo>
                    <a:pt x="129270" y="51079"/>
                    <a:pt x="129509" y="52168"/>
                    <a:pt x="129718" y="53252"/>
                  </a:cubicBezTo>
                  <a:cubicBezTo>
                    <a:pt x="129744" y="53384"/>
                    <a:pt x="129858" y="53478"/>
                    <a:pt x="129992" y="53478"/>
                  </a:cubicBezTo>
                  <a:cubicBezTo>
                    <a:pt x="130009" y="53478"/>
                    <a:pt x="130028" y="53477"/>
                    <a:pt x="130046" y="53473"/>
                  </a:cubicBezTo>
                  <a:cubicBezTo>
                    <a:pt x="130197" y="53444"/>
                    <a:pt x="130296" y="53298"/>
                    <a:pt x="130267" y="53146"/>
                  </a:cubicBezTo>
                  <a:cubicBezTo>
                    <a:pt x="130055" y="52052"/>
                    <a:pt x="129813" y="50954"/>
                    <a:pt x="129549" y="49881"/>
                  </a:cubicBezTo>
                  <a:cubicBezTo>
                    <a:pt x="129519" y="49754"/>
                    <a:pt x="129405" y="49669"/>
                    <a:pt x="129280" y="49669"/>
                  </a:cubicBezTo>
                  <a:close/>
                  <a:moveTo>
                    <a:pt x="1735" y="51633"/>
                  </a:moveTo>
                  <a:cubicBezTo>
                    <a:pt x="1602" y="51633"/>
                    <a:pt x="1486" y="51721"/>
                    <a:pt x="1457" y="51853"/>
                  </a:cubicBezTo>
                  <a:cubicBezTo>
                    <a:pt x="1224" y="52941"/>
                    <a:pt x="1017" y="54046"/>
                    <a:pt x="841" y="55139"/>
                  </a:cubicBezTo>
                  <a:cubicBezTo>
                    <a:pt x="817" y="55290"/>
                    <a:pt x="920" y="55434"/>
                    <a:pt x="1073" y="55458"/>
                  </a:cubicBezTo>
                  <a:cubicBezTo>
                    <a:pt x="1087" y="55461"/>
                    <a:pt x="1102" y="55462"/>
                    <a:pt x="1117" y="55462"/>
                  </a:cubicBezTo>
                  <a:cubicBezTo>
                    <a:pt x="1255" y="55462"/>
                    <a:pt x="1371" y="55363"/>
                    <a:pt x="1392" y="55228"/>
                  </a:cubicBezTo>
                  <a:cubicBezTo>
                    <a:pt x="1567" y="54145"/>
                    <a:pt x="1773" y="53049"/>
                    <a:pt x="2004" y="51970"/>
                  </a:cubicBezTo>
                  <a:cubicBezTo>
                    <a:pt x="2035" y="51818"/>
                    <a:pt x="1940" y="51670"/>
                    <a:pt x="1789" y="51638"/>
                  </a:cubicBezTo>
                  <a:cubicBezTo>
                    <a:pt x="1771" y="51634"/>
                    <a:pt x="1753" y="51633"/>
                    <a:pt x="1735" y="51633"/>
                  </a:cubicBezTo>
                  <a:close/>
                  <a:moveTo>
                    <a:pt x="130952" y="60064"/>
                  </a:moveTo>
                  <a:cubicBezTo>
                    <a:pt x="130950" y="60064"/>
                    <a:pt x="130947" y="60064"/>
                    <a:pt x="130945" y="60064"/>
                  </a:cubicBezTo>
                  <a:cubicBezTo>
                    <a:pt x="130791" y="60075"/>
                    <a:pt x="130676" y="60211"/>
                    <a:pt x="130688" y="60364"/>
                  </a:cubicBezTo>
                  <a:cubicBezTo>
                    <a:pt x="130777" y="61458"/>
                    <a:pt x="130839" y="62572"/>
                    <a:pt x="130871" y="63675"/>
                  </a:cubicBezTo>
                  <a:cubicBezTo>
                    <a:pt x="130877" y="63825"/>
                    <a:pt x="131001" y="63944"/>
                    <a:pt x="131151" y="63945"/>
                  </a:cubicBezTo>
                  <a:lnTo>
                    <a:pt x="131159" y="63945"/>
                  </a:lnTo>
                  <a:cubicBezTo>
                    <a:pt x="131313" y="63939"/>
                    <a:pt x="131434" y="63811"/>
                    <a:pt x="131429" y="63657"/>
                  </a:cubicBezTo>
                  <a:cubicBezTo>
                    <a:pt x="131395" y="62546"/>
                    <a:pt x="131334" y="61422"/>
                    <a:pt x="131244" y="60319"/>
                  </a:cubicBezTo>
                  <a:cubicBezTo>
                    <a:pt x="131233" y="60168"/>
                    <a:pt x="131099" y="60064"/>
                    <a:pt x="130952" y="60064"/>
                  </a:cubicBezTo>
                  <a:close/>
                  <a:moveTo>
                    <a:pt x="349" y="62072"/>
                  </a:moveTo>
                  <a:cubicBezTo>
                    <a:pt x="194" y="62072"/>
                    <a:pt x="91" y="62193"/>
                    <a:pt x="84" y="62337"/>
                  </a:cubicBezTo>
                  <a:cubicBezTo>
                    <a:pt x="29" y="63439"/>
                    <a:pt x="0" y="64563"/>
                    <a:pt x="0" y="65679"/>
                  </a:cubicBezTo>
                  <a:lnTo>
                    <a:pt x="0" y="65823"/>
                  </a:lnTo>
                  <a:cubicBezTo>
                    <a:pt x="0" y="65976"/>
                    <a:pt x="125" y="66102"/>
                    <a:pt x="280" y="66102"/>
                  </a:cubicBezTo>
                  <a:lnTo>
                    <a:pt x="280" y="66101"/>
                  </a:lnTo>
                  <a:cubicBezTo>
                    <a:pt x="433" y="66101"/>
                    <a:pt x="558" y="65976"/>
                    <a:pt x="558" y="65823"/>
                  </a:cubicBezTo>
                  <a:lnTo>
                    <a:pt x="558" y="65679"/>
                  </a:lnTo>
                  <a:cubicBezTo>
                    <a:pt x="558" y="64573"/>
                    <a:pt x="586" y="63458"/>
                    <a:pt x="641" y="62365"/>
                  </a:cubicBezTo>
                  <a:cubicBezTo>
                    <a:pt x="649" y="62212"/>
                    <a:pt x="531" y="62081"/>
                    <a:pt x="376" y="62073"/>
                  </a:cubicBezTo>
                  <a:cubicBezTo>
                    <a:pt x="367" y="62072"/>
                    <a:pt x="358" y="62072"/>
                    <a:pt x="349" y="62072"/>
                  </a:cubicBezTo>
                  <a:close/>
                  <a:moveTo>
                    <a:pt x="130988" y="70593"/>
                  </a:moveTo>
                  <a:cubicBezTo>
                    <a:pt x="130839" y="70593"/>
                    <a:pt x="130711" y="70700"/>
                    <a:pt x="130700" y="70850"/>
                  </a:cubicBezTo>
                  <a:cubicBezTo>
                    <a:pt x="130613" y="71948"/>
                    <a:pt x="130499" y="73057"/>
                    <a:pt x="130357" y="74146"/>
                  </a:cubicBezTo>
                  <a:cubicBezTo>
                    <a:pt x="130337" y="74299"/>
                    <a:pt x="130445" y="74439"/>
                    <a:pt x="130598" y="74460"/>
                  </a:cubicBezTo>
                  <a:cubicBezTo>
                    <a:pt x="130606" y="74460"/>
                    <a:pt x="130615" y="74461"/>
                    <a:pt x="130623" y="74461"/>
                  </a:cubicBezTo>
                  <a:cubicBezTo>
                    <a:pt x="130627" y="74461"/>
                    <a:pt x="130630" y="74461"/>
                    <a:pt x="130634" y="74461"/>
                  </a:cubicBezTo>
                  <a:cubicBezTo>
                    <a:pt x="130773" y="74461"/>
                    <a:pt x="130892" y="74357"/>
                    <a:pt x="130910" y="74218"/>
                  </a:cubicBezTo>
                  <a:cubicBezTo>
                    <a:pt x="131052" y="73120"/>
                    <a:pt x="131168" y="72002"/>
                    <a:pt x="131256" y="70894"/>
                  </a:cubicBezTo>
                  <a:cubicBezTo>
                    <a:pt x="131269" y="70740"/>
                    <a:pt x="131153" y="70605"/>
                    <a:pt x="130999" y="70594"/>
                  </a:cubicBezTo>
                  <a:cubicBezTo>
                    <a:pt x="130996" y="70593"/>
                    <a:pt x="130992" y="70593"/>
                    <a:pt x="130988" y="70593"/>
                  </a:cubicBezTo>
                  <a:close/>
                  <a:moveTo>
                    <a:pt x="682" y="72740"/>
                  </a:moveTo>
                  <a:cubicBezTo>
                    <a:pt x="673" y="72740"/>
                    <a:pt x="665" y="72741"/>
                    <a:pt x="656" y="72741"/>
                  </a:cubicBezTo>
                  <a:cubicBezTo>
                    <a:pt x="502" y="72759"/>
                    <a:pt x="393" y="72896"/>
                    <a:pt x="409" y="73050"/>
                  </a:cubicBezTo>
                  <a:cubicBezTo>
                    <a:pt x="532" y="74150"/>
                    <a:pt x="685" y="75264"/>
                    <a:pt x="864" y="76362"/>
                  </a:cubicBezTo>
                  <a:cubicBezTo>
                    <a:pt x="887" y="76496"/>
                    <a:pt x="1003" y="76595"/>
                    <a:pt x="1139" y="76596"/>
                  </a:cubicBezTo>
                  <a:cubicBezTo>
                    <a:pt x="1154" y="76596"/>
                    <a:pt x="1170" y="76595"/>
                    <a:pt x="1185" y="76591"/>
                  </a:cubicBezTo>
                  <a:cubicBezTo>
                    <a:pt x="1337" y="76567"/>
                    <a:pt x="1440" y="76423"/>
                    <a:pt x="1415" y="76271"/>
                  </a:cubicBezTo>
                  <a:cubicBezTo>
                    <a:pt x="1237" y="75183"/>
                    <a:pt x="1086" y="74079"/>
                    <a:pt x="963" y="72987"/>
                  </a:cubicBezTo>
                  <a:cubicBezTo>
                    <a:pt x="945" y="72845"/>
                    <a:pt x="823" y="72740"/>
                    <a:pt x="682" y="72740"/>
                  </a:cubicBezTo>
                  <a:close/>
                  <a:moveTo>
                    <a:pt x="129312" y="80991"/>
                  </a:moveTo>
                  <a:cubicBezTo>
                    <a:pt x="129187" y="80991"/>
                    <a:pt x="129072" y="81076"/>
                    <a:pt x="129041" y="81204"/>
                  </a:cubicBezTo>
                  <a:cubicBezTo>
                    <a:pt x="128779" y="82276"/>
                    <a:pt x="128487" y="83352"/>
                    <a:pt x="128173" y="84402"/>
                  </a:cubicBezTo>
                  <a:cubicBezTo>
                    <a:pt x="128127" y="84550"/>
                    <a:pt x="128211" y="84705"/>
                    <a:pt x="128359" y="84749"/>
                  </a:cubicBezTo>
                  <a:cubicBezTo>
                    <a:pt x="128385" y="84757"/>
                    <a:pt x="128412" y="84761"/>
                    <a:pt x="128439" y="84761"/>
                  </a:cubicBezTo>
                  <a:cubicBezTo>
                    <a:pt x="128562" y="84761"/>
                    <a:pt x="128671" y="84681"/>
                    <a:pt x="128706" y="84563"/>
                  </a:cubicBezTo>
                  <a:cubicBezTo>
                    <a:pt x="129024" y="83503"/>
                    <a:pt x="129319" y="82417"/>
                    <a:pt x="129583" y="81336"/>
                  </a:cubicBezTo>
                  <a:cubicBezTo>
                    <a:pt x="129619" y="81186"/>
                    <a:pt x="129528" y="81036"/>
                    <a:pt x="129378" y="80999"/>
                  </a:cubicBezTo>
                  <a:cubicBezTo>
                    <a:pt x="129356" y="80993"/>
                    <a:pt x="129334" y="80991"/>
                    <a:pt x="129312" y="80991"/>
                  </a:cubicBezTo>
                  <a:close/>
                  <a:moveTo>
                    <a:pt x="2695" y="83077"/>
                  </a:moveTo>
                  <a:cubicBezTo>
                    <a:pt x="2670" y="83077"/>
                    <a:pt x="2645" y="83080"/>
                    <a:pt x="2620" y="83087"/>
                  </a:cubicBezTo>
                  <a:cubicBezTo>
                    <a:pt x="2472" y="83129"/>
                    <a:pt x="2384" y="83283"/>
                    <a:pt x="2426" y="83431"/>
                  </a:cubicBezTo>
                  <a:cubicBezTo>
                    <a:pt x="2727" y="84502"/>
                    <a:pt x="3058" y="85579"/>
                    <a:pt x="3409" y="86627"/>
                  </a:cubicBezTo>
                  <a:cubicBezTo>
                    <a:pt x="3448" y="86740"/>
                    <a:pt x="3554" y="86817"/>
                    <a:pt x="3674" y="86817"/>
                  </a:cubicBezTo>
                  <a:lnTo>
                    <a:pt x="3675" y="86817"/>
                  </a:lnTo>
                  <a:cubicBezTo>
                    <a:pt x="3865" y="86816"/>
                    <a:pt x="3999" y="86629"/>
                    <a:pt x="3939" y="86449"/>
                  </a:cubicBezTo>
                  <a:cubicBezTo>
                    <a:pt x="3590" y="85409"/>
                    <a:pt x="3262" y="84343"/>
                    <a:pt x="2963" y="83281"/>
                  </a:cubicBezTo>
                  <a:cubicBezTo>
                    <a:pt x="2930" y="83158"/>
                    <a:pt x="2817" y="83077"/>
                    <a:pt x="2695" y="83077"/>
                  </a:cubicBezTo>
                  <a:close/>
                  <a:moveTo>
                    <a:pt x="125990" y="90986"/>
                  </a:moveTo>
                  <a:cubicBezTo>
                    <a:pt x="125882" y="90986"/>
                    <a:pt x="125779" y="91050"/>
                    <a:pt x="125733" y="91156"/>
                  </a:cubicBezTo>
                  <a:cubicBezTo>
                    <a:pt x="125301" y="92171"/>
                    <a:pt x="124839" y="93188"/>
                    <a:pt x="124357" y="94177"/>
                  </a:cubicBezTo>
                  <a:cubicBezTo>
                    <a:pt x="124267" y="94362"/>
                    <a:pt x="124402" y="94578"/>
                    <a:pt x="124607" y="94579"/>
                  </a:cubicBezTo>
                  <a:lnTo>
                    <a:pt x="124607" y="94578"/>
                  </a:lnTo>
                  <a:cubicBezTo>
                    <a:pt x="124714" y="94578"/>
                    <a:pt x="124811" y="94517"/>
                    <a:pt x="124859" y="94422"/>
                  </a:cubicBezTo>
                  <a:cubicBezTo>
                    <a:pt x="125344" y="93425"/>
                    <a:pt x="125811" y="92400"/>
                    <a:pt x="126247" y="91375"/>
                  </a:cubicBezTo>
                  <a:cubicBezTo>
                    <a:pt x="126308" y="91233"/>
                    <a:pt x="126241" y="91068"/>
                    <a:pt x="126099" y="91009"/>
                  </a:cubicBezTo>
                  <a:cubicBezTo>
                    <a:pt x="126064" y="90994"/>
                    <a:pt x="126027" y="90986"/>
                    <a:pt x="125990" y="90986"/>
                  </a:cubicBezTo>
                  <a:close/>
                  <a:moveTo>
                    <a:pt x="6343" y="92949"/>
                  </a:moveTo>
                  <a:cubicBezTo>
                    <a:pt x="6303" y="92949"/>
                    <a:pt x="6263" y="92957"/>
                    <a:pt x="6225" y="92975"/>
                  </a:cubicBezTo>
                  <a:cubicBezTo>
                    <a:pt x="6083" y="93040"/>
                    <a:pt x="6022" y="93210"/>
                    <a:pt x="6092" y="93351"/>
                  </a:cubicBezTo>
                  <a:cubicBezTo>
                    <a:pt x="6558" y="94355"/>
                    <a:pt x="7058" y="95361"/>
                    <a:pt x="7575" y="96341"/>
                  </a:cubicBezTo>
                  <a:cubicBezTo>
                    <a:pt x="7624" y="96432"/>
                    <a:pt x="7719" y="96489"/>
                    <a:pt x="7823" y="96489"/>
                  </a:cubicBezTo>
                  <a:lnTo>
                    <a:pt x="7822" y="96489"/>
                  </a:lnTo>
                  <a:cubicBezTo>
                    <a:pt x="7822" y="96489"/>
                    <a:pt x="7823" y="96489"/>
                    <a:pt x="7823" y="96489"/>
                  </a:cubicBezTo>
                  <a:cubicBezTo>
                    <a:pt x="8032" y="96489"/>
                    <a:pt x="8167" y="96266"/>
                    <a:pt x="8069" y="96080"/>
                  </a:cubicBezTo>
                  <a:cubicBezTo>
                    <a:pt x="7555" y="95109"/>
                    <a:pt x="7060" y="94111"/>
                    <a:pt x="6597" y="93116"/>
                  </a:cubicBezTo>
                  <a:cubicBezTo>
                    <a:pt x="6552" y="93011"/>
                    <a:pt x="6449" y="92949"/>
                    <a:pt x="6343" y="92949"/>
                  </a:cubicBezTo>
                  <a:close/>
                  <a:moveTo>
                    <a:pt x="121101" y="100315"/>
                  </a:moveTo>
                  <a:cubicBezTo>
                    <a:pt x="121006" y="100315"/>
                    <a:pt x="120913" y="100362"/>
                    <a:pt x="120861" y="100450"/>
                  </a:cubicBezTo>
                  <a:cubicBezTo>
                    <a:pt x="120275" y="101378"/>
                    <a:pt x="119654" y="102306"/>
                    <a:pt x="119018" y="103208"/>
                  </a:cubicBezTo>
                  <a:cubicBezTo>
                    <a:pt x="118888" y="103393"/>
                    <a:pt x="119020" y="103647"/>
                    <a:pt x="119246" y="103648"/>
                  </a:cubicBezTo>
                  <a:lnTo>
                    <a:pt x="119246" y="103647"/>
                  </a:lnTo>
                  <a:cubicBezTo>
                    <a:pt x="119247" y="103647"/>
                    <a:pt x="119248" y="103647"/>
                    <a:pt x="119249" y="103647"/>
                  </a:cubicBezTo>
                  <a:cubicBezTo>
                    <a:pt x="119339" y="103647"/>
                    <a:pt x="119422" y="103603"/>
                    <a:pt x="119474" y="103529"/>
                  </a:cubicBezTo>
                  <a:cubicBezTo>
                    <a:pt x="120116" y="102620"/>
                    <a:pt x="120741" y="101683"/>
                    <a:pt x="121333" y="100748"/>
                  </a:cubicBezTo>
                  <a:cubicBezTo>
                    <a:pt x="121419" y="100616"/>
                    <a:pt x="121381" y="100441"/>
                    <a:pt x="121249" y="100358"/>
                  </a:cubicBezTo>
                  <a:cubicBezTo>
                    <a:pt x="121203" y="100329"/>
                    <a:pt x="121151" y="100315"/>
                    <a:pt x="121101" y="100315"/>
                  </a:cubicBezTo>
                  <a:close/>
                  <a:moveTo>
                    <a:pt x="11536" y="102109"/>
                  </a:moveTo>
                  <a:cubicBezTo>
                    <a:pt x="11482" y="102109"/>
                    <a:pt x="11428" y="102125"/>
                    <a:pt x="11380" y="102157"/>
                  </a:cubicBezTo>
                  <a:cubicBezTo>
                    <a:pt x="11252" y="102243"/>
                    <a:pt x="11218" y="102417"/>
                    <a:pt x="11306" y="102545"/>
                  </a:cubicBezTo>
                  <a:cubicBezTo>
                    <a:pt x="11929" y="103463"/>
                    <a:pt x="12583" y="104377"/>
                    <a:pt x="13251" y="105260"/>
                  </a:cubicBezTo>
                  <a:cubicBezTo>
                    <a:pt x="13302" y="105330"/>
                    <a:pt x="13384" y="105371"/>
                    <a:pt x="13470" y="105371"/>
                  </a:cubicBezTo>
                  <a:cubicBezTo>
                    <a:pt x="13471" y="105371"/>
                    <a:pt x="13472" y="105371"/>
                    <a:pt x="13473" y="105371"/>
                  </a:cubicBezTo>
                  <a:cubicBezTo>
                    <a:pt x="13704" y="105371"/>
                    <a:pt x="13834" y="105108"/>
                    <a:pt x="13696" y="104924"/>
                  </a:cubicBezTo>
                  <a:cubicBezTo>
                    <a:pt x="13034" y="104048"/>
                    <a:pt x="12384" y="103143"/>
                    <a:pt x="11767" y="102232"/>
                  </a:cubicBezTo>
                  <a:cubicBezTo>
                    <a:pt x="11713" y="102152"/>
                    <a:pt x="11625" y="102109"/>
                    <a:pt x="11536" y="102109"/>
                  </a:cubicBezTo>
                  <a:close/>
                  <a:moveTo>
                    <a:pt x="114772" y="108745"/>
                  </a:moveTo>
                  <a:cubicBezTo>
                    <a:pt x="114695" y="108745"/>
                    <a:pt x="114618" y="108776"/>
                    <a:pt x="114563" y="108838"/>
                  </a:cubicBezTo>
                  <a:cubicBezTo>
                    <a:pt x="113836" y="109661"/>
                    <a:pt x="113076" y="110477"/>
                    <a:pt x="112305" y="111266"/>
                  </a:cubicBezTo>
                  <a:cubicBezTo>
                    <a:pt x="112131" y="111443"/>
                    <a:pt x="112257" y="111740"/>
                    <a:pt x="112504" y="111740"/>
                  </a:cubicBezTo>
                  <a:cubicBezTo>
                    <a:pt x="112578" y="111740"/>
                    <a:pt x="112651" y="111710"/>
                    <a:pt x="112703" y="111656"/>
                  </a:cubicBezTo>
                  <a:cubicBezTo>
                    <a:pt x="113481" y="110861"/>
                    <a:pt x="114247" y="110038"/>
                    <a:pt x="114981" y="109208"/>
                  </a:cubicBezTo>
                  <a:cubicBezTo>
                    <a:pt x="115083" y="109092"/>
                    <a:pt x="115072" y="108916"/>
                    <a:pt x="114957" y="108815"/>
                  </a:cubicBezTo>
                  <a:cubicBezTo>
                    <a:pt x="114904" y="108768"/>
                    <a:pt x="114838" y="108745"/>
                    <a:pt x="114772" y="108745"/>
                  </a:cubicBezTo>
                  <a:close/>
                  <a:moveTo>
                    <a:pt x="18126" y="110318"/>
                  </a:moveTo>
                  <a:cubicBezTo>
                    <a:pt x="18058" y="110318"/>
                    <a:pt x="17989" y="110343"/>
                    <a:pt x="17934" y="110393"/>
                  </a:cubicBezTo>
                  <a:cubicBezTo>
                    <a:pt x="17823" y="110499"/>
                    <a:pt x="17818" y="110676"/>
                    <a:pt x="17924" y="110788"/>
                  </a:cubicBezTo>
                  <a:cubicBezTo>
                    <a:pt x="18686" y="111595"/>
                    <a:pt x="19479" y="112395"/>
                    <a:pt x="20279" y="113161"/>
                  </a:cubicBezTo>
                  <a:cubicBezTo>
                    <a:pt x="20332" y="113211"/>
                    <a:pt x="20400" y="113239"/>
                    <a:pt x="20472" y="113239"/>
                  </a:cubicBezTo>
                  <a:lnTo>
                    <a:pt x="20472" y="113238"/>
                  </a:lnTo>
                  <a:cubicBezTo>
                    <a:pt x="20724" y="113238"/>
                    <a:pt x="20846" y="112932"/>
                    <a:pt x="20666" y="112757"/>
                  </a:cubicBezTo>
                  <a:cubicBezTo>
                    <a:pt x="19870" y="111997"/>
                    <a:pt x="19085" y="111205"/>
                    <a:pt x="18329" y="110405"/>
                  </a:cubicBezTo>
                  <a:cubicBezTo>
                    <a:pt x="18274" y="110347"/>
                    <a:pt x="18200" y="110318"/>
                    <a:pt x="18126" y="110318"/>
                  </a:cubicBezTo>
                  <a:close/>
                  <a:moveTo>
                    <a:pt x="107186" y="116049"/>
                  </a:moveTo>
                  <a:cubicBezTo>
                    <a:pt x="107124" y="116049"/>
                    <a:pt x="107061" y="116070"/>
                    <a:pt x="107009" y="116113"/>
                  </a:cubicBezTo>
                  <a:cubicBezTo>
                    <a:pt x="106164" y="116807"/>
                    <a:pt x="105282" y="117491"/>
                    <a:pt x="104394" y="118147"/>
                  </a:cubicBezTo>
                  <a:cubicBezTo>
                    <a:pt x="104178" y="118307"/>
                    <a:pt x="104290" y="118651"/>
                    <a:pt x="104559" y="118651"/>
                  </a:cubicBezTo>
                  <a:cubicBezTo>
                    <a:pt x="104559" y="118651"/>
                    <a:pt x="104559" y="118651"/>
                    <a:pt x="104560" y="118651"/>
                  </a:cubicBezTo>
                  <a:cubicBezTo>
                    <a:pt x="104619" y="118651"/>
                    <a:pt x="104678" y="118632"/>
                    <a:pt x="104725" y="118597"/>
                  </a:cubicBezTo>
                  <a:cubicBezTo>
                    <a:pt x="105622" y="117934"/>
                    <a:pt x="106510" y="117244"/>
                    <a:pt x="107364" y="116545"/>
                  </a:cubicBezTo>
                  <a:cubicBezTo>
                    <a:pt x="107482" y="116447"/>
                    <a:pt x="107500" y="116271"/>
                    <a:pt x="107402" y="116151"/>
                  </a:cubicBezTo>
                  <a:cubicBezTo>
                    <a:pt x="107347" y="116084"/>
                    <a:pt x="107267" y="116049"/>
                    <a:pt x="107186" y="116049"/>
                  </a:cubicBezTo>
                  <a:close/>
                  <a:moveTo>
                    <a:pt x="25945" y="117375"/>
                  </a:moveTo>
                  <a:cubicBezTo>
                    <a:pt x="25861" y="117375"/>
                    <a:pt x="25779" y="117412"/>
                    <a:pt x="25725" y="117484"/>
                  </a:cubicBezTo>
                  <a:cubicBezTo>
                    <a:pt x="25630" y="117606"/>
                    <a:pt x="25653" y="117781"/>
                    <a:pt x="25776" y="117875"/>
                  </a:cubicBezTo>
                  <a:cubicBezTo>
                    <a:pt x="26661" y="118553"/>
                    <a:pt x="27572" y="119216"/>
                    <a:pt x="28482" y="119842"/>
                  </a:cubicBezTo>
                  <a:cubicBezTo>
                    <a:pt x="28528" y="119875"/>
                    <a:pt x="28583" y="119891"/>
                    <a:pt x="28640" y="119891"/>
                  </a:cubicBezTo>
                  <a:lnTo>
                    <a:pt x="28640" y="119892"/>
                  </a:lnTo>
                  <a:cubicBezTo>
                    <a:pt x="28641" y="119892"/>
                    <a:pt x="28642" y="119892"/>
                    <a:pt x="28643" y="119892"/>
                  </a:cubicBezTo>
                  <a:cubicBezTo>
                    <a:pt x="28764" y="119892"/>
                    <a:pt x="28871" y="119812"/>
                    <a:pt x="28908" y="119697"/>
                  </a:cubicBezTo>
                  <a:cubicBezTo>
                    <a:pt x="28944" y="119579"/>
                    <a:pt x="28900" y="119452"/>
                    <a:pt x="28798" y="119383"/>
                  </a:cubicBezTo>
                  <a:cubicBezTo>
                    <a:pt x="27896" y="118761"/>
                    <a:pt x="26993" y="118104"/>
                    <a:pt x="26115" y="117432"/>
                  </a:cubicBezTo>
                  <a:cubicBezTo>
                    <a:pt x="26064" y="117394"/>
                    <a:pt x="26004" y="117375"/>
                    <a:pt x="25945" y="117375"/>
                  </a:cubicBezTo>
                  <a:close/>
                  <a:moveTo>
                    <a:pt x="98537" y="122046"/>
                  </a:moveTo>
                  <a:cubicBezTo>
                    <a:pt x="98489" y="122046"/>
                    <a:pt x="98440" y="122059"/>
                    <a:pt x="98395" y="122086"/>
                  </a:cubicBezTo>
                  <a:cubicBezTo>
                    <a:pt x="97444" y="122638"/>
                    <a:pt x="96466" y="123172"/>
                    <a:pt x="95491" y="123674"/>
                  </a:cubicBezTo>
                  <a:cubicBezTo>
                    <a:pt x="95377" y="123734"/>
                    <a:pt x="95317" y="123863"/>
                    <a:pt x="95348" y="123988"/>
                  </a:cubicBezTo>
                  <a:cubicBezTo>
                    <a:pt x="95378" y="124114"/>
                    <a:pt x="95490" y="124201"/>
                    <a:pt x="95618" y="124201"/>
                  </a:cubicBezTo>
                  <a:lnTo>
                    <a:pt x="95618" y="124202"/>
                  </a:lnTo>
                  <a:cubicBezTo>
                    <a:pt x="95663" y="124202"/>
                    <a:pt x="95706" y="124190"/>
                    <a:pt x="95746" y="124171"/>
                  </a:cubicBezTo>
                  <a:cubicBezTo>
                    <a:pt x="96730" y="123664"/>
                    <a:pt x="97716" y="123125"/>
                    <a:pt x="98675" y="122569"/>
                  </a:cubicBezTo>
                  <a:cubicBezTo>
                    <a:pt x="98810" y="122492"/>
                    <a:pt x="98857" y="122320"/>
                    <a:pt x="98779" y="122186"/>
                  </a:cubicBezTo>
                  <a:cubicBezTo>
                    <a:pt x="98727" y="122096"/>
                    <a:pt x="98634" y="122046"/>
                    <a:pt x="98537" y="122046"/>
                  </a:cubicBezTo>
                  <a:close/>
                  <a:moveTo>
                    <a:pt x="34791" y="123090"/>
                  </a:moveTo>
                  <a:cubicBezTo>
                    <a:pt x="34691" y="123090"/>
                    <a:pt x="34595" y="123143"/>
                    <a:pt x="34544" y="123236"/>
                  </a:cubicBezTo>
                  <a:cubicBezTo>
                    <a:pt x="34471" y="123374"/>
                    <a:pt x="34523" y="123545"/>
                    <a:pt x="34662" y="123616"/>
                  </a:cubicBezTo>
                  <a:cubicBezTo>
                    <a:pt x="35636" y="124140"/>
                    <a:pt x="36641" y="124648"/>
                    <a:pt x="37651" y="125126"/>
                  </a:cubicBezTo>
                  <a:cubicBezTo>
                    <a:pt x="37688" y="125143"/>
                    <a:pt x="37729" y="125153"/>
                    <a:pt x="37770" y="125153"/>
                  </a:cubicBezTo>
                  <a:cubicBezTo>
                    <a:pt x="37900" y="125153"/>
                    <a:pt x="38013" y="125062"/>
                    <a:pt x="38042" y="124935"/>
                  </a:cubicBezTo>
                  <a:cubicBezTo>
                    <a:pt x="38071" y="124807"/>
                    <a:pt x="38007" y="124677"/>
                    <a:pt x="37890" y="124621"/>
                  </a:cubicBezTo>
                  <a:cubicBezTo>
                    <a:pt x="36889" y="124147"/>
                    <a:pt x="35892" y="123644"/>
                    <a:pt x="34926" y="123125"/>
                  </a:cubicBezTo>
                  <a:cubicBezTo>
                    <a:pt x="34884" y="123101"/>
                    <a:pt x="34837" y="123090"/>
                    <a:pt x="34791" y="123090"/>
                  </a:cubicBezTo>
                  <a:close/>
                  <a:moveTo>
                    <a:pt x="89034" y="126580"/>
                  </a:moveTo>
                  <a:cubicBezTo>
                    <a:pt x="89001" y="126580"/>
                    <a:pt x="88968" y="126586"/>
                    <a:pt x="88935" y="126598"/>
                  </a:cubicBezTo>
                  <a:cubicBezTo>
                    <a:pt x="87905" y="126991"/>
                    <a:pt x="86853" y="127362"/>
                    <a:pt x="85808" y="127700"/>
                  </a:cubicBezTo>
                  <a:cubicBezTo>
                    <a:pt x="85677" y="127742"/>
                    <a:pt x="85597" y="127872"/>
                    <a:pt x="85618" y="128009"/>
                  </a:cubicBezTo>
                  <a:cubicBezTo>
                    <a:pt x="85639" y="128144"/>
                    <a:pt x="85757" y="128244"/>
                    <a:pt x="85894" y="128244"/>
                  </a:cubicBezTo>
                  <a:cubicBezTo>
                    <a:pt x="85923" y="128244"/>
                    <a:pt x="85952" y="128239"/>
                    <a:pt x="85980" y="128230"/>
                  </a:cubicBezTo>
                  <a:cubicBezTo>
                    <a:pt x="87033" y="127889"/>
                    <a:pt x="88094" y="127516"/>
                    <a:pt x="89133" y="127120"/>
                  </a:cubicBezTo>
                  <a:cubicBezTo>
                    <a:pt x="89277" y="127065"/>
                    <a:pt x="89349" y="126904"/>
                    <a:pt x="89294" y="126760"/>
                  </a:cubicBezTo>
                  <a:cubicBezTo>
                    <a:pt x="89252" y="126648"/>
                    <a:pt x="89146" y="126580"/>
                    <a:pt x="89034" y="126580"/>
                  </a:cubicBezTo>
                  <a:close/>
                  <a:moveTo>
                    <a:pt x="44448" y="127313"/>
                  </a:moveTo>
                  <a:cubicBezTo>
                    <a:pt x="44333" y="127313"/>
                    <a:pt x="44225" y="127385"/>
                    <a:pt x="44185" y="127501"/>
                  </a:cubicBezTo>
                  <a:cubicBezTo>
                    <a:pt x="44135" y="127646"/>
                    <a:pt x="44213" y="127805"/>
                    <a:pt x="44359" y="127855"/>
                  </a:cubicBezTo>
                  <a:cubicBezTo>
                    <a:pt x="45412" y="128217"/>
                    <a:pt x="46485" y="128555"/>
                    <a:pt x="47547" y="128861"/>
                  </a:cubicBezTo>
                  <a:cubicBezTo>
                    <a:pt x="47573" y="128868"/>
                    <a:pt x="47598" y="128872"/>
                    <a:pt x="47624" y="128872"/>
                  </a:cubicBezTo>
                  <a:cubicBezTo>
                    <a:pt x="47764" y="128872"/>
                    <a:pt x="47881" y="128769"/>
                    <a:pt x="47901" y="128632"/>
                  </a:cubicBezTo>
                  <a:cubicBezTo>
                    <a:pt x="47920" y="128494"/>
                    <a:pt x="47835" y="128363"/>
                    <a:pt x="47701" y="128324"/>
                  </a:cubicBezTo>
                  <a:cubicBezTo>
                    <a:pt x="46648" y="128021"/>
                    <a:pt x="45584" y="127686"/>
                    <a:pt x="44539" y="127328"/>
                  </a:cubicBezTo>
                  <a:cubicBezTo>
                    <a:pt x="44509" y="127318"/>
                    <a:pt x="44479" y="127313"/>
                    <a:pt x="44448" y="127313"/>
                  </a:cubicBezTo>
                  <a:close/>
                  <a:moveTo>
                    <a:pt x="78922" y="129520"/>
                  </a:moveTo>
                  <a:cubicBezTo>
                    <a:pt x="78904" y="129520"/>
                    <a:pt x="78886" y="129521"/>
                    <a:pt x="78867" y="129525"/>
                  </a:cubicBezTo>
                  <a:cubicBezTo>
                    <a:pt x="77787" y="129746"/>
                    <a:pt x="76690" y="129943"/>
                    <a:pt x="75603" y="130108"/>
                  </a:cubicBezTo>
                  <a:cubicBezTo>
                    <a:pt x="75459" y="130130"/>
                    <a:pt x="75356" y="130259"/>
                    <a:pt x="75367" y="130405"/>
                  </a:cubicBezTo>
                  <a:cubicBezTo>
                    <a:pt x="75378" y="130550"/>
                    <a:pt x="75500" y="130662"/>
                    <a:pt x="75645" y="130663"/>
                  </a:cubicBezTo>
                  <a:cubicBezTo>
                    <a:pt x="75659" y="130662"/>
                    <a:pt x="75673" y="130661"/>
                    <a:pt x="75687" y="130659"/>
                  </a:cubicBezTo>
                  <a:cubicBezTo>
                    <a:pt x="76783" y="130493"/>
                    <a:pt x="77890" y="130295"/>
                    <a:pt x="78979" y="130073"/>
                  </a:cubicBezTo>
                  <a:cubicBezTo>
                    <a:pt x="79130" y="130041"/>
                    <a:pt x="79227" y="129894"/>
                    <a:pt x="79197" y="129743"/>
                  </a:cubicBezTo>
                  <a:cubicBezTo>
                    <a:pt x="79169" y="129610"/>
                    <a:pt x="79052" y="129520"/>
                    <a:pt x="78922" y="129520"/>
                  </a:cubicBezTo>
                  <a:close/>
                  <a:moveTo>
                    <a:pt x="54653" y="129917"/>
                  </a:moveTo>
                  <a:cubicBezTo>
                    <a:pt x="54520" y="129917"/>
                    <a:pt x="54401" y="130013"/>
                    <a:pt x="54378" y="130149"/>
                  </a:cubicBezTo>
                  <a:cubicBezTo>
                    <a:pt x="54353" y="130301"/>
                    <a:pt x="54454" y="130445"/>
                    <a:pt x="54607" y="130471"/>
                  </a:cubicBezTo>
                  <a:cubicBezTo>
                    <a:pt x="55696" y="130657"/>
                    <a:pt x="56808" y="130818"/>
                    <a:pt x="57915" y="130949"/>
                  </a:cubicBezTo>
                  <a:cubicBezTo>
                    <a:pt x="57926" y="130950"/>
                    <a:pt x="57937" y="130951"/>
                    <a:pt x="57948" y="130951"/>
                  </a:cubicBezTo>
                  <a:cubicBezTo>
                    <a:pt x="58095" y="130950"/>
                    <a:pt x="58216" y="130836"/>
                    <a:pt x="58226" y="130688"/>
                  </a:cubicBezTo>
                  <a:cubicBezTo>
                    <a:pt x="58234" y="130541"/>
                    <a:pt x="58127" y="130413"/>
                    <a:pt x="57980" y="130395"/>
                  </a:cubicBezTo>
                  <a:cubicBezTo>
                    <a:pt x="56884" y="130265"/>
                    <a:pt x="55780" y="130105"/>
                    <a:pt x="54700" y="129921"/>
                  </a:cubicBezTo>
                  <a:cubicBezTo>
                    <a:pt x="54684" y="129919"/>
                    <a:pt x="54668" y="129917"/>
                    <a:pt x="54653" y="129917"/>
                  </a:cubicBezTo>
                  <a:close/>
                  <a:moveTo>
                    <a:pt x="68478" y="130794"/>
                  </a:moveTo>
                  <a:cubicBezTo>
                    <a:pt x="68472" y="130794"/>
                    <a:pt x="68465" y="130794"/>
                    <a:pt x="68458" y="130795"/>
                  </a:cubicBezTo>
                  <a:cubicBezTo>
                    <a:pt x="67549" y="130832"/>
                    <a:pt x="66630" y="130839"/>
                    <a:pt x="65730" y="130851"/>
                  </a:cubicBezTo>
                  <a:lnTo>
                    <a:pt x="65143" y="130847"/>
                  </a:lnTo>
                  <a:lnTo>
                    <a:pt x="65141" y="130847"/>
                  </a:lnTo>
                  <a:cubicBezTo>
                    <a:pt x="64987" y="130847"/>
                    <a:pt x="64861" y="130972"/>
                    <a:pt x="64861" y="131126"/>
                  </a:cubicBezTo>
                  <a:cubicBezTo>
                    <a:pt x="64860" y="131279"/>
                    <a:pt x="64985" y="131405"/>
                    <a:pt x="65139" y="131406"/>
                  </a:cubicBezTo>
                  <a:lnTo>
                    <a:pt x="65730" y="131409"/>
                  </a:lnTo>
                  <a:lnTo>
                    <a:pt x="65768" y="131409"/>
                  </a:lnTo>
                  <a:cubicBezTo>
                    <a:pt x="66665" y="131409"/>
                    <a:pt x="67577" y="131390"/>
                    <a:pt x="68482" y="131353"/>
                  </a:cubicBezTo>
                  <a:cubicBezTo>
                    <a:pt x="68635" y="131346"/>
                    <a:pt x="68755" y="131216"/>
                    <a:pt x="68750" y="131062"/>
                  </a:cubicBezTo>
                  <a:cubicBezTo>
                    <a:pt x="68743" y="130915"/>
                    <a:pt x="68611" y="130794"/>
                    <a:pt x="68478" y="130794"/>
                  </a:cubicBezTo>
                  <a:close/>
                </a:path>
              </a:pathLst>
            </a:custGeom>
            <a:solidFill>
              <a:srgbClr val="DCC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1310505" y="1708340"/>
              <a:ext cx="4532412" cy="4531910"/>
            </a:xfrm>
            <a:custGeom>
              <a:avLst/>
              <a:gdLst/>
              <a:ahLst/>
              <a:cxnLst/>
              <a:rect l="l" t="t" r="r" b="b"/>
              <a:pathLst>
                <a:path w="153524" h="153507" extrusionOk="0">
                  <a:moveTo>
                    <a:pt x="76774" y="0"/>
                  </a:moveTo>
                  <a:cubicBezTo>
                    <a:pt x="75861" y="1"/>
                    <a:pt x="74945" y="18"/>
                    <a:pt x="74049" y="49"/>
                  </a:cubicBezTo>
                  <a:cubicBezTo>
                    <a:pt x="73896" y="54"/>
                    <a:pt x="73776" y="180"/>
                    <a:pt x="73779" y="332"/>
                  </a:cubicBezTo>
                  <a:cubicBezTo>
                    <a:pt x="73781" y="485"/>
                    <a:pt x="73906" y="607"/>
                    <a:pt x="74058" y="607"/>
                  </a:cubicBezTo>
                  <a:lnTo>
                    <a:pt x="74067" y="607"/>
                  </a:lnTo>
                  <a:cubicBezTo>
                    <a:pt x="74956" y="574"/>
                    <a:pt x="75867" y="559"/>
                    <a:pt x="76773" y="559"/>
                  </a:cubicBezTo>
                  <a:lnTo>
                    <a:pt x="77429" y="562"/>
                  </a:lnTo>
                  <a:lnTo>
                    <a:pt x="77430" y="562"/>
                  </a:lnTo>
                  <a:cubicBezTo>
                    <a:pt x="77585" y="562"/>
                    <a:pt x="77710" y="438"/>
                    <a:pt x="77711" y="283"/>
                  </a:cubicBezTo>
                  <a:cubicBezTo>
                    <a:pt x="77711" y="129"/>
                    <a:pt x="77587" y="4"/>
                    <a:pt x="77433" y="4"/>
                  </a:cubicBezTo>
                  <a:lnTo>
                    <a:pt x="76774" y="0"/>
                  </a:lnTo>
                  <a:close/>
                  <a:moveTo>
                    <a:pt x="84721" y="409"/>
                  </a:moveTo>
                  <a:cubicBezTo>
                    <a:pt x="84581" y="409"/>
                    <a:pt x="84460" y="516"/>
                    <a:pt x="84445" y="658"/>
                  </a:cubicBezTo>
                  <a:cubicBezTo>
                    <a:pt x="84428" y="812"/>
                    <a:pt x="84540" y="950"/>
                    <a:pt x="84693" y="966"/>
                  </a:cubicBezTo>
                  <a:cubicBezTo>
                    <a:pt x="85806" y="1081"/>
                    <a:pt x="86928" y="1222"/>
                    <a:pt x="88026" y="1384"/>
                  </a:cubicBezTo>
                  <a:cubicBezTo>
                    <a:pt x="88039" y="1386"/>
                    <a:pt x="88053" y="1387"/>
                    <a:pt x="88067" y="1387"/>
                  </a:cubicBezTo>
                  <a:lnTo>
                    <a:pt x="88068" y="1387"/>
                  </a:lnTo>
                  <a:cubicBezTo>
                    <a:pt x="88214" y="1386"/>
                    <a:pt x="88334" y="1273"/>
                    <a:pt x="88344" y="1129"/>
                  </a:cubicBezTo>
                  <a:cubicBezTo>
                    <a:pt x="88355" y="983"/>
                    <a:pt x="88252" y="855"/>
                    <a:pt x="88108" y="833"/>
                  </a:cubicBezTo>
                  <a:cubicBezTo>
                    <a:pt x="87002" y="669"/>
                    <a:pt x="85873" y="527"/>
                    <a:pt x="84751" y="410"/>
                  </a:cubicBezTo>
                  <a:cubicBezTo>
                    <a:pt x="84741" y="409"/>
                    <a:pt x="84731" y="409"/>
                    <a:pt x="84721" y="409"/>
                  </a:cubicBezTo>
                  <a:close/>
                  <a:moveTo>
                    <a:pt x="66787" y="647"/>
                  </a:moveTo>
                  <a:cubicBezTo>
                    <a:pt x="66773" y="647"/>
                    <a:pt x="66759" y="648"/>
                    <a:pt x="66746" y="650"/>
                  </a:cubicBezTo>
                  <a:cubicBezTo>
                    <a:pt x="65627" y="796"/>
                    <a:pt x="64501" y="968"/>
                    <a:pt x="63399" y="1161"/>
                  </a:cubicBezTo>
                  <a:cubicBezTo>
                    <a:pt x="63258" y="1188"/>
                    <a:pt x="63160" y="1318"/>
                    <a:pt x="63172" y="1460"/>
                  </a:cubicBezTo>
                  <a:cubicBezTo>
                    <a:pt x="63185" y="1603"/>
                    <a:pt x="63304" y="1714"/>
                    <a:pt x="63448" y="1715"/>
                  </a:cubicBezTo>
                  <a:cubicBezTo>
                    <a:pt x="63464" y="1715"/>
                    <a:pt x="63481" y="1714"/>
                    <a:pt x="63497" y="1711"/>
                  </a:cubicBezTo>
                  <a:cubicBezTo>
                    <a:pt x="64590" y="1519"/>
                    <a:pt x="65707" y="1349"/>
                    <a:pt x="66817" y="1203"/>
                  </a:cubicBezTo>
                  <a:cubicBezTo>
                    <a:pt x="66969" y="1184"/>
                    <a:pt x="67078" y="1043"/>
                    <a:pt x="67058" y="890"/>
                  </a:cubicBezTo>
                  <a:cubicBezTo>
                    <a:pt x="67040" y="752"/>
                    <a:pt x="66919" y="647"/>
                    <a:pt x="66787" y="647"/>
                  </a:cubicBezTo>
                  <a:close/>
                  <a:moveTo>
                    <a:pt x="95231" y="2242"/>
                  </a:moveTo>
                  <a:cubicBezTo>
                    <a:pt x="95106" y="2242"/>
                    <a:pt x="94992" y="2327"/>
                    <a:pt x="94961" y="2454"/>
                  </a:cubicBezTo>
                  <a:cubicBezTo>
                    <a:pt x="94924" y="2604"/>
                    <a:pt x="95015" y="2755"/>
                    <a:pt x="95165" y="2792"/>
                  </a:cubicBezTo>
                  <a:cubicBezTo>
                    <a:pt x="96245" y="3059"/>
                    <a:pt x="97335" y="3355"/>
                    <a:pt x="98407" y="3672"/>
                  </a:cubicBezTo>
                  <a:cubicBezTo>
                    <a:pt x="98433" y="3680"/>
                    <a:pt x="98459" y="3683"/>
                    <a:pt x="98486" y="3683"/>
                  </a:cubicBezTo>
                  <a:cubicBezTo>
                    <a:pt x="98625" y="3683"/>
                    <a:pt x="98742" y="3582"/>
                    <a:pt x="98762" y="3444"/>
                  </a:cubicBezTo>
                  <a:cubicBezTo>
                    <a:pt x="98782" y="3307"/>
                    <a:pt x="98698" y="3177"/>
                    <a:pt x="98565" y="3137"/>
                  </a:cubicBezTo>
                  <a:cubicBezTo>
                    <a:pt x="97486" y="2818"/>
                    <a:pt x="96387" y="2520"/>
                    <a:pt x="95299" y="2251"/>
                  </a:cubicBezTo>
                  <a:cubicBezTo>
                    <a:pt x="95276" y="2245"/>
                    <a:pt x="95254" y="2242"/>
                    <a:pt x="95231" y="2242"/>
                  </a:cubicBezTo>
                  <a:close/>
                  <a:moveTo>
                    <a:pt x="56324" y="2763"/>
                  </a:moveTo>
                  <a:cubicBezTo>
                    <a:pt x="56299" y="2763"/>
                    <a:pt x="56274" y="2767"/>
                    <a:pt x="56250" y="2774"/>
                  </a:cubicBezTo>
                  <a:cubicBezTo>
                    <a:pt x="55161" y="3076"/>
                    <a:pt x="54070" y="3405"/>
                    <a:pt x="53009" y="3750"/>
                  </a:cubicBezTo>
                  <a:cubicBezTo>
                    <a:pt x="52879" y="3792"/>
                    <a:pt x="52798" y="3923"/>
                    <a:pt x="52819" y="4058"/>
                  </a:cubicBezTo>
                  <a:cubicBezTo>
                    <a:pt x="52841" y="4193"/>
                    <a:pt x="52958" y="4294"/>
                    <a:pt x="53095" y="4294"/>
                  </a:cubicBezTo>
                  <a:cubicBezTo>
                    <a:pt x="53125" y="4294"/>
                    <a:pt x="53154" y="4289"/>
                    <a:pt x="53182" y="4280"/>
                  </a:cubicBezTo>
                  <a:cubicBezTo>
                    <a:pt x="54235" y="3937"/>
                    <a:pt x="55317" y="3611"/>
                    <a:pt x="56399" y="3312"/>
                  </a:cubicBezTo>
                  <a:cubicBezTo>
                    <a:pt x="56548" y="3270"/>
                    <a:pt x="56634" y="3116"/>
                    <a:pt x="56593" y="2968"/>
                  </a:cubicBezTo>
                  <a:cubicBezTo>
                    <a:pt x="56558" y="2844"/>
                    <a:pt x="56446" y="2763"/>
                    <a:pt x="56324" y="2763"/>
                  </a:cubicBezTo>
                  <a:close/>
                  <a:moveTo>
                    <a:pt x="105386" y="5530"/>
                  </a:moveTo>
                  <a:cubicBezTo>
                    <a:pt x="105276" y="5530"/>
                    <a:pt x="105172" y="5596"/>
                    <a:pt x="105128" y="5705"/>
                  </a:cubicBezTo>
                  <a:cubicBezTo>
                    <a:pt x="105071" y="5846"/>
                    <a:pt x="105137" y="6007"/>
                    <a:pt x="105277" y="6066"/>
                  </a:cubicBezTo>
                  <a:cubicBezTo>
                    <a:pt x="106315" y="6486"/>
                    <a:pt x="107356" y="6933"/>
                    <a:pt x="108371" y="7395"/>
                  </a:cubicBezTo>
                  <a:cubicBezTo>
                    <a:pt x="108406" y="7412"/>
                    <a:pt x="108446" y="7421"/>
                    <a:pt x="108486" y="7421"/>
                  </a:cubicBezTo>
                  <a:lnTo>
                    <a:pt x="108486" y="7421"/>
                  </a:lnTo>
                  <a:cubicBezTo>
                    <a:pt x="108618" y="7421"/>
                    <a:pt x="108730" y="7330"/>
                    <a:pt x="108758" y="7202"/>
                  </a:cubicBezTo>
                  <a:cubicBezTo>
                    <a:pt x="108786" y="7074"/>
                    <a:pt x="108721" y="6942"/>
                    <a:pt x="108602" y="6889"/>
                  </a:cubicBezTo>
                  <a:cubicBezTo>
                    <a:pt x="107580" y="6422"/>
                    <a:pt x="106531" y="5971"/>
                    <a:pt x="105487" y="5549"/>
                  </a:cubicBezTo>
                  <a:cubicBezTo>
                    <a:pt x="105453" y="5537"/>
                    <a:pt x="105419" y="5530"/>
                    <a:pt x="105386" y="5530"/>
                  </a:cubicBezTo>
                  <a:close/>
                  <a:moveTo>
                    <a:pt x="108486" y="7421"/>
                  </a:moveTo>
                  <a:cubicBezTo>
                    <a:pt x="108486" y="7421"/>
                    <a:pt x="108486" y="7421"/>
                    <a:pt x="108486" y="7421"/>
                  </a:cubicBezTo>
                  <a:lnTo>
                    <a:pt x="108487" y="7421"/>
                  </a:lnTo>
                  <a:cubicBezTo>
                    <a:pt x="108487" y="7421"/>
                    <a:pt x="108487" y="7421"/>
                    <a:pt x="108486" y="7421"/>
                  </a:cubicBezTo>
                  <a:close/>
                  <a:moveTo>
                    <a:pt x="46268" y="6326"/>
                  </a:moveTo>
                  <a:cubicBezTo>
                    <a:pt x="46231" y="6326"/>
                    <a:pt x="46193" y="6334"/>
                    <a:pt x="46157" y="6349"/>
                  </a:cubicBezTo>
                  <a:cubicBezTo>
                    <a:pt x="45124" y="6798"/>
                    <a:pt x="44093" y="7274"/>
                    <a:pt x="43091" y="7765"/>
                  </a:cubicBezTo>
                  <a:cubicBezTo>
                    <a:pt x="42975" y="7822"/>
                    <a:pt x="42912" y="7952"/>
                    <a:pt x="42942" y="8078"/>
                  </a:cubicBezTo>
                  <a:cubicBezTo>
                    <a:pt x="42971" y="8205"/>
                    <a:pt x="43084" y="8295"/>
                    <a:pt x="43213" y="8295"/>
                  </a:cubicBezTo>
                  <a:cubicBezTo>
                    <a:pt x="43256" y="8295"/>
                    <a:pt x="43298" y="8284"/>
                    <a:pt x="43337" y="8267"/>
                  </a:cubicBezTo>
                  <a:cubicBezTo>
                    <a:pt x="44330" y="7780"/>
                    <a:pt x="45354" y="7307"/>
                    <a:pt x="46379" y="6860"/>
                  </a:cubicBezTo>
                  <a:cubicBezTo>
                    <a:pt x="46520" y="6799"/>
                    <a:pt x="46585" y="6635"/>
                    <a:pt x="46524" y="6494"/>
                  </a:cubicBezTo>
                  <a:cubicBezTo>
                    <a:pt x="46478" y="6388"/>
                    <a:pt x="46376" y="6326"/>
                    <a:pt x="46268" y="6326"/>
                  </a:cubicBezTo>
                  <a:close/>
                  <a:moveTo>
                    <a:pt x="114981" y="10211"/>
                  </a:moveTo>
                  <a:cubicBezTo>
                    <a:pt x="114885" y="10211"/>
                    <a:pt x="114792" y="10261"/>
                    <a:pt x="114741" y="10349"/>
                  </a:cubicBezTo>
                  <a:cubicBezTo>
                    <a:pt x="114664" y="10482"/>
                    <a:pt x="114708" y="10651"/>
                    <a:pt x="114840" y="10729"/>
                  </a:cubicBezTo>
                  <a:cubicBezTo>
                    <a:pt x="115809" y="11291"/>
                    <a:pt x="116776" y="11878"/>
                    <a:pt x="117714" y="12476"/>
                  </a:cubicBezTo>
                  <a:cubicBezTo>
                    <a:pt x="117759" y="12505"/>
                    <a:pt x="117811" y="12521"/>
                    <a:pt x="117864" y="12521"/>
                  </a:cubicBezTo>
                  <a:lnTo>
                    <a:pt x="117864" y="12519"/>
                  </a:lnTo>
                  <a:cubicBezTo>
                    <a:pt x="117988" y="12519"/>
                    <a:pt x="118098" y="12438"/>
                    <a:pt x="118131" y="12318"/>
                  </a:cubicBezTo>
                  <a:cubicBezTo>
                    <a:pt x="118166" y="12199"/>
                    <a:pt x="118119" y="12071"/>
                    <a:pt x="118014" y="12005"/>
                  </a:cubicBezTo>
                  <a:cubicBezTo>
                    <a:pt x="117069" y="11402"/>
                    <a:pt x="116095" y="10811"/>
                    <a:pt x="115118" y="10247"/>
                  </a:cubicBezTo>
                  <a:cubicBezTo>
                    <a:pt x="115075" y="10222"/>
                    <a:pt x="115028" y="10211"/>
                    <a:pt x="114981" y="10211"/>
                  </a:cubicBezTo>
                  <a:close/>
                  <a:moveTo>
                    <a:pt x="36809" y="11258"/>
                  </a:moveTo>
                  <a:cubicBezTo>
                    <a:pt x="36760" y="11258"/>
                    <a:pt x="36712" y="11270"/>
                    <a:pt x="36667" y="11296"/>
                  </a:cubicBezTo>
                  <a:cubicBezTo>
                    <a:pt x="35705" y="11887"/>
                    <a:pt x="34750" y="12504"/>
                    <a:pt x="33826" y="13129"/>
                  </a:cubicBezTo>
                  <a:cubicBezTo>
                    <a:pt x="33725" y="13197"/>
                    <a:pt x="33681" y="13323"/>
                    <a:pt x="33717" y="13441"/>
                  </a:cubicBezTo>
                  <a:cubicBezTo>
                    <a:pt x="33752" y="13557"/>
                    <a:pt x="33860" y="13638"/>
                    <a:pt x="33982" y="13638"/>
                  </a:cubicBezTo>
                  <a:cubicBezTo>
                    <a:pt x="34038" y="13638"/>
                    <a:pt x="34093" y="13621"/>
                    <a:pt x="34138" y="13590"/>
                  </a:cubicBezTo>
                  <a:cubicBezTo>
                    <a:pt x="35055" y="12970"/>
                    <a:pt x="36004" y="12359"/>
                    <a:pt x="36960" y="11772"/>
                  </a:cubicBezTo>
                  <a:cubicBezTo>
                    <a:pt x="37088" y="11690"/>
                    <a:pt x="37126" y="11520"/>
                    <a:pt x="37046" y="11391"/>
                  </a:cubicBezTo>
                  <a:cubicBezTo>
                    <a:pt x="36993" y="11305"/>
                    <a:pt x="36902" y="11258"/>
                    <a:pt x="36809" y="11258"/>
                  </a:cubicBezTo>
                  <a:close/>
                  <a:moveTo>
                    <a:pt x="123832" y="16183"/>
                  </a:moveTo>
                  <a:cubicBezTo>
                    <a:pt x="123749" y="16183"/>
                    <a:pt x="123667" y="16220"/>
                    <a:pt x="123612" y="16290"/>
                  </a:cubicBezTo>
                  <a:cubicBezTo>
                    <a:pt x="123519" y="16410"/>
                    <a:pt x="123538" y="16582"/>
                    <a:pt x="123656" y="16678"/>
                  </a:cubicBezTo>
                  <a:cubicBezTo>
                    <a:pt x="124533" y="17364"/>
                    <a:pt x="125408" y="18079"/>
                    <a:pt x="126259" y="18805"/>
                  </a:cubicBezTo>
                  <a:cubicBezTo>
                    <a:pt x="126309" y="18849"/>
                    <a:pt x="126374" y="18872"/>
                    <a:pt x="126440" y="18872"/>
                  </a:cubicBezTo>
                  <a:cubicBezTo>
                    <a:pt x="126700" y="18872"/>
                    <a:pt x="126818" y="18550"/>
                    <a:pt x="126622" y="18381"/>
                  </a:cubicBezTo>
                  <a:cubicBezTo>
                    <a:pt x="125764" y="17649"/>
                    <a:pt x="124883" y="16929"/>
                    <a:pt x="124000" y="16239"/>
                  </a:cubicBezTo>
                  <a:cubicBezTo>
                    <a:pt x="123949" y="16201"/>
                    <a:pt x="123891" y="16183"/>
                    <a:pt x="123832" y="16183"/>
                  </a:cubicBezTo>
                  <a:close/>
                  <a:moveTo>
                    <a:pt x="28136" y="17452"/>
                  </a:moveTo>
                  <a:cubicBezTo>
                    <a:pt x="28072" y="17452"/>
                    <a:pt x="28008" y="17474"/>
                    <a:pt x="27956" y="17519"/>
                  </a:cubicBezTo>
                  <a:cubicBezTo>
                    <a:pt x="27093" y="18230"/>
                    <a:pt x="26231" y="18974"/>
                    <a:pt x="25393" y="19727"/>
                  </a:cubicBezTo>
                  <a:cubicBezTo>
                    <a:pt x="25203" y="19898"/>
                    <a:pt x="25324" y="20214"/>
                    <a:pt x="25581" y="20214"/>
                  </a:cubicBezTo>
                  <a:cubicBezTo>
                    <a:pt x="25649" y="20214"/>
                    <a:pt x="25716" y="20188"/>
                    <a:pt x="25767" y="20142"/>
                  </a:cubicBezTo>
                  <a:cubicBezTo>
                    <a:pt x="26598" y="19393"/>
                    <a:pt x="27454" y="18656"/>
                    <a:pt x="28311" y="17949"/>
                  </a:cubicBezTo>
                  <a:cubicBezTo>
                    <a:pt x="28432" y="17852"/>
                    <a:pt x="28451" y="17674"/>
                    <a:pt x="28352" y="17554"/>
                  </a:cubicBezTo>
                  <a:cubicBezTo>
                    <a:pt x="28297" y="17487"/>
                    <a:pt x="28217" y="17452"/>
                    <a:pt x="28136" y="17452"/>
                  </a:cubicBezTo>
                  <a:close/>
                  <a:moveTo>
                    <a:pt x="131760" y="23316"/>
                  </a:moveTo>
                  <a:cubicBezTo>
                    <a:pt x="131690" y="23316"/>
                    <a:pt x="131620" y="23343"/>
                    <a:pt x="131566" y="23395"/>
                  </a:cubicBezTo>
                  <a:cubicBezTo>
                    <a:pt x="131456" y="23502"/>
                    <a:pt x="131453" y="23679"/>
                    <a:pt x="131560" y="23790"/>
                  </a:cubicBezTo>
                  <a:cubicBezTo>
                    <a:pt x="132329" y="24584"/>
                    <a:pt x="133097" y="25414"/>
                    <a:pt x="133842" y="26255"/>
                  </a:cubicBezTo>
                  <a:cubicBezTo>
                    <a:pt x="133895" y="26314"/>
                    <a:pt x="133971" y="26348"/>
                    <a:pt x="134051" y="26348"/>
                  </a:cubicBezTo>
                  <a:cubicBezTo>
                    <a:pt x="134292" y="26348"/>
                    <a:pt x="134420" y="26064"/>
                    <a:pt x="134259" y="25884"/>
                  </a:cubicBezTo>
                  <a:cubicBezTo>
                    <a:pt x="133509" y="25037"/>
                    <a:pt x="132736" y="24202"/>
                    <a:pt x="131961" y="23402"/>
                  </a:cubicBezTo>
                  <a:cubicBezTo>
                    <a:pt x="131906" y="23345"/>
                    <a:pt x="131833" y="23316"/>
                    <a:pt x="131760" y="23316"/>
                  </a:cubicBezTo>
                  <a:close/>
                  <a:moveTo>
                    <a:pt x="20392" y="24797"/>
                  </a:moveTo>
                  <a:cubicBezTo>
                    <a:pt x="20317" y="24797"/>
                    <a:pt x="20242" y="24827"/>
                    <a:pt x="20187" y="24887"/>
                  </a:cubicBezTo>
                  <a:cubicBezTo>
                    <a:pt x="19433" y="25708"/>
                    <a:pt x="18680" y="26564"/>
                    <a:pt x="17952" y="27431"/>
                  </a:cubicBezTo>
                  <a:cubicBezTo>
                    <a:pt x="17801" y="27613"/>
                    <a:pt x="17930" y="27889"/>
                    <a:pt x="18167" y="27889"/>
                  </a:cubicBezTo>
                  <a:lnTo>
                    <a:pt x="18168" y="27890"/>
                  </a:lnTo>
                  <a:cubicBezTo>
                    <a:pt x="18250" y="27890"/>
                    <a:pt x="18328" y="27853"/>
                    <a:pt x="18380" y="27790"/>
                  </a:cubicBezTo>
                  <a:cubicBezTo>
                    <a:pt x="19103" y="26929"/>
                    <a:pt x="19849" y="26080"/>
                    <a:pt x="20598" y="25265"/>
                  </a:cubicBezTo>
                  <a:cubicBezTo>
                    <a:pt x="20701" y="25150"/>
                    <a:pt x="20694" y="24975"/>
                    <a:pt x="20580" y="24870"/>
                  </a:cubicBezTo>
                  <a:cubicBezTo>
                    <a:pt x="20527" y="24821"/>
                    <a:pt x="20460" y="24797"/>
                    <a:pt x="20392" y="24797"/>
                  </a:cubicBezTo>
                  <a:close/>
                  <a:moveTo>
                    <a:pt x="138630" y="31482"/>
                  </a:moveTo>
                  <a:cubicBezTo>
                    <a:pt x="138573" y="31482"/>
                    <a:pt x="138515" y="31500"/>
                    <a:pt x="138465" y="31536"/>
                  </a:cubicBezTo>
                  <a:cubicBezTo>
                    <a:pt x="138341" y="31627"/>
                    <a:pt x="138313" y="31801"/>
                    <a:pt x="138403" y="31926"/>
                  </a:cubicBezTo>
                  <a:cubicBezTo>
                    <a:pt x="139057" y="32821"/>
                    <a:pt x="139702" y="33749"/>
                    <a:pt x="140321" y="34681"/>
                  </a:cubicBezTo>
                  <a:cubicBezTo>
                    <a:pt x="140373" y="34759"/>
                    <a:pt x="140461" y="34805"/>
                    <a:pt x="140554" y="34805"/>
                  </a:cubicBezTo>
                  <a:cubicBezTo>
                    <a:pt x="140776" y="34805"/>
                    <a:pt x="140910" y="34557"/>
                    <a:pt x="140787" y="34372"/>
                  </a:cubicBezTo>
                  <a:cubicBezTo>
                    <a:pt x="140162" y="33432"/>
                    <a:pt x="139512" y="32499"/>
                    <a:pt x="138855" y="31596"/>
                  </a:cubicBezTo>
                  <a:cubicBezTo>
                    <a:pt x="138801" y="31522"/>
                    <a:pt x="138716" y="31482"/>
                    <a:pt x="138630" y="31482"/>
                  </a:cubicBezTo>
                  <a:close/>
                  <a:moveTo>
                    <a:pt x="13738" y="33147"/>
                  </a:moveTo>
                  <a:cubicBezTo>
                    <a:pt x="13652" y="33147"/>
                    <a:pt x="13566" y="33187"/>
                    <a:pt x="13512" y="33262"/>
                  </a:cubicBezTo>
                  <a:cubicBezTo>
                    <a:pt x="12875" y="34186"/>
                    <a:pt x="12249" y="35139"/>
                    <a:pt x="11652" y="36094"/>
                  </a:cubicBezTo>
                  <a:cubicBezTo>
                    <a:pt x="11536" y="36280"/>
                    <a:pt x="11668" y="36521"/>
                    <a:pt x="11889" y="36521"/>
                  </a:cubicBezTo>
                  <a:cubicBezTo>
                    <a:pt x="11984" y="36521"/>
                    <a:pt x="12074" y="36471"/>
                    <a:pt x="12125" y="36390"/>
                  </a:cubicBezTo>
                  <a:cubicBezTo>
                    <a:pt x="12718" y="35441"/>
                    <a:pt x="13339" y="34497"/>
                    <a:pt x="13971" y="33580"/>
                  </a:cubicBezTo>
                  <a:cubicBezTo>
                    <a:pt x="14055" y="33453"/>
                    <a:pt x="14021" y="33283"/>
                    <a:pt x="13897" y="33197"/>
                  </a:cubicBezTo>
                  <a:cubicBezTo>
                    <a:pt x="13848" y="33163"/>
                    <a:pt x="13793" y="33147"/>
                    <a:pt x="13738" y="33147"/>
                  </a:cubicBezTo>
                  <a:close/>
                  <a:moveTo>
                    <a:pt x="144294" y="40514"/>
                  </a:moveTo>
                  <a:cubicBezTo>
                    <a:pt x="144250" y="40514"/>
                    <a:pt x="144205" y="40525"/>
                    <a:pt x="144163" y="40547"/>
                  </a:cubicBezTo>
                  <a:cubicBezTo>
                    <a:pt x="144025" y="40620"/>
                    <a:pt x="143975" y="40794"/>
                    <a:pt x="144052" y="40930"/>
                  </a:cubicBezTo>
                  <a:cubicBezTo>
                    <a:pt x="144578" y="41914"/>
                    <a:pt x="145087" y="42921"/>
                    <a:pt x="145566" y="43922"/>
                  </a:cubicBezTo>
                  <a:cubicBezTo>
                    <a:pt x="145612" y="44019"/>
                    <a:pt x="145710" y="44081"/>
                    <a:pt x="145817" y="44081"/>
                  </a:cubicBezTo>
                  <a:cubicBezTo>
                    <a:pt x="146022" y="44081"/>
                    <a:pt x="146158" y="43866"/>
                    <a:pt x="146069" y="43681"/>
                  </a:cubicBezTo>
                  <a:cubicBezTo>
                    <a:pt x="145587" y="42674"/>
                    <a:pt x="145074" y="41659"/>
                    <a:pt x="144544" y="40668"/>
                  </a:cubicBezTo>
                  <a:cubicBezTo>
                    <a:pt x="144495" y="40570"/>
                    <a:pt x="144396" y="40514"/>
                    <a:pt x="144294" y="40514"/>
                  </a:cubicBezTo>
                  <a:close/>
                  <a:moveTo>
                    <a:pt x="8316" y="42328"/>
                  </a:moveTo>
                  <a:cubicBezTo>
                    <a:pt x="8212" y="42328"/>
                    <a:pt x="8112" y="42387"/>
                    <a:pt x="8063" y="42487"/>
                  </a:cubicBezTo>
                  <a:cubicBezTo>
                    <a:pt x="7561" y="43494"/>
                    <a:pt x="7073" y="44524"/>
                    <a:pt x="6614" y="45553"/>
                  </a:cubicBezTo>
                  <a:cubicBezTo>
                    <a:pt x="6533" y="45737"/>
                    <a:pt x="6668" y="45946"/>
                    <a:pt x="6870" y="45946"/>
                  </a:cubicBezTo>
                  <a:cubicBezTo>
                    <a:pt x="6980" y="45946"/>
                    <a:pt x="7080" y="45880"/>
                    <a:pt x="7125" y="45779"/>
                  </a:cubicBezTo>
                  <a:cubicBezTo>
                    <a:pt x="7579" y="44760"/>
                    <a:pt x="8063" y="43735"/>
                    <a:pt x="8563" y="42737"/>
                  </a:cubicBezTo>
                  <a:cubicBezTo>
                    <a:pt x="8634" y="42598"/>
                    <a:pt x="8579" y="42428"/>
                    <a:pt x="8440" y="42358"/>
                  </a:cubicBezTo>
                  <a:cubicBezTo>
                    <a:pt x="8400" y="42338"/>
                    <a:pt x="8357" y="42328"/>
                    <a:pt x="8316" y="42328"/>
                  </a:cubicBezTo>
                  <a:close/>
                  <a:moveTo>
                    <a:pt x="148648" y="50251"/>
                  </a:moveTo>
                  <a:cubicBezTo>
                    <a:pt x="148616" y="50251"/>
                    <a:pt x="148584" y="50256"/>
                    <a:pt x="148552" y="50268"/>
                  </a:cubicBezTo>
                  <a:cubicBezTo>
                    <a:pt x="148406" y="50322"/>
                    <a:pt x="148331" y="50484"/>
                    <a:pt x="148387" y="50629"/>
                  </a:cubicBezTo>
                  <a:cubicBezTo>
                    <a:pt x="148770" y="51680"/>
                    <a:pt x="149135" y="52750"/>
                    <a:pt x="149469" y="53810"/>
                  </a:cubicBezTo>
                  <a:cubicBezTo>
                    <a:pt x="149506" y="53925"/>
                    <a:pt x="149613" y="54004"/>
                    <a:pt x="149735" y="54005"/>
                  </a:cubicBezTo>
                  <a:lnTo>
                    <a:pt x="149735" y="54005"/>
                  </a:lnTo>
                  <a:cubicBezTo>
                    <a:pt x="149924" y="54004"/>
                    <a:pt x="150057" y="53822"/>
                    <a:pt x="150001" y="53642"/>
                  </a:cubicBezTo>
                  <a:cubicBezTo>
                    <a:pt x="149665" y="52574"/>
                    <a:pt x="149298" y="51497"/>
                    <a:pt x="148911" y="50438"/>
                  </a:cubicBezTo>
                  <a:cubicBezTo>
                    <a:pt x="148871" y="50323"/>
                    <a:pt x="148763" y="50251"/>
                    <a:pt x="148648" y="50251"/>
                  </a:cubicBezTo>
                  <a:close/>
                  <a:moveTo>
                    <a:pt x="149735" y="54005"/>
                  </a:moveTo>
                  <a:cubicBezTo>
                    <a:pt x="149735" y="54005"/>
                    <a:pt x="149735" y="54005"/>
                    <a:pt x="149735" y="54005"/>
                  </a:cubicBezTo>
                  <a:lnTo>
                    <a:pt x="149736" y="54005"/>
                  </a:lnTo>
                  <a:cubicBezTo>
                    <a:pt x="149736" y="54005"/>
                    <a:pt x="149735" y="54005"/>
                    <a:pt x="149735" y="54005"/>
                  </a:cubicBezTo>
                  <a:close/>
                  <a:moveTo>
                    <a:pt x="4219" y="52194"/>
                  </a:moveTo>
                  <a:cubicBezTo>
                    <a:pt x="4102" y="52194"/>
                    <a:pt x="3993" y="52268"/>
                    <a:pt x="3954" y="52384"/>
                  </a:cubicBezTo>
                  <a:cubicBezTo>
                    <a:pt x="3596" y="53460"/>
                    <a:pt x="3259" y="54546"/>
                    <a:pt x="2952" y="55617"/>
                  </a:cubicBezTo>
                  <a:cubicBezTo>
                    <a:pt x="2910" y="55765"/>
                    <a:pt x="2995" y="55920"/>
                    <a:pt x="3143" y="55962"/>
                  </a:cubicBezTo>
                  <a:cubicBezTo>
                    <a:pt x="3169" y="55970"/>
                    <a:pt x="3195" y="55973"/>
                    <a:pt x="3220" y="55973"/>
                  </a:cubicBezTo>
                  <a:cubicBezTo>
                    <a:pt x="3345" y="55973"/>
                    <a:pt x="3454" y="55891"/>
                    <a:pt x="3488" y="55771"/>
                  </a:cubicBezTo>
                  <a:cubicBezTo>
                    <a:pt x="3793" y="54707"/>
                    <a:pt x="4128" y="53628"/>
                    <a:pt x="4484" y="52562"/>
                  </a:cubicBezTo>
                  <a:cubicBezTo>
                    <a:pt x="4533" y="52415"/>
                    <a:pt x="4454" y="52258"/>
                    <a:pt x="4308" y="52209"/>
                  </a:cubicBezTo>
                  <a:cubicBezTo>
                    <a:pt x="4279" y="52199"/>
                    <a:pt x="4249" y="52194"/>
                    <a:pt x="4219" y="52194"/>
                  </a:cubicBezTo>
                  <a:close/>
                  <a:moveTo>
                    <a:pt x="151591" y="60510"/>
                  </a:moveTo>
                  <a:cubicBezTo>
                    <a:pt x="151574" y="60510"/>
                    <a:pt x="151556" y="60511"/>
                    <a:pt x="151538" y="60515"/>
                  </a:cubicBezTo>
                  <a:cubicBezTo>
                    <a:pt x="151386" y="60546"/>
                    <a:pt x="151291" y="60695"/>
                    <a:pt x="151323" y="60846"/>
                  </a:cubicBezTo>
                  <a:cubicBezTo>
                    <a:pt x="151553" y="61928"/>
                    <a:pt x="151764" y="63038"/>
                    <a:pt x="151949" y="64147"/>
                  </a:cubicBezTo>
                  <a:cubicBezTo>
                    <a:pt x="151971" y="64281"/>
                    <a:pt x="152087" y="64378"/>
                    <a:pt x="152224" y="64380"/>
                  </a:cubicBezTo>
                  <a:cubicBezTo>
                    <a:pt x="152239" y="64380"/>
                    <a:pt x="152255" y="64377"/>
                    <a:pt x="152270" y="64375"/>
                  </a:cubicBezTo>
                  <a:cubicBezTo>
                    <a:pt x="152422" y="64349"/>
                    <a:pt x="152524" y="64206"/>
                    <a:pt x="152500" y="64055"/>
                  </a:cubicBezTo>
                  <a:cubicBezTo>
                    <a:pt x="152313" y="62938"/>
                    <a:pt x="152100" y="61819"/>
                    <a:pt x="151868" y="60729"/>
                  </a:cubicBezTo>
                  <a:cubicBezTo>
                    <a:pt x="151841" y="60597"/>
                    <a:pt x="151721" y="60510"/>
                    <a:pt x="151591" y="60510"/>
                  </a:cubicBezTo>
                  <a:close/>
                  <a:moveTo>
                    <a:pt x="1558" y="62525"/>
                  </a:moveTo>
                  <a:cubicBezTo>
                    <a:pt x="1424" y="62525"/>
                    <a:pt x="1304" y="62617"/>
                    <a:pt x="1277" y="62753"/>
                  </a:cubicBezTo>
                  <a:cubicBezTo>
                    <a:pt x="1074" y="63861"/>
                    <a:pt x="892" y="64985"/>
                    <a:pt x="738" y="66093"/>
                  </a:cubicBezTo>
                  <a:cubicBezTo>
                    <a:pt x="716" y="66246"/>
                    <a:pt x="823" y="66386"/>
                    <a:pt x="976" y="66409"/>
                  </a:cubicBezTo>
                  <a:cubicBezTo>
                    <a:pt x="988" y="66410"/>
                    <a:pt x="1001" y="66411"/>
                    <a:pt x="1014" y="66411"/>
                  </a:cubicBezTo>
                  <a:cubicBezTo>
                    <a:pt x="1154" y="66411"/>
                    <a:pt x="1272" y="66308"/>
                    <a:pt x="1290" y="66171"/>
                  </a:cubicBezTo>
                  <a:cubicBezTo>
                    <a:pt x="1444" y="65070"/>
                    <a:pt x="1624" y="63954"/>
                    <a:pt x="1827" y="62855"/>
                  </a:cubicBezTo>
                  <a:cubicBezTo>
                    <a:pt x="1855" y="62703"/>
                    <a:pt x="1755" y="62558"/>
                    <a:pt x="1603" y="62529"/>
                  </a:cubicBezTo>
                  <a:cubicBezTo>
                    <a:pt x="1588" y="62526"/>
                    <a:pt x="1573" y="62525"/>
                    <a:pt x="1558" y="62525"/>
                  </a:cubicBezTo>
                  <a:close/>
                  <a:moveTo>
                    <a:pt x="153079" y="71073"/>
                  </a:moveTo>
                  <a:cubicBezTo>
                    <a:pt x="153073" y="71073"/>
                    <a:pt x="153067" y="71073"/>
                    <a:pt x="153060" y="71074"/>
                  </a:cubicBezTo>
                  <a:cubicBezTo>
                    <a:pt x="152906" y="71084"/>
                    <a:pt x="152790" y="71218"/>
                    <a:pt x="152800" y="71372"/>
                  </a:cubicBezTo>
                  <a:cubicBezTo>
                    <a:pt x="152880" y="72490"/>
                    <a:pt x="152933" y="73620"/>
                    <a:pt x="152962" y="74726"/>
                  </a:cubicBezTo>
                  <a:cubicBezTo>
                    <a:pt x="152966" y="74878"/>
                    <a:pt x="153089" y="74999"/>
                    <a:pt x="153241" y="74999"/>
                  </a:cubicBezTo>
                  <a:lnTo>
                    <a:pt x="153248" y="74999"/>
                  </a:lnTo>
                  <a:cubicBezTo>
                    <a:pt x="153403" y="74994"/>
                    <a:pt x="153524" y="74867"/>
                    <a:pt x="153520" y="74712"/>
                  </a:cubicBezTo>
                  <a:cubicBezTo>
                    <a:pt x="153491" y="73598"/>
                    <a:pt x="153436" y="72460"/>
                    <a:pt x="153358" y="71332"/>
                  </a:cubicBezTo>
                  <a:cubicBezTo>
                    <a:pt x="153347" y="71185"/>
                    <a:pt x="153225" y="71073"/>
                    <a:pt x="153079" y="71073"/>
                  </a:cubicBezTo>
                  <a:close/>
                  <a:moveTo>
                    <a:pt x="364" y="73125"/>
                  </a:moveTo>
                  <a:cubicBezTo>
                    <a:pt x="208" y="73126"/>
                    <a:pt x="80" y="73238"/>
                    <a:pt x="73" y="73392"/>
                  </a:cubicBezTo>
                  <a:cubicBezTo>
                    <a:pt x="25" y="74512"/>
                    <a:pt x="1" y="75651"/>
                    <a:pt x="1" y="76778"/>
                  </a:cubicBezTo>
                  <a:lnTo>
                    <a:pt x="1" y="76941"/>
                  </a:lnTo>
                  <a:cubicBezTo>
                    <a:pt x="1" y="77094"/>
                    <a:pt x="125" y="77219"/>
                    <a:pt x="279" y="77219"/>
                  </a:cubicBezTo>
                  <a:cubicBezTo>
                    <a:pt x="434" y="77219"/>
                    <a:pt x="559" y="77094"/>
                    <a:pt x="559" y="76941"/>
                  </a:cubicBezTo>
                  <a:lnTo>
                    <a:pt x="559" y="76775"/>
                  </a:lnTo>
                  <a:cubicBezTo>
                    <a:pt x="559" y="75658"/>
                    <a:pt x="583" y="74528"/>
                    <a:pt x="632" y="73416"/>
                  </a:cubicBezTo>
                  <a:cubicBezTo>
                    <a:pt x="638" y="73262"/>
                    <a:pt x="519" y="73132"/>
                    <a:pt x="364" y="73125"/>
                  </a:cubicBezTo>
                  <a:close/>
                  <a:moveTo>
                    <a:pt x="153091" y="81741"/>
                  </a:moveTo>
                  <a:cubicBezTo>
                    <a:pt x="152934" y="81741"/>
                    <a:pt x="152823" y="81855"/>
                    <a:pt x="152813" y="82002"/>
                  </a:cubicBezTo>
                  <a:cubicBezTo>
                    <a:pt x="152739" y="83111"/>
                    <a:pt x="152637" y="84237"/>
                    <a:pt x="152514" y="85348"/>
                  </a:cubicBezTo>
                  <a:cubicBezTo>
                    <a:pt x="152496" y="85501"/>
                    <a:pt x="152607" y="85639"/>
                    <a:pt x="152760" y="85657"/>
                  </a:cubicBezTo>
                  <a:cubicBezTo>
                    <a:pt x="152770" y="85658"/>
                    <a:pt x="152781" y="85658"/>
                    <a:pt x="152791" y="85658"/>
                  </a:cubicBezTo>
                  <a:cubicBezTo>
                    <a:pt x="152933" y="85658"/>
                    <a:pt x="153052" y="85551"/>
                    <a:pt x="153068" y="85410"/>
                  </a:cubicBezTo>
                  <a:cubicBezTo>
                    <a:pt x="153193" y="84291"/>
                    <a:pt x="153295" y="83157"/>
                    <a:pt x="153371" y="82040"/>
                  </a:cubicBezTo>
                  <a:cubicBezTo>
                    <a:pt x="153382" y="81886"/>
                    <a:pt x="153265" y="81752"/>
                    <a:pt x="153111" y="81742"/>
                  </a:cubicBezTo>
                  <a:cubicBezTo>
                    <a:pt x="153104" y="81742"/>
                    <a:pt x="153097" y="81741"/>
                    <a:pt x="153091" y="81741"/>
                  </a:cubicBezTo>
                  <a:close/>
                  <a:moveTo>
                    <a:pt x="630" y="83956"/>
                  </a:moveTo>
                  <a:cubicBezTo>
                    <a:pt x="624" y="83956"/>
                    <a:pt x="618" y="83956"/>
                    <a:pt x="612" y="83956"/>
                  </a:cubicBezTo>
                  <a:cubicBezTo>
                    <a:pt x="459" y="83971"/>
                    <a:pt x="347" y="84108"/>
                    <a:pt x="361" y="84260"/>
                  </a:cubicBezTo>
                  <a:cubicBezTo>
                    <a:pt x="470" y="85380"/>
                    <a:pt x="603" y="86509"/>
                    <a:pt x="761" y="87621"/>
                  </a:cubicBezTo>
                  <a:cubicBezTo>
                    <a:pt x="780" y="87758"/>
                    <a:pt x="898" y="87861"/>
                    <a:pt x="1036" y="87861"/>
                  </a:cubicBezTo>
                  <a:cubicBezTo>
                    <a:pt x="1050" y="87861"/>
                    <a:pt x="1063" y="87859"/>
                    <a:pt x="1077" y="87858"/>
                  </a:cubicBezTo>
                  <a:cubicBezTo>
                    <a:pt x="1228" y="87836"/>
                    <a:pt x="1336" y="87695"/>
                    <a:pt x="1313" y="87543"/>
                  </a:cubicBezTo>
                  <a:cubicBezTo>
                    <a:pt x="1157" y="86440"/>
                    <a:pt x="1023" y="85318"/>
                    <a:pt x="916" y="84208"/>
                  </a:cubicBezTo>
                  <a:cubicBezTo>
                    <a:pt x="902" y="84060"/>
                    <a:pt x="772" y="83956"/>
                    <a:pt x="630" y="83956"/>
                  </a:cubicBezTo>
                  <a:close/>
                  <a:moveTo>
                    <a:pt x="151636" y="92311"/>
                  </a:moveTo>
                  <a:cubicBezTo>
                    <a:pt x="151508" y="92311"/>
                    <a:pt x="151387" y="92398"/>
                    <a:pt x="151359" y="92531"/>
                  </a:cubicBezTo>
                  <a:cubicBezTo>
                    <a:pt x="151129" y="93628"/>
                    <a:pt x="150871" y="94728"/>
                    <a:pt x="150595" y="95802"/>
                  </a:cubicBezTo>
                  <a:cubicBezTo>
                    <a:pt x="150549" y="95979"/>
                    <a:pt x="150682" y="96152"/>
                    <a:pt x="150864" y="96152"/>
                  </a:cubicBezTo>
                  <a:cubicBezTo>
                    <a:pt x="150864" y="96152"/>
                    <a:pt x="150865" y="96152"/>
                    <a:pt x="150866" y="96152"/>
                  </a:cubicBezTo>
                  <a:cubicBezTo>
                    <a:pt x="150993" y="96152"/>
                    <a:pt x="151104" y="96065"/>
                    <a:pt x="151136" y="95942"/>
                  </a:cubicBezTo>
                  <a:cubicBezTo>
                    <a:pt x="151414" y="94859"/>
                    <a:pt x="151673" y="93751"/>
                    <a:pt x="151906" y="92646"/>
                  </a:cubicBezTo>
                  <a:cubicBezTo>
                    <a:pt x="151937" y="92495"/>
                    <a:pt x="151841" y="92347"/>
                    <a:pt x="151689" y="92316"/>
                  </a:cubicBezTo>
                  <a:cubicBezTo>
                    <a:pt x="151671" y="92313"/>
                    <a:pt x="151654" y="92311"/>
                    <a:pt x="151636" y="92311"/>
                  </a:cubicBezTo>
                  <a:close/>
                  <a:moveTo>
                    <a:pt x="2405" y="94475"/>
                  </a:moveTo>
                  <a:cubicBezTo>
                    <a:pt x="2383" y="94475"/>
                    <a:pt x="2362" y="94477"/>
                    <a:pt x="2340" y="94482"/>
                  </a:cubicBezTo>
                  <a:cubicBezTo>
                    <a:pt x="2189" y="94519"/>
                    <a:pt x="2097" y="94670"/>
                    <a:pt x="2133" y="94820"/>
                  </a:cubicBezTo>
                  <a:cubicBezTo>
                    <a:pt x="2394" y="95908"/>
                    <a:pt x="2687" y="97009"/>
                    <a:pt x="2999" y="98092"/>
                  </a:cubicBezTo>
                  <a:cubicBezTo>
                    <a:pt x="3034" y="98211"/>
                    <a:pt x="3142" y="98294"/>
                    <a:pt x="3267" y="98294"/>
                  </a:cubicBezTo>
                  <a:cubicBezTo>
                    <a:pt x="3294" y="98294"/>
                    <a:pt x="3319" y="98290"/>
                    <a:pt x="3345" y="98282"/>
                  </a:cubicBezTo>
                  <a:cubicBezTo>
                    <a:pt x="3493" y="98240"/>
                    <a:pt x="3578" y="98085"/>
                    <a:pt x="3535" y="97937"/>
                  </a:cubicBezTo>
                  <a:cubicBezTo>
                    <a:pt x="3225" y="96861"/>
                    <a:pt x="2936" y="95768"/>
                    <a:pt x="2676" y="94689"/>
                  </a:cubicBezTo>
                  <a:cubicBezTo>
                    <a:pt x="2645" y="94560"/>
                    <a:pt x="2531" y="94475"/>
                    <a:pt x="2405" y="94475"/>
                  </a:cubicBezTo>
                  <a:close/>
                  <a:moveTo>
                    <a:pt x="148706" y="102582"/>
                  </a:moveTo>
                  <a:cubicBezTo>
                    <a:pt x="148595" y="102582"/>
                    <a:pt x="148491" y="102648"/>
                    <a:pt x="148447" y="102757"/>
                  </a:cubicBezTo>
                  <a:cubicBezTo>
                    <a:pt x="148065" y="103809"/>
                    <a:pt x="147657" y="104864"/>
                    <a:pt x="147229" y="105895"/>
                  </a:cubicBezTo>
                  <a:cubicBezTo>
                    <a:pt x="147171" y="106037"/>
                    <a:pt x="147238" y="106200"/>
                    <a:pt x="147381" y="106260"/>
                  </a:cubicBezTo>
                  <a:cubicBezTo>
                    <a:pt x="147414" y="106274"/>
                    <a:pt x="147450" y="106281"/>
                    <a:pt x="147487" y="106281"/>
                  </a:cubicBezTo>
                  <a:lnTo>
                    <a:pt x="147487" y="106281"/>
                  </a:lnTo>
                  <a:cubicBezTo>
                    <a:pt x="147600" y="106280"/>
                    <a:pt x="147701" y="106213"/>
                    <a:pt x="147745" y="106109"/>
                  </a:cubicBezTo>
                  <a:cubicBezTo>
                    <a:pt x="148175" y="105070"/>
                    <a:pt x="148587" y="104006"/>
                    <a:pt x="148972" y="102946"/>
                  </a:cubicBezTo>
                  <a:cubicBezTo>
                    <a:pt x="149017" y="102803"/>
                    <a:pt x="148941" y="102649"/>
                    <a:pt x="148800" y="102599"/>
                  </a:cubicBezTo>
                  <a:cubicBezTo>
                    <a:pt x="148769" y="102587"/>
                    <a:pt x="148737" y="102582"/>
                    <a:pt x="148706" y="102582"/>
                  </a:cubicBezTo>
                  <a:close/>
                  <a:moveTo>
                    <a:pt x="147487" y="106281"/>
                  </a:moveTo>
                  <a:cubicBezTo>
                    <a:pt x="147487" y="106281"/>
                    <a:pt x="147487" y="106281"/>
                    <a:pt x="147487" y="106281"/>
                  </a:cubicBezTo>
                  <a:lnTo>
                    <a:pt x="147488" y="106281"/>
                  </a:lnTo>
                  <a:cubicBezTo>
                    <a:pt x="147488" y="106281"/>
                    <a:pt x="147487" y="106281"/>
                    <a:pt x="147487" y="106281"/>
                  </a:cubicBezTo>
                  <a:close/>
                  <a:moveTo>
                    <a:pt x="5627" y="104651"/>
                  </a:moveTo>
                  <a:cubicBezTo>
                    <a:pt x="5593" y="104651"/>
                    <a:pt x="5558" y="104658"/>
                    <a:pt x="5524" y="104671"/>
                  </a:cubicBezTo>
                  <a:cubicBezTo>
                    <a:pt x="5382" y="104727"/>
                    <a:pt x="5312" y="104888"/>
                    <a:pt x="5367" y="105030"/>
                  </a:cubicBezTo>
                  <a:cubicBezTo>
                    <a:pt x="5779" y="106072"/>
                    <a:pt x="6221" y="107118"/>
                    <a:pt x="6678" y="108140"/>
                  </a:cubicBezTo>
                  <a:cubicBezTo>
                    <a:pt x="6724" y="108240"/>
                    <a:pt x="6823" y="108305"/>
                    <a:pt x="6934" y="108305"/>
                  </a:cubicBezTo>
                  <a:cubicBezTo>
                    <a:pt x="6973" y="108305"/>
                    <a:pt x="7012" y="108296"/>
                    <a:pt x="7048" y="108279"/>
                  </a:cubicBezTo>
                  <a:cubicBezTo>
                    <a:pt x="7188" y="108218"/>
                    <a:pt x="7252" y="108052"/>
                    <a:pt x="7188" y="107911"/>
                  </a:cubicBezTo>
                  <a:cubicBezTo>
                    <a:pt x="6734" y="106898"/>
                    <a:pt x="6295" y="105859"/>
                    <a:pt x="5885" y="104824"/>
                  </a:cubicBezTo>
                  <a:cubicBezTo>
                    <a:pt x="5841" y="104716"/>
                    <a:pt x="5737" y="104651"/>
                    <a:pt x="5627" y="104651"/>
                  </a:cubicBezTo>
                  <a:close/>
                  <a:moveTo>
                    <a:pt x="144374" y="112330"/>
                  </a:moveTo>
                  <a:cubicBezTo>
                    <a:pt x="144274" y="112330"/>
                    <a:pt x="144177" y="112384"/>
                    <a:pt x="144127" y="112477"/>
                  </a:cubicBezTo>
                  <a:cubicBezTo>
                    <a:pt x="143603" y="113465"/>
                    <a:pt x="143050" y="114452"/>
                    <a:pt x="142484" y="115413"/>
                  </a:cubicBezTo>
                  <a:cubicBezTo>
                    <a:pt x="142374" y="115599"/>
                    <a:pt x="142508" y="115833"/>
                    <a:pt x="142724" y="115834"/>
                  </a:cubicBezTo>
                  <a:cubicBezTo>
                    <a:pt x="142823" y="115834"/>
                    <a:pt x="142915" y="115782"/>
                    <a:pt x="142965" y="115697"/>
                  </a:cubicBezTo>
                  <a:cubicBezTo>
                    <a:pt x="143536" y="114729"/>
                    <a:pt x="144092" y="113734"/>
                    <a:pt x="144620" y="112739"/>
                  </a:cubicBezTo>
                  <a:cubicBezTo>
                    <a:pt x="144692" y="112604"/>
                    <a:pt x="144641" y="112435"/>
                    <a:pt x="144505" y="112362"/>
                  </a:cubicBezTo>
                  <a:cubicBezTo>
                    <a:pt x="144463" y="112340"/>
                    <a:pt x="144418" y="112330"/>
                    <a:pt x="144374" y="112330"/>
                  </a:cubicBezTo>
                  <a:close/>
                  <a:moveTo>
                    <a:pt x="10235" y="114258"/>
                  </a:moveTo>
                  <a:cubicBezTo>
                    <a:pt x="10188" y="114258"/>
                    <a:pt x="10140" y="114270"/>
                    <a:pt x="10097" y="114294"/>
                  </a:cubicBezTo>
                  <a:cubicBezTo>
                    <a:pt x="9962" y="114371"/>
                    <a:pt x="9915" y="114543"/>
                    <a:pt x="9993" y="114677"/>
                  </a:cubicBezTo>
                  <a:cubicBezTo>
                    <a:pt x="10547" y="115650"/>
                    <a:pt x="11130" y="116626"/>
                    <a:pt x="11729" y="117577"/>
                  </a:cubicBezTo>
                  <a:cubicBezTo>
                    <a:pt x="11779" y="117657"/>
                    <a:pt x="11867" y="117707"/>
                    <a:pt x="11962" y="117707"/>
                  </a:cubicBezTo>
                  <a:cubicBezTo>
                    <a:pt x="11963" y="117707"/>
                    <a:pt x="11964" y="117707"/>
                    <a:pt x="11965" y="117707"/>
                  </a:cubicBezTo>
                  <a:lnTo>
                    <a:pt x="11965" y="117708"/>
                  </a:lnTo>
                  <a:cubicBezTo>
                    <a:pt x="12018" y="117708"/>
                    <a:pt x="12069" y="117693"/>
                    <a:pt x="12113" y="117664"/>
                  </a:cubicBezTo>
                  <a:cubicBezTo>
                    <a:pt x="12244" y="117583"/>
                    <a:pt x="12283" y="117410"/>
                    <a:pt x="12201" y="117280"/>
                  </a:cubicBezTo>
                  <a:cubicBezTo>
                    <a:pt x="11608" y="116336"/>
                    <a:pt x="11028" y="115367"/>
                    <a:pt x="10478" y="114402"/>
                  </a:cubicBezTo>
                  <a:cubicBezTo>
                    <a:pt x="10428" y="114309"/>
                    <a:pt x="10332" y="114258"/>
                    <a:pt x="10235" y="114258"/>
                  </a:cubicBezTo>
                  <a:close/>
                  <a:moveTo>
                    <a:pt x="138720" y="121385"/>
                  </a:moveTo>
                  <a:cubicBezTo>
                    <a:pt x="138634" y="121385"/>
                    <a:pt x="138549" y="121425"/>
                    <a:pt x="138494" y="121500"/>
                  </a:cubicBezTo>
                  <a:cubicBezTo>
                    <a:pt x="137840" y="122401"/>
                    <a:pt x="137155" y="123302"/>
                    <a:pt x="136459" y="124177"/>
                  </a:cubicBezTo>
                  <a:cubicBezTo>
                    <a:pt x="136314" y="124359"/>
                    <a:pt x="136444" y="124630"/>
                    <a:pt x="136677" y="124630"/>
                  </a:cubicBezTo>
                  <a:lnTo>
                    <a:pt x="136678" y="124630"/>
                  </a:lnTo>
                  <a:cubicBezTo>
                    <a:pt x="136763" y="124630"/>
                    <a:pt x="136844" y="124591"/>
                    <a:pt x="136896" y="124525"/>
                  </a:cubicBezTo>
                  <a:cubicBezTo>
                    <a:pt x="137597" y="123643"/>
                    <a:pt x="138287" y="122736"/>
                    <a:pt x="138945" y="121828"/>
                  </a:cubicBezTo>
                  <a:cubicBezTo>
                    <a:pt x="139036" y="121704"/>
                    <a:pt x="139008" y="121529"/>
                    <a:pt x="138883" y="121438"/>
                  </a:cubicBezTo>
                  <a:cubicBezTo>
                    <a:pt x="138834" y="121402"/>
                    <a:pt x="138777" y="121385"/>
                    <a:pt x="138720" y="121385"/>
                  </a:cubicBezTo>
                  <a:close/>
                  <a:moveTo>
                    <a:pt x="16138" y="123136"/>
                  </a:moveTo>
                  <a:cubicBezTo>
                    <a:pt x="16079" y="123136"/>
                    <a:pt x="16019" y="123154"/>
                    <a:pt x="15969" y="123194"/>
                  </a:cubicBezTo>
                  <a:cubicBezTo>
                    <a:pt x="15844" y="123289"/>
                    <a:pt x="15823" y="123467"/>
                    <a:pt x="15921" y="123590"/>
                  </a:cubicBezTo>
                  <a:cubicBezTo>
                    <a:pt x="16605" y="124476"/>
                    <a:pt x="17319" y="125364"/>
                    <a:pt x="18043" y="126223"/>
                  </a:cubicBezTo>
                  <a:cubicBezTo>
                    <a:pt x="18097" y="126286"/>
                    <a:pt x="18175" y="126323"/>
                    <a:pt x="18258" y="126323"/>
                  </a:cubicBezTo>
                  <a:cubicBezTo>
                    <a:pt x="18495" y="126323"/>
                    <a:pt x="18625" y="126045"/>
                    <a:pt x="18471" y="125864"/>
                  </a:cubicBezTo>
                  <a:cubicBezTo>
                    <a:pt x="17751" y="125009"/>
                    <a:pt x="17042" y="124130"/>
                    <a:pt x="16364" y="123249"/>
                  </a:cubicBezTo>
                  <a:cubicBezTo>
                    <a:pt x="16309" y="123175"/>
                    <a:pt x="16224" y="123136"/>
                    <a:pt x="16138" y="123136"/>
                  </a:cubicBezTo>
                  <a:close/>
                  <a:moveTo>
                    <a:pt x="131860" y="129571"/>
                  </a:moveTo>
                  <a:cubicBezTo>
                    <a:pt x="131790" y="129571"/>
                    <a:pt x="131719" y="129598"/>
                    <a:pt x="131664" y="129651"/>
                  </a:cubicBezTo>
                  <a:cubicBezTo>
                    <a:pt x="130895" y="130449"/>
                    <a:pt x="130093" y="131246"/>
                    <a:pt x="129281" y="132019"/>
                  </a:cubicBezTo>
                  <a:cubicBezTo>
                    <a:pt x="129098" y="132193"/>
                    <a:pt x="129221" y="132500"/>
                    <a:pt x="129473" y="132500"/>
                  </a:cubicBezTo>
                  <a:cubicBezTo>
                    <a:pt x="129545" y="132500"/>
                    <a:pt x="129614" y="132472"/>
                    <a:pt x="129665" y="132423"/>
                  </a:cubicBezTo>
                  <a:cubicBezTo>
                    <a:pt x="130483" y="131645"/>
                    <a:pt x="131291" y="130843"/>
                    <a:pt x="132066" y="130038"/>
                  </a:cubicBezTo>
                  <a:cubicBezTo>
                    <a:pt x="132168" y="129926"/>
                    <a:pt x="132163" y="129754"/>
                    <a:pt x="132053" y="129649"/>
                  </a:cubicBezTo>
                  <a:cubicBezTo>
                    <a:pt x="131999" y="129597"/>
                    <a:pt x="131930" y="129571"/>
                    <a:pt x="131860" y="129571"/>
                  </a:cubicBezTo>
                  <a:close/>
                  <a:moveTo>
                    <a:pt x="23221" y="131115"/>
                  </a:moveTo>
                  <a:cubicBezTo>
                    <a:pt x="23148" y="131115"/>
                    <a:pt x="23076" y="131143"/>
                    <a:pt x="23021" y="131199"/>
                  </a:cubicBezTo>
                  <a:cubicBezTo>
                    <a:pt x="22911" y="131311"/>
                    <a:pt x="22915" y="131492"/>
                    <a:pt x="23030" y="131599"/>
                  </a:cubicBezTo>
                  <a:cubicBezTo>
                    <a:pt x="23828" y="132381"/>
                    <a:pt x="24658" y="133161"/>
                    <a:pt x="25498" y="133915"/>
                  </a:cubicBezTo>
                  <a:cubicBezTo>
                    <a:pt x="25549" y="133961"/>
                    <a:pt x="25615" y="133986"/>
                    <a:pt x="25684" y="133986"/>
                  </a:cubicBezTo>
                  <a:lnTo>
                    <a:pt x="25684" y="133986"/>
                  </a:lnTo>
                  <a:cubicBezTo>
                    <a:pt x="25940" y="133986"/>
                    <a:pt x="26060" y="133671"/>
                    <a:pt x="25870" y="133500"/>
                  </a:cubicBezTo>
                  <a:cubicBezTo>
                    <a:pt x="25037" y="132751"/>
                    <a:pt x="24212" y="131977"/>
                    <a:pt x="23420" y="131200"/>
                  </a:cubicBezTo>
                  <a:cubicBezTo>
                    <a:pt x="23366" y="131144"/>
                    <a:pt x="23293" y="131115"/>
                    <a:pt x="23221" y="131115"/>
                  </a:cubicBezTo>
                  <a:close/>
                  <a:moveTo>
                    <a:pt x="25684" y="133986"/>
                  </a:moveTo>
                  <a:cubicBezTo>
                    <a:pt x="25684" y="133986"/>
                    <a:pt x="25683" y="133986"/>
                    <a:pt x="25683" y="133986"/>
                  </a:cubicBezTo>
                  <a:lnTo>
                    <a:pt x="25684" y="133986"/>
                  </a:lnTo>
                  <a:cubicBezTo>
                    <a:pt x="25684" y="133986"/>
                    <a:pt x="25684" y="133986"/>
                    <a:pt x="25684" y="133986"/>
                  </a:cubicBezTo>
                  <a:close/>
                  <a:moveTo>
                    <a:pt x="123947" y="136718"/>
                  </a:moveTo>
                  <a:cubicBezTo>
                    <a:pt x="123887" y="136718"/>
                    <a:pt x="123826" y="136738"/>
                    <a:pt x="123775" y="136777"/>
                  </a:cubicBezTo>
                  <a:cubicBezTo>
                    <a:pt x="122898" y="137465"/>
                    <a:pt x="121995" y="138142"/>
                    <a:pt x="121089" y="138791"/>
                  </a:cubicBezTo>
                  <a:cubicBezTo>
                    <a:pt x="120869" y="138950"/>
                    <a:pt x="120979" y="139297"/>
                    <a:pt x="121251" y="139297"/>
                  </a:cubicBezTo>
                  <a:cubicBezTo>
                    <a:pt x="121309" y="139297"/>
                    <a:pt x="121366" y="139279"/>
                    <a:pt x="121414" y="139244"/>
                  </a:cubicBezTo>
                  <a:cubicBezTo>
                    <a:pt x="122326" y="138592"/>
                    <a:pt x="123237" y="137910"/>
                    <a:pt x="124120" y="137218"/>
                  </a:cubicBezTo>
                  <a:cubicBezTo>
                    <a:pt x="124241" y="137122"/>
                    <a:pt x="124262" y="136946"/>
                    <a:pt x="124166" y="136825"/>
                  </a:cubicBezTo>
                  <a:cubicBezTo>
                    <a:pt x="124112" y="136755"/>
                    <a:pt x="124030" y="136718"/>
                    <a:pt x="123947" y="136718"/>
                  </a:cubicBezTo>
                  <a:close/>
                  <a:moveTo>
                    <a:pt x="31345" y="138045"/>
                  </a:moveTo>
                  <a:cubicBezTo>
                    <a:pt x="31259" y="138045"/>
                    <a:pt x="31175" y="138084"/>
                    <a:pt x="31120" y="138159"/>
                  </a:cubicBezTo>
                  <a:cubicBezTo>
                    <a:pt x="31028" y="138282"/>
                    <a:pt x="31055" y="138457"/>
                    <a:pt x="31179" y="138549"/>
                  </a:cubicBezTo>
                  <a:cubicBezTo>
                    <a:pt x="32083" y="139218"/>
                    <a:pt x="33013" y="139875"/>
                    <a:pt x="33945" y="140501"/>
                  </a:cubicBezTo>
                  <a:cubicBezTo>
                    <a:pt x="33992" y="140533"/>
                    <a:pt x="34045" y="140549"/>
                    <a:pt x="34101" y="140549"/>
                  </a:cubicBezTo>
                  <a:cubicBezTo>
                    <a:pt x="34225" y="140549"/>
                    <a:pt x="34333" y="140469"/>
                    <a:pt x="34368" y="140351"/>
                  </a:cubicBezTo>
                  <a:cubicBezTo>
                    <a:pt x="34404" y="140234"/>
                    <a:pt x="34360" y="140107"/>
                    <a:pt x="34257" y="140039"/>
                  </a:cubicBezTo>
                  <a:cubicBezTo>
                    <a:pt x="33332" y="139416"/>
                    <a:pt x="32409" y="138763"/>
                    <a:pt x="31511" y="138099"/>
                  </a:cubicBezTo>
                  <a:cubicBezTo>
                    <a:pt x="31461" y="138063"/>
                    <a:pt x="31402" y="138045"/>
                    <a:pt x="31345" y="138045"/>
                  </a:cubicBezTo>
                  <a:close/>
                  <a:moveTo>
                    <a:pt x="115114" y="142703"/>
                  </a:moveTo>
                  <a:cubicBezTo>
                    <a:pt x="115067" y="142703"/>
                    <a:pt x="115020" y="142715"/>
                    <a:pt x="114976" y="142740"/>
                  </a:cubicBezTo>
                  <a:cubicBezTo>
                    <a:pt x="114019" y="143294"/>
                    <a:pt x="113031" y="143839"/>
                    <a:pt x="112038" y="144359"/>
                  </a:cubicBezTo>
                  <a:cubicBezTo>
                    <a:pt x="111924" y="144418"/>
                    <a:pt x="111866" y="144548"/>
                    <a:pt x="111898" y="144672"/>
                  </a:cubicBezTo>
                  <a:cubicBezTo>
                    <a:pt x="111928" y="144797"/>
                    <a:pt x="112040" y="144885"/>
                    <a:pt x="112168" y="144885"/>
                  </a:cubicBezTo>
                  <a:cubicBezTo>
                    <a:pt x="112213" y="144884"/>
                    <a:pt x="112257" y="144874"/>
                    <a:pt x="112297" y="144853"/>
                  </a:cubicBezTo>
                  <a:cubicBezTo>
                    <a:pt x="113298" y="144330"/>
                    <a:pt x="114292" y="143781"/>
                    <a:pt x="115256" y="143222"/>
                  </a:cubicBezTo>
                  <a:cubicBezTo>
                    <a:pt x="115387" y="143144"/>
                    <a:pt x="115431" y="142975"/>
                    <a:pt x="115355" y="142842"/>
                  </a:cubicBezTo>
                  <a:cubicBezTo>
                    <a:pt x="115303" y="142753"/>
                    <a:pt x="115210" y="142703"/>
                    <a:pt x="115114" y="142703"/>
                  </a:cubicBezTo>
                  <a:close/>
                  <a:moveTo>
                    <a:pt x="40348" y="143777"/>
                  </a:moveTo>
                  <a:cubicBezTo>
                    <a:pt x="40249" y="143777"/>
                    <a:pt x="40153" y="143830"/>
                    <a:pt x="40102" y="143923"/>
                  </a:cubicBezTo>
                  <a:cubicBezTo>
                    <a:pt x="40029" y="144058"/>
                    <a:pt x="40079" y="144227"/>
                    <a:pt x="40215" y="144301"/>
                  </a:cubicBezTo>
                  <a:cubicBezTo>
                    <a:pt x="41205" y="144839"/>
                    <a:pt x="42220" y="145361"/>
                    <a:pt x="43228" y="145851"/>
                  </a:cubicBezTo>
                  <a:cubicBezTo>
                    <a:pt x="43267" y="145870"/>
                    <a:pt x="43309" y="145879"/>
                    <a:pt x="43351" y="145879"/>
                  </a:cubicBezTo>
                  <a:cubicBezTo>
                    <a:pt x="43481" y="145879"/>
                    <a:pt x="43593" y="145789"/>
                    <a:pt x="43623" y="145664"/>
                  </a:cubicBezTo>
                  <a:cubicBezTo>
                    <a:pt x="43652" y="145537"/>
                    <a:pt x="43590" y="145406"/>
                    <a:pt x="43473" y="145350"/>
                  </a:cubicBezTo>
                  <a:cubicBezTo>
                    <a:pt x="42471" y="144862"/>
                    <a:pt x="41465" y="144344"/>
                    <a:pt x="40481" y="143810"/>
                  </a:cubicBezTo>
                  <a:cubicBezTo>
                    <a:pt x="40439" y="143787"/>
                    <a:pt x="40393" y="143777"/>
                    <a:pt x="40348" y="143777"/>
                  </a:cubicBezTo>
                  <a:close/>
                  <a:moveTo>
                    <a:pt x="105534" y="147400"/>
                  </a:moveTo>
                  <a:cubicBezTo>
                    <a:pt x="105501" y="147400"/>
                    <a:pt x="105468" y="147405"/>
                    <a:pt x="105435" y="147418"/>
                  </a:cubicBezTo>
                  <a:cubicBezTo>
                    <a:pt x="104403" y="147838"/>
                    <a:pt x="103346" y="148240"/>
                    <a:pt x="102296" y="148613"/>
                  </a:cubicBezTo>
                  <a:cubicBezTo>
                    <a:pt x="102168" y="148659"/>
                    <a:pt x="102092" y="148790"/>
                    <a:pt x="102114" y="148923"/>
                  </a:cubicBezTo>
                  <a:cubicBezTo>
                    <a:pt x="102138" y="149057"/>
                    <a:pt x="102253" y="149154"/>
                    <a:pt x="102389" y="149154"/>
                  </a:cubicBezTo>
                  <a:cubicBezTo>
                    <a:pt x="102392" y="149155"/>
                    <a:pt x="102395" y="149155"/>
                    <a:pt x="102397" y="149155"/>
                  </a:cubicBezTo>
                  <a:cubicBezTo>
                    <a:pt x="102426" y="149155"/>
                    <a:pt x="102455" y="149149"/>
                    <a:pt x="102483" y="149138"/>
                  </a:cubicBezTo>
                  <a:cubicBezTo>
                    <a:pt x="103541" y="148763"/>
                    <a:pt x="104605" y="148357"/>
                    <a:pt x="105646" y="147935"/>
                  </a:cubicBezTo>
                  <a:cubicBezTo>
                    <a:pt x="105785" y="147874"/>
                    <a:pt x="105850" y="147714"/>
                    <a:pt x="105793" y="147574"/>
                  </a:cubicBezTo>
                  <a:cubicBezTo>
                    <a:pt x="105749" y="147465"/>
                    <a:pt x="105645" y="147400"/>
                    <a:pt x="105534" y="147400"/>
                  </a:cubicBezTo>
                  <a:close/>
                  <a:moveTo>
                    <a:pt x="50065" y="148198"/>
                  </a:moveTo>
                  <a:cubicBezTo>
                    <a:pt x="49952" y="148198"/>
                    <a:pt x="49845" y="148267"/>
                    <a:pt x="49803" y="148380"/>
                  </a:cubicBezTo>
                  <a:cubicBezTo>
                    <a:pt x="49749" y="148524"/>
                    <a:pt x="49822" y="148685"/>
                    <a:pt x="49967" y="148739"/>
                  </a:cubicBezTo>
                  <a:cubicBezTo>
                    <a:pt x="51021" y="149131"/>
                    <a:pt x="52099" y="149506"/>
                    <a:pt x="53172" y="149852"/>
                  </a:cubicBezTo>
                  <a:cubicBezTo>
                    <a:pt x="53200" y="149861"/>
                    <a:pt x="53229" y="149866"/>
                    <a:pt x="53258" y="149866"/>
                  </a:cubicBezTo>
                  <a:cubicBezTo>
                    <a:pt x="53395" y="149866"/>
                    <a:pt x="53512" y="149766"/>
                    <a:pt x="53533" y="149631"/>
                  </a:cubicBezTo>
                  <a:cubicBezTo>
                    <a:pt x="53554" y="149495"/>
                    <a:pt x="53474" y="149364"/>
                    <a:pt x="53343" y="149322"/>
                  </a:cubicBezTo>
                  <a:cubicBezTo>
                    <a:pt x="52279" y="148977"/>
                    <a:pt x="51208" y="148606"/>
                    <a:pt x="50162" y="148216"/>
                  </a:cubicBezTo>
                  <a:cubicBezTo>
                    <a:pt x="50130" y="148204"/>
                    <a:pt x="50098" y="148198"/>
                    <a:pt x="50065" y="148198"/>
                  </a:cubicBezTo>
                  <a:close/>
                  <a:moveTo>
                    <a:pt x="95398" y="150707"/>
                  </a:moveTo>
                  <a:cubicBezTo>
                    <a:pt x="95375" y="150707"/>
                    <a:pt x="95352" y="150710"/>
                    <a:pt x="95330" y="150715"/>
                  </a:cubicBezTo>
                  <a:cubicBezTo>
                    <a:pt x="94253" y="150984"/>
                    <a:pt x="93151" y="151235"/>
                    <a:pt x="92054" y="151458"/>
                  </a:cubicBezTo>
                  <a:cubicBezTo>
                    <a:pt x="91912" y="151485"/>
                    <a:pt x="91814" y="151616"/>
                    <a:pt x="91828" y="151760"/>
                  </a:cubicBezTo>
                  <a:cubicBezTo>
                    <a:pt x="91842" y="151903"/>
                    <a:pt x="91963" y="152012"/>
                    <a:pt x="92107" y="152012"/>
                  </a:cubicBezTo>
                  <a:cubicBezTo>
                    <a:pt x="92107" y="152012"/>
                    <a:pt x="92108" y="152012"/>
                    <a:pt x="92109" y="152012"/>
                  </a:cubicBezTo>
                  <a:cubicBezTo>
                    <a:pt x="92128" y="152011"/>
                    <a:pt x="92146" y="152009"/>
                    <a:pt x="92165" y="152005"/>
                  </a:cubicBezTo>
                  <a:cubicBezTo>
                    <a:pt x="93270" y="151780"/>
                    <a:pt x="94380" y="151528"/>
                    <a:pt x="95465" y="151257"/>
                  </a:cubicBezTo>
                  <a:cubicBezTo>
                    <a:pt x="95615" y="151220"/>
                    <a:pt x="95706" y="151068"/>
                    <a:pt x="95668" y="150919"/>
                  </a:cubicBezTo>
                  <a:cubicBezTo>
                    <a:pt x="95637" y="150792"/>
                    <a:pt x="95523" y="150707"/>
                    <a:pt x="95398" y="150707"/>
                  </a:cubicBezTo>
                  <a:close/>
                  <a:moveTo>
                    <a:pt x="60309" y="151214"/>
                  </a:moveTo>
                  <a:cubicBezTo>
                    <a:pt x="60181" y="151214"/>
                    <a:pt x="60066" y="151303"/>
                    <a:pt x="60036" y="151433"/>
                  </a:cubicBezTo>
                  <a:cubicBezTo>
                    <a:pt x="60003" y="151583"/>
                    <a:pt x="60098" y="151732"/>
                    <a:pt x="60248" y="151765"/>
                  </a:cubicBezTo>
                  <a:cubicBezTo>
                    <a:pt x="61349" y="152007"/>
                    <a:pt x="62467" y="152226"/>
                    <a:pt x="63569" y="152417"/>
                  </a:cubicBezTo>
                  <a:cubicBezTo>
                    <a:pt x="63586" y="152421"/>
                    <a:pt x="63602" y="152422"/>
                    <a:pt x="63618" y="152422"/>
                  </a:cubicBezTo>
                  <a:lnTo>
                    <a:pt x="63617" y="152421"/>
                  </a:lnTo>
                  <a:cubicBezTo>
                    <a:pt x="63761" y="152419"/>
                    <a:pt x="63880" y="152309"/>
                    <a:pt x="63892" y="152165"/>
                  </a:cubicBezTo>
                  <a:cubicBezTo>
                    <a:pt x="63905" y="152023"/>
                    <a:pt x="63806" y="151894"/>
                    <a:pt x="63665" y="151867"/>
                  </a:cubicBezTo>
                  <a:cubicBezTo>
                    <a:pt x="62570" y="151677"/>
                    <a:pt x="61461" y="151460"/>
                    <a:pt x="60368" y="151221"/>
                  </a:cubicBezTo>
                  <a:cubicBezTo>
                    <a:pt x="60348" y="151216"/>
                    <a:pt x="60329" y="151214"/>
                    <a:pt x="60309" y="151214"/>
                  </a:cubicBezTo>
                  <a:close/>
                  <a:moveTo>
                    <a:pt x="84900" y="152564"/>
                  </a:moveTo>
                  <a:cubicBezTo>
                    <a:pt x="84888" y="152564"/>
                    <a:pt x="84875" y="152564"/>
                    <a:pt x="84863" y="152566"/>
                  </a:cubicBezTo>
                  <a:cubicBezTo>
                    <a:pt x="83752" y="152684"/>
                    <a:pt x="82625" y="152777"/>
                    <a:pt x="81516" y="152846"/>
                  </a:cubicBezTo>
                  <a:cubicBezTo>
                    <a:pt x="81365" y="152854"/>
                    <a:pt x="81248" y="152981"/>
                    <a:pt x="81253" y="153132"/>
                  </a:cubicBezTo>
                  <a:cubicBezTo>
                    <a:pt x="81258" y="153283"/>
                    <a:pt x="81380" y="153402"/>
                    <a:pt x="81530" y="153402"/>
                  </a:cubicBezTo>
                  <a:cubicBezTo>
                    <a:pt x="81531" y="153402"/>
                    <a:pt x="81532" y="153402"/>
                    <a:pt x="81533" y="153402"/>
                  </a:cubicBezTo>
                  <a:cubicBezTo>
                    <a:pt x="81538" y="153402"/>
                    <a:pt x="81544" y="153402"/>
                    <a:pt x="81550" y="153401"/>
                  </a:cubicBezTo>
                  <a:cubicBezTo>
                    <a:pt x="82668" y="153334"/>
                    <a:pt x="83803" y="153239"/>
                    <a:pt x="84922" y="153121"/>
                  </a:cubicBezTo>
                  <a:cubicBezTo>
                    <a:pt x="85076" y="153104"/>
                    <a:pt x="85187" y="152967"/>
                    <a:pt x="85170" y="152814"/>
                  </a:cubicBezTo>
                  <a:cubicBezTo>
                    <a:pt x="85155" y="152674"/>
                    <a:pt x="85042" y="152564"/>
                    <a:pt x="84900" y="152564"/>
                  </a:cubicBezTo>
                  <a:close/>
                  <a:moveTo>
                    <a:pt x="70867" y="152765"/>
                  </a:moveTo>
                  <a:cubicBezTo>
                    <a:pt x="70731" y="152765"/>
                    <a:pt x="70597" y="152874"/>
                    <a:pt x="70585" y="153023"/>
                  </a:cubicBezTo>
                  <a:cubicBezTo>
                    <a:pt x="70573" y="153176"/>
                    <a:pt x="70688" y="153310"/>
                    <a:pt x="70842" y="153322"/>
                  </a:cubicBezTo>
                  <a:cubicBezTo>
                    <a:pt x="71964" y="153408"/>
                    <a:pt x="73101" y="153469"/>
                    <a:pt x="74220" y="153506"/>
                  </a:cubicBezTo>
                  <a:lnTo>
                    <a:pt x="74229" y="153506"/>
                  </a:lnTo>
                  <a:cubicBezTo>
                    <a:pt x="74382" y="153506"/>
                    <a:pt x="74507" y="153384"/>
                    <a:pt x="74509" y="153232"/>
                  </a:cubicBezTo>
                  <a:cubicBezTo>
                    <a:pt x="74511" y="153080"/>
                    <a:pt x="74391" y="152953"/>
                    <a:pt x="74239" y="152948"/>
                  </a:cubicBezTo>
                  <a:cubicBezTo>
                    <a:pt x="73127" y="152912"/>
                    <a:pt x="71999" y="152850"/>
                    <a:pt x="70884" y="152765"/>
                  </a:cubicBezTo>
                  <a:cubicBezTo>
                    <a:pt x="70879" y="152765"/>
                    <a:pt x="70873" y="152765"/>
                    <a:pt x="70867" y="152765"/>
                  </a:cubicBezTo>
                  <a:close/>
                </a:path>
              </a:pathLst>
            </a:custGeom>
            <a:solidFill>
              <a:srgbClr val="DCC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1691611" y="1327234"/>
              <a:ext cx="5294772" cy="5294329"/>
            </a:xfrm>
            <a:custGeom>
              <a:avLst/>
              <a:gdLst/>
              <a:ahLst/>
              <a:cxnLst/>
              <a:rect l="l" t="t" r="r" b="b"/>
              <a:pathLst>
                <a:path w="179347" h="179332" extrusionOk="0">
                  <a:moveTo>
                    <a:pt x="89632" y="1"/>
                  </a:moveTo>
                  <a:cubicBezTo>
                    <a:pt x="88760" y="1"/>
                    <a:pt x="87866" y="15"/>
                    <a:pt x="86979" y="41"/>
                  </a:cubicBezTo>
                  <a:cubicBezTo>
                    <a:pt x="86826" y="45"/>
                    <a:pt x="86706" y="171"/>
                    <a:pt x="86709" y="324"/>
                  </a:cubicBezTo>
                  <a:cubicBezTo>
                    <a:pt x="86711" y="476"/>
                    <a:pt x="86834" y="598"/>
                    <a:pt x="86987" y="598"/>
                  </a:cubicBezTo>
                  <a:lnTo>
                    <a:pt x="86995" y="598"/>
                  </a:lnTo>
                  <a:cubicBezTo>
                    <a:pt x="87797" y="575"/>
                    <a:pt x="88605" y="558"/>
                    <a:pt x="89395" y="558"/>
                  </a:cubicBezTo>
                  <a:cubicBezTo>
                    <a:pt x="89492" y="558"/>
                    <a:pt x="89588" y="558"/>
                    <a:pt x="89683" y="559"/>
                  </a:cubicBezTo>
                  <a:lnTo>
                    <a:pt x="90331" y="561"/>
                  </a:lnTo>
                  <a:lnTo>
                    <a:pt x="90333" y="561"/>
                  </a:lnTo>
                  <a:cubicBezTo>
                    <a:pt x="90334" y="561"/>
                    <a:pt x="90335" y="561"/>
                    <a:pt x="90336" y="561"/>
                  </a:cubicBezTo>
                  <a:cubicBezTo>
                    <a:pt x="90488" y="561"/>
                    <a:pt x="90613" y="437"/>
                    <a:pt x="90613" y="283"/>
                  </a:cubicBezTo>
                  <a:cubicBezTo>
                    <a:pt x="90614" y="129"/>
                    <a:pt x="90489" y="3"/>
                    <a:pt x="90336" y="3"/>
                  </a:cubicBezTo>
                  <a:lnTo>
                    <a:pt x="89683" y="1"/>
                  </a:lnTo>
                  <a:close/>
                  <a:moveTo>
                    <a:pt x="97571" y="345"/>
                  </a:moveTo>
                  <a:cubicBezTo>
                    <a:pt x="97428" y="345"/>
                    <a:pt x="97307" y="453"/>
                    <a:pt x="97294" y="598"/>
                  </a:cubicBezTo>
                  <a:cubicBezTo>
                    <a:pt x="97281" y="752"/>
                    <a:pt x="97394" y="887"/>
                    <a:pt x="97548" y="901"/>
                  </a:cubicBezTo>
                  <a:cubicBezTo>
                    <a:pt x="98659" y="998"/>
                    <a:pt x="99775" y="1117"/>
                    <a:pt x="100864" y="1254"/>
                  </a:cubicBezTo>
                  <a:cubicBezTo>
                    <a:pt x="100872" y="1255"/>
                    <a:pt x="100881" y="1256"/>
                    <a:pt x="100889" y="1256"/>
                  </a:cubicBezTo>
                  <a:cubicBezTo>
                    <a:pt x="100893" y="1256"/>
                    <a:pt x="100897" y="1256"/>
                    <a:pt x="100900" y="1255"/>
                  </a:cubicBezTo>
                  <a:cubicBezTo>
                    <a:pt x="100901" y="1255"/>
                    <a:pt x="100902" y="1255"/>
                    <a:pt x="100903" y="1255"/>
                  </a:cubicBezTo>
                  <a:cubicBezTo>
                    <a:pt x="101048" y="1255"/>
                    <a:pt x="101169" y="1141"/>
                    <a:pt x="101179" y="995"/>
                  </a:cubicBezTo>
                  <a:cubicBezTo>
                    <a:pt x="101188" y="847"/>
                    <a:pt x="101081" y="718"/>
                    <a:pt x="100934" y="700"/>
                  </a:cubicBezTo>
                  <a:cubicBezTo>
                    <a:pt x="99838" y="562"/>
                    <a:pt x="98715" y="442"/>
                    <a:pt x="97597" y="346"/>
                  </a:cubicBezTo>
                  <a:cubicBezTo>
                    <a:pt x="97588" y="345"/>
                    <a:pt x="97580" y="345"/>
                    <a:pt x="97571" y="345"/>
                  </a:cubicBezTo>
                  <a:close/>
                  <a:moveTo>
                    <a:pt x="79756" y="546"/>
                  </a:moveTo>
                  <a:cubicBezTo>
                    <a:pt x="79747" y="546"/>
                    <a:pt x="79737" y="546"/>
                    <a:pt x="79728" y="547"/>
                  </a:cubicBezTo>
                  <a:cubicBezTo>
                    <a:pt x="78620" y="670"/>
                    <a:pt x="77501" y="814"/>
                    <a:pt x="76399" y="978"/>
                  </a:cubicBezTo>
                  <a:cubicBezTo>
                    <a:pt x="76255" y="1000"/>
                    <a:pt x="76152" y="1130"/>
                    <a:pt x="76163" y="1274"/>
                  </a:cubicBezTo>
                  <a:cubicBezTo>
                    <a:pt x="76173" y="1420"/>
                    <a:pt x="76294" y="1533"/>
                    <a:pt x="76440" y="1534"/>
                  </a:cubicBezTo>
                  <a:lnTo>
                    <a:pt x="76440" y="1534"/>
                  </a:lnTo>
                  <a:cubicBezTo>
                    <a:pt x="76453" y="1534"/>
                    <a:pt x="76467" y="1533"/>
                    <a:pt x="76479" y="1530"/>
                  </a:cubicBezTo>
                  <a:cubicBezTo>
                    <a:pt x="77574" y="1368"/>
                    <a:pt x="78688" y="1224"/>
                    <a:pt x="79787" y="1103"/>
                  </a:cubicBezTo>
                  <a:cubicBezTo>
                    <a:pt x="79941" y="1087"/>
                    <a:pt x="80052" y="948"/>
                    <a:pt x="80035" y="795"/>
                  </a:cubicBezTo>
                  <a:cubicBezTo>
                    <a:pt x="80018" y="652"/>
                    <a:pt x="79897" y="546"/>
                    <a:pt x="79756" y="546"/>
                  </a:cubicBezTo>
                  <a:close/>
                  <a:moveTo>
                    <a:pt x="76440" y="1534"/>
                  </a:moveTo>
                  <a:lnTo>
                    <a:pt x="76440" y="1534"/>
                  </a:lnTo>
                  <a:cubicBezTo>
                    <a:pt x="76439" y="1534"/>
                    <a:pt x="76439" y="1534"/>
                    <a:pt x="76439" y="1534"/>
                  </a:cubicBezTo>
                  <a:lnTo>
                    <a:pt x="76440" y="1534"/>
                  </a:lnTo>
                  <a:cubicBezTo>
                    <a:pt x="76440" y="1534"/>
                    <a:pt x="76440" y="1534"/>
                    <a:pt x="76440" y="1534"/>
                  </a:cubicBezTo>
                  <a:close/>
                  <a:moveTo>
                    <a:pt x="108052" y="1890"/>
                  </a:moveTo>
                  <a:cubicBezTo>
                    <a:pt x="107922" y="1890"/>
                    <a:pt x="107807" y="1980"/>
                    <a:pt x="107780" y="2112"/>
                  </a:cubicBezTo>
                  <a:cubicBezTo>
                    <a:pt x="107748" y="2261"/>
                    <a:pt x="107843" y="2407"/>
                    <a:pt x="107990" y="2441"/>
                  </a:cubicBezTo>
                  <a:cubicBezTo>
                    <a:pt x="109071" y="2666"/>
                    <a:pt x="110166" y="2916"/>
                    <a:pt x="111244" y="3183"/>
                  </a:cubicBezTo>
                  <a:cubicBezTo>
                    <a:pt x="111265" y="3189"/>
                    <a:pt x="111288" y="3191"/>
                    <a:pt x="111310" y="3191"/>
                  </a:cubicBezTo>
                  <a:lnTo>
                    <a:pt x="111310" y="3192"/>
                  </a:lnTo>
                  <a:cubicBezTo>
                    <a:pt x="111451" y="3192"/>
                    <a:pt x="111571" y="3088"/>
                    <a:pt x="111587" y="2947"/>
                  </a:cubicBezTo>
                  <a:cubicBezTo>
                    <a:pt x="111605" y="2807"/>
                    <a:pt x="111514" y="2675"/>
                    <a:pt x="111378" y="2643"/>
                  </a:cubicBezTo>
                  <a:cubicBezTo>
                    <a:pt x="110293" y="2372"/>
                    <a:pt x="109193" y="2122"/>
                    <a:pt x="108106" y="1895"/>
                  </a:cubicBezTo>
                  <a:cubicBezTo>
                    <a:pt x="108088" y="1891"/>
                    <a:pt x="108070" y="1890"/>
                    <a:pt x="108052" y="1890"/>
                  </a:cubicBezTo>
                  <a:close/>
                  <a:moveTo>
                    <a:pt x="69328" y="2328"/>
                  </a:moveTo>
                  <a:cubicBezTo>
                    <a:pt x="69304" y="2328"/>
                    <a:pt x="69280" y="2331"/>
                    <a:pt x="69256" y="2338"/>
                  </a:cubicBezTo>
                  <a:cubicBezTo>
                    <a:pt x="68174" y="2589"/>
                    <a:pt x="67079" y="2866"/>
                    <a:pt x="66003" y="3160"/>
                  </a:cubicBezTo>
                  <a:cubicBezTo>
                    <a:pt x="65868" y="3197"/>
                    <a:pt x="65782" y="3328"/>
                    <a:pt x="65801" y="3466"/>
                  </a:cubicBezTo>
                  <a:cubicBezTo>
                    <a:pt x="65819" y="3605"/>
                    <a:pt x="65937" y="3708"/>
                    <a:pt x="66077" y="3708"/>
                  </a:cubicBezTo>
                  <a:cubicBezTo>
                    <a:pt x="66101" y="3708"/>
                    <a:pt x="66126" y="3705"/>
                    <a:pt x="66150" y="3698"/>
                  </a:cubicBezTo>
                  <a:cubicBezTo>
                    <a:pt x="67219" y="3407"/>
                    <a:pt x="68307" y="3131"/>
                    <a:pt x="69383" y="2881"/>
                  </a:cubicBezTo>
                  <a:cubicBezTo>
                    <a:pt x="69537" y="2850"/>
                    <a:pt x="69635" y="2697"/>
                    <a:pt x="69599" y="2544"/>
                  </a:cubicBezTo>
                  <a:cubicBezTo>
                    <a:pt x="69569" y="2415"/>
                    <a:pt x="69454" y="2328"/>
                    <a:pt x="69328" y="2328"/>
                  </a:cubicBezTo>
                  <a:close/>
                  <a:moveTo>
                    <a:pt x="118266" y="4667"/>
                  </a:moveTo>
                  <a:cubicBezTo>
                    <a:pt x="118150" y="4667"/>
                    <a:pt x="118042" y="4741"/>
                    <a:pt x="118002" y="4857"/>
                  </a:cubicBezTo>
                  <a:cubicBezTo>
                    <a:pt x="117953" y="5003"/>
                    <a:pt x="118031" y="5161"/>
                    <a:pt x="118178" y="5211"/>
                  </a:cubicBezTo>
                  <a:cubicBezTo>
                    <a:pt x="119224" y="5564"/>
                    <a:pt x="120282" y="5943"/>
                    <a:pt x="121326" y="6340"/>
                  </a:cubicBezTo>
                  <a:cubicBezTo>
                    <a:pt x="121358" y="6351"/>
                    <a:pt x="121391" y="6357"/>
                    <a:pt x="121425" y="6357"/>
                  </a:cubicBezTo>
                  <a:lnTo>
                    <a:pt x="121425" y="6358"/>
                  </a:lnTo>
                  <a:cubicBezTo>
                    <a:pt x="121560" y="6358"/>
                    <a:pt x="121676" y="6262"/>
                    <a:pt x="121700" y="6129"/>
                  </a:cubicBezTo>
                  <a:cubicBezTo>
                    <a:pt x="121724" y="5996"/>
                    <a:pt x="121650" y="5866"/>
                    <a:pt x="121524" y="5818"/>
                  </a:cubicBezTo>
                  <a:cubicBezTo>
                    <a:pt x="120474" y="5418"/>
                    <a:pt x="119408" y="5038"/>
                    <a:pt x="118356" y="4682"/>
                  </a:cubicBezTo>
                  <a:cubicBezTo>
                    <a:pt x="118326" y="4672"/>
                    <a:pt x="118296" y="4667"/>
                    <a:pt x="118266" y="4667"/>
                  </a:cubicBezTo>
                  <a:close/>
                  <a:moveTo>
                    <a:pt x="59174" y="5341"/>
                  </a:moveTo>
                  <a:cubicBezTo>
                    <a:pt x="59141" y="5341"/>
                    <a:pt x="59106" y="5347"/>
                    <a:pt x="59073" y="5360"/>
                  </a:cubicBezTo>
                  <a:cubicBezTo>
                    <a:pt x="58026" y="5741"/>
                    <a:pt x="56971" y="6146"/>
                    <a:pt x="55941" y="6566"/>
                  </a:cubicBezTo>
                  <a:cubicBezTo>
                    <a:pt x="55816" y="6616"/>
                    <a:pt x="55746" y="6746"/>
                    <a:pt x="55772" y="6878"/>
                  </a:cubicBezTo>
                  <a:cubicBezTo>
                    <a:pt x="55797" y="7008"/>
                    <a:pt x="55911" y="7103"/>
                    <a:pt x="56045" y="7103"/>
                  </a:cubicBezTo>
                  <a:cubicBezTo>
                    <a:pt x="56082" y="7103"/>
                    <a:pt x="56116" y="7096"/>
                    <a:pt x="56150" y="7082"/>
                  </a:cubicBezTo>
                  <a:cubicBezTo>
                    <a:pt x="57175" y="6666"/>
                    <a:pt x="58222" y="6263"/>
                    <a:pt x="59264" y="5884"/>
                  </a:cubicBezTo>
                  <a:cubicBezTo>
                    <a:pt x="59412" y="5834"/>
                    <a:pt x="59490" y="5672"/>
                    <a:pt x="59436" y="5526"/>
                  </a:cubicBezTo>
                  <a:cubicBezTo>
                    <a:pt x="59395" y="5411"/>
                    <a:pt x="59288" y="5341"/>
                    <a:pt x="59174" y="5341"/>
                  </a:cubicBezTo>
                  <a:close/>
                  <a:moveTo>
                    <a:pt x="128095" y="8650"/>
                  </a:moveTo>
                  <a:cubicBezTo>
                    <a:pt x="127991" y="8650"/>
                    <a:pt x="127891" y="8709"/>
                    <a:pt x="127843" y="8809"/>
                  </a:cubicBezTo>
                  <a:cubicBezTo>
                    <a:pt x="127777" y="8948"/>
                    <a:pt x="127836" y="9114"/>
                    <a:pt x="127975" y="9181"/>
                  </a:cubicBezTo>
                  <a:cubicBezTo>
                    <a:pt x="128973" y="9656"/>
                    <a:pt x="129979" y="10159"/>
                    <a:pt x="130964" y="10675"/>
                  </a:cubicBezTo>
                  <a:cubicBezTo>
                    <a:pt x="131003" y="10696"/>
                    <a:pt x="131047" y="10707"/>
                    <a:pt x="131093" y="10707"/>
                  </a:cubicBezTo>
                  <a:cubicBezTo>
                    <a:pt x="131221" y="10707"/>
                    <a:pt x="131334" y="10619"/>
                    <a:pt x="131364" y="10495"/>
                  </a:cubicBezTo>
                  <a:cubicBezTo>
                    <a:pt x="131395" y="10370"/>
                    <a:pt x="131336" y="10239"/>
                    <a:pt x="131222" y="10180"/>
                  </a:cubicBezTo>
                  <a:cubicBezTo>
                    <a:pt x="130231" y="9662"/>
                    <a:pt x="129219" y="9156"/>
                    <a:pt x="128215" y="8677"/>
                  </a:cubicBezTo>
                  <a:cubicBezTo>
                    <a:pt x="128176" y="8659"/>
                    <a:pt x="128135" y="8650"/>
                    <a:pt x="128095" y="8650"/>
                  </a:cubicBezTo>
                  <a:close/>
                  <a:moveTo>
                    <a:pt x="49445" y="9546"/>
                  </a:moveTo>
                  <a:cubicBezTo>
                    <a:pt x="49405" y="9546"/>
                    <a:pt x="49364" y="9555"/>
                    <a:pt x="49325" y="9573"/>
                  </a:cubicBezTo>
                  <a:cubicBezTo>
                    <a:pt x="48337" y="10072"/>
                    <a:pt x="47341" y="10598"/>
                    <a:pt x="46364" y="11139"/>
                  </a:cubicBezTo>
                  <a:cubicBezTo>
                    <a:pt x="46252" y="11199"/>
                    <a:pt x="46196" y="11329"/>
                    <a:pt x="46229" y="11452"/>
                  </a:cubicBezTo>
                  <a:cubicBezTo>
                    <a:pt x="46260" y="11576"/>
                    <a:pt x="46371" y="11662"/>
                    <a:pt x="46499" y="11662"/>
                  </a:cubicBezTo>
                  <a:cubicBezTo>
                    <a:pt x="46545" y="11662"/>
                    <a:pt x="46592" y="11649"/>
                    <a:pt x="46634" y="11627"/>
                  </a:cubicBezTo>
                  <a:cubicBezTo>
                    <a:pt x="47604" y="11091"/>
                    <a:pt x="48595" y="10567"/>
                    <a:pt x="49576" y="10072"/>
                  </a:cubicBezTo>
                  <a:cubicBezTo>
                    <a:pt x="49710" y="10000"/>
                    <a:pt x="49763" y="9834"/>
                    <a:pt x="49694" y="9699"/>
                  </a:cubicBezTo>
                  <a:cubicBezTo>
                    <a:pt x="49645" y="9602"/>
                    <a:pt x="49547" y="9546"/>
                    <a:pt x="49445" y="9546"/>
                  </a:cubicBezTo>
                  <a:close/>
                  <a:moveTo>
                    <a:pt x="137379" y="13773"/>
                  </a:moveTo>
                  <a:cubicBezTo>
                    <a:pt x="137286" y="13773"/>
                    <a:pt x="137196" y="13819"/>
                    <a:pt x="137143" y="13903"/>
                  </a:cubicBezTo>
                  <a:cubicBezTo>
                    <a:pt x="137061" y="14032"/>
                    <a:pt x="137099" y="14202"/>
                    <a:pt x="137227" y="14286"/>
                  </a:cubicBezTo>
                  <a:cubicBezTo>
                    <a:pt x="138166" y="14879"/>
                    <a:pt x="139104" y="15496"/>
                    <a:pt x="140015" y="16122"/>
                  </a:cubicBezTo>
                  <a:cubicBezTo>
                    <a:pt x="140062" y="16153"/>
                    <a:pt x="140118" y="16171"/>
                    <a:pt x="140174" y="16171"/>
                  </a:cubicBezTo>
                  <a:lnTo>
                    <a:pt x="140174" y="16172"/>
                  </a:lnTo>
                  <a:cubicBezTo>
                    <a:pt x="140296" y="16172"/>
                    <a:pt x="140405" y="16093"/>
                    <a:pt x="140442" y="15975"/>
                  </a:cubicBezTo>
                  <a:cubicBezTo>
                    <a:pt x="140478" y="15857"/>
                    <a:pt x="140433" y="15730"/>
                    <a:pt x="140332" y="15662"/>
                  </a:cubicBezTo>
                  <a:cubicBezTo>
                    <a:pt x="139414" y="15033"/>
                    <a:pt x="138470" y="14411"/>
                    <a:pt x="137525" y="13814"/>
                  </a:cubicBezTo>
                  <a:cubicBezTo>
                    <a:pt x="137479" y="13786"/>
                    <a:pt x="137429" y="13773"/>
                    <a:pt x="137379" y="13773"/>
                  </a:cubicBezTo>
                  <a:close/>
                  <a:moveTo>
                    <a:pt x="40305" y="14864"/>
                  </a:moveTo>
                  <a:cubicBezTo>
                    <a:pt x="40252" y="14864"/>
                    <a:pt x="40198" y="14879"/>
                    <a:pt x="40151" y="14910"/>
                  </a:cubicBezTo>
                  <a:cubicBezTo>
                    <a:pt x="39222" y="15525"/>
                    <a:pt x="38294" y="16166"/>
                    <a:pt x="37391" y="16816"/>
                  </a:cubicBezTo>
                  <a:cubicBezTo>
                    <a:pt x="37172" y="16974"/>
                    <a:pt x="37284" y="17320"/>
                    <a:pt x="37554" y="17321"/>
                  </a:cubicBezTo>
                  <a:cubicBezTo>
                    <a:pt x="37613" y="17321"/>
                    <a:pt x="37670" y="17303"/>
                    <a:pt x="37717" y="17270"/>
                  </a:cubicBezTo>
                  <a:cubicBezTo>
                    <a:pt x="38614" y="16625"/>
                    <a:pt x="39537" y="15988"/>
                    <a:pt x="40458" y="15376"/>
                  </a:cubicBezTo>
                  <a:cubicBezTo>
                    <a:pt x="40587" y="15291"/>
                    <a:pt x="40622" y="15118"/>
                    <a:pt x="40537" y="14988"/>
                  </a:cubicBezTo>
                  <a:cubicBezTo>
                    <a:pt x="40484" y="14908"/>
                    <a:pt x="40395" y="14864"/>
                    <a:pt x="40305" y="14864"/>
                  </a:cubicBezTo>
                  <a:close/>
                  <a:moveTo>
                    <a:pt x="145987" y="19954"/>
                  </a:moveTo>
                  <a:cubicBezTo>
                    <a:pt x="145906" y="19954"/>
                    <a:pt x="145825" y="19989"/>
                    <a:pt x="145770" y="20058"/>
                  </a:cubicBezTo>
                  <a:cubicBezTo>
                    <a:pt x="145675" y="20175"/>
                    <a:pt x="145691" y="20349"/>
                    <a:pt x="145807" y="20447"/>
                  </a:cubicBezTo>
                  <a:cubicBezTo>
                    <a:pt x="146670" y="21147"/>
                    <a:pt x="147527" y="21870"/>
                    <a:pt x="148359" y="22597"/>
                  </a:cubicBezTo>
                  <a:cubicBezTo>
                    <a:pt x="148409" y="22642"/>
                    <a:pt x="148474" y="22667"/>
                    <a:pt x="148543" y="22667"/>
                  </a:cubicBezTo>
                  <a:cubicBezTo>
                    <a:pt x="148800" y="22667"/>
                    <a:pt x="148919" y="22348"/>
                    <a:pt x="148725" y="22177"/>
                  </a:cubicBezTo>
                  <a:cubicBezTo>
                    <a:pt x="147890" y="21446"/>
                    <a:pt x="147026" y="20718"/>
                    <a:pt x="146159" y="20013"/>
                  </a:cubicBezTo>
                  <a:cubicBezTo>
                    <a:pt x="146108" y="19974"/>
                    <a:pt x="146047" y="19954"/>
                    <a:pt x="145987" y="19954"/>
                  </a:cubicBezTo>
                  <a:close/>
                  <a:moveTo>
                    <a:pt x="31839" y="21232"/>
                  </a:moveTo>
                  <a:cubicBezTo>
                    <a:pt x="31778" y="21232"/>
                    <a:pt x="31716" y="21253"/>
                    <a:pt x="31664" y="21295"/>
                  </a:cubicBezTo>
                  <a:cubicBezTo>
                    <a:pt x="30813" y="22018"/>
                    <a:pt x="29966" y="22763"/>
                    <a:pt x="29147" y="23513"/>
                  </a:cubicBezTo>
                  <a:cubicBezTo>
                    <a:pt x="28959" y="23686"/>
                    <a:pt x="29080" y="23998"/>
                    <a:pt x="29334" y="23998"/>
                  </a:cubicBezTo>
                  <a:cubicBezTo>
                    <a:pt x="29335" y="23998"/>
                    <a:pt x="29335" y="23998"/>
                    <a:pt x="29336" y="23998"/>
                  </a:cubicBezTo>
                  <a:lnTo>
                    <a:pt x="29337" y="23998"/>
                  </a:lnTo>
                  <a:cubicBezTo>
                    <a:pt x="29406" y="23998"/>
                    <a:pt x="29473" y="23972"/>
                    <a:pt x="29524" y="23926"/>
                  </a:cubicBezTo>
                  <a:cubicBezTo>
                    <a:pt x="30337" y="23180"/>
                    <a:pt x="31179" y="22438"/>
                    <a:pt x="32025" y="21720"/>
                  </a:cubicBezTo>
                  <a:cubicBezTo>
                    <a:pt x="32138" y="21620"/>
                    <a:pt x="32150" y="21446"/>
                    <a:pt x="32052" y="21331"/>
                  </a:cubicBezTo>
                  <a:cubicBezTo>
                    <a:pt x="31997" y="21266"/>
                    <a:pt x="31918" y="21232"/>
                    <a:pt x="31839" y="21232"/>
                  </a:cubicBezTo>
                  <a:close/>
                  <a:moveTo>
                    <a:pt x="153800" y="27099"/>
                  </a:moveTo>
                  <a:cubicBezTo>
                    <a:pt x="153730" y="27099"/>
                    <a:pt x="153660" y="27125"/>
                    <a:pt x="153606" y="27178"/>
                  </a:cubicBezTo>
                  <a:cubicBezTo>
                    <a:pt x="153495" y="27285"/>
                    <a:pt x="153493" y="27462"/>
                    <a:pt x="153600" y="27573"/>
                  </a:cubicBezTo>
                  <a:cubicBezTo>
                    <a:pt x="154375" y="28368"/>
                    <a:pt x="155141" y="29187"/>
                    <a:pt x="155880" y="30007"/>
                  </a:cubicBezTo>
                  <a:cubicBezTo>
                    <a:pt x="155932" y="30065"/>
                    <a:pt x="156008" y="30099"/>
                    <a:pt x="156087" y="30099"/>
                  </a:cubicBezTo>
                  <a:cubicBezTo>
                    <a:pt x="156328" y="30099"/>
                    <a:pt x="156455" y="29813"/>
                    <a:pt x="156293" y="29633"/>
                  </a:cubicBezTo>
                  <a:cubicBezTo>
                    <a:pt x="155551" y="28809"/>
                    <a:pt x="154779" y="27984"/>
                    <a:pt x="154001" y="27184"/>
                  </a:cubicBezTo>
                  <a:cubicBezTo>
                    <a:pt x="153946" y="27127"/>
                    <a:pt x="153873" y="27099"/>
                    <a:pt x="153800" y="27099"/>
                  </a:cubicBezTo>
                  <a:close/>
                  <a:moveTo>
                    <a:pt x="24192" y="28545"/>
                  </a:moveTo>
                  <a:cubicBezTo>
                    <a:pt x="24117" y="28545"/>
                    <a:pt x="24042" y="28575"/>
                    <a:pt x="23987" y="28634"/>
                  </a:cubicBezTo>
                  <a:cubicBezTo>
                    <a:pt x="23229" y="29450"/>
                    <a:pt x="22475" y="30291"/>
                    <a:pt x="21747" y="31136"/>
                  </a:cubicBezTo>
                  <a:cubicBezTo>
                    <a:pt x="21591" y="31316"/>
                    <a:pt x="21719" y="31597"/>
                    <a:pt x="21958" y="31597"/>
                  </a:cubicBezTo>
                  <a:cubicBezTo>
                    <a:pt x="22039" y="31597"/>
                    <a:pt x="22116" y="31562"/>
                    <a:pt x="22170" y="31500"/>
                  </a:cubicBezTo>
                  <a:cubicBezTo>
                    <a:pt x="22893" y="30661"/>
                    <a:pt x="23642" y="29826"/>
                    <a:pt x="24396" y="29015"/>
                  </a:cubicBezTo>
                  <a:cubicBezTo>
                    <a:pt x="24501" y="28902"/>
                    <a:pt x="24495" y="28726"/>
                    <a:pt x="24382" y="28620"/>
                  </a:cubicBezTo>
                  <a:cubicBezTo>
                    <a:pt x="24328" y="28570"/>
                    <a:pt x="24260" y="28545"/>
                    <a:pt x="24192" y="28545"/>
                  </a:cubicBezTo>
                  <a:close/>
                  <a:moveTo>
                    <a:pt x="160721" y="35114"/>
                  </a:moveTo>
                  <a:cubicBezTo>
                    <a:pt x="160662" y="35114"/>
                    <a:pt x="160602" y="35133"/>
                    <a:pt x="160552" y="35172"/>
                  </a:cubicBezTo>
                  <a:cubicBezTo>
                    <a:pt x="160429" y="35265"/>
                    <a:pt x="160406" y="35440"/>
                    <a:pt x="160499" y="35562"/>
                  </a:cubicBezTo>
                  <a:cubicBezTo>
                    <a:pt x="161174" y="36445"/>
                    <a:pt x="161839" y="37348"/>
                    <a:pt x="162475" y="38247"/>
                  </a:cubicBezTo>
                  <a:cubicBezTo>
                    <a:pt x="162527" y="38320"/>
                    <a:pt x="162612" y="38365"/>
                    <a:pt x="162703" y="38365"/>
                  </a:cubicBezTo>
                  <a:cubicBezTo>
                    <a:pt x="162929" y="38365"/>
                    <a:pt x="163062" y="38108"/>
                    <a:pt x="162931" y="37924"/>
                  </a:cubicBezTo>
                  <a:cubicBezTo>
                    <a:pt x="162291" y="37019"/>
                    <a:pt x="161621" y="36111"/>
                    <a:pt x="160943" y="35224"/>
                  </a:cubicBezTo>
                  <a:cubicBezTo>
                    <a:pt x="160888" y="35152"/>
                    <a:pt x="160805" y="35114"/>
                    <a:pt x="160721" y="35114"/>
                  </a:cubicBezTo>
                  <a:close/>
                  <a:moveTo>
                    <a:pt x="17448" y="36715"/>
                  </a:moveTo>
                  <a:cubicBezTo>
                    <a:pt x="17361" y="36715"/>
                    <a:pt x="17276" y="36755"/>
                    <a:pt x="17222" y="36831"/>
                  </a:cubicBezTo>
                  <a:cubicBezTo>
                    <a:pt x="16564" y="37731"/>
                    <a:pt x="15915" y="38657"/>
                    <a:pt x="15292" y="39579"/>
                  </a:cubicBezTo>
                  <a:cubicBezTo>
                    <a:pt x="15204" y="39706"/>
                    <a:pt x="15238" y="39880"/>
                    <a:pt x="15366" y="39966"/>
                  </a:cubicBezTo>
                  <a:cubicBezTo>
                    <a:pt x="15413" y="39998"/>
                    <a:pt x="15466" y="40014"/>
                    <a:pt x="15522" y="40014"/>
                  </a:cubicBezTo>
                  <a:cubicBezTo>
                    <a:pt x="15616" y="40014"/>
                    <a:pt x="15703" y="39969"/>
                    <a:pt x="15754" y="39892"/>
                  </a:cubicBezTo>
                  <a:cubicBezTo>
                    <a:pt x="16374" y="38975"/>
                    <a:pt x="17019" y="38055"/>
                    <a:pt x="17673" y="37159"/>
                  </a:cubicBezTo>
                  <a:cubicBezTo>
                    <a:pt x="17763" y="37034"/>
                    <a:pt x="17737" y="36860"/>
                    <a:pt x="17612" y="36769"/>
                  </a:cubicBezTo>
                  <a:cubicBezTo>
                    <a:pt x="17562" y="36733"/>
                    <a:pt x="17505" y="36715"/>
                    <a:pt x="17448" y="36715"/>
                  </a:cubicBezTo>
                  <a:close/>
                  <a:moveTo>
                    <a:pt x="166649" y="43887"/>
                  </a:moveTo>
                  <a:cubicBezTo>
                    <a:pt x="166600" y="43887"/>
                    <a:pt x="166551" y="43900"/>
                    <a:pt x="166506" y="43927"/>
                  </a:cubicBezTo>
                  <a:cubicBezTo>
                    <a:pt x="166374" y="44005"/>
                    <a:pt x="166330" y="44175"/>
                    <a:pt x="166408" y="44307"/>
                  </a:cubicBezTo>
                  <a:cubicBezTo>
                    <a:pt x="166972" y="45258"/>
                    <a:pt x="167524" y="46233"/>
                    <a:pt x="168052" y="47202"/>
                  </a:cubicBezTo>
                  <a:cubicBezTo>
                    <a:pt x="168101" y="47292"/>
                    <a:pt x="168194" y="47348"/>
                    <a:pt x="168296" y="47348"/>
                  </a:cubicBezTo>
                  <a:lnTo>
                    <a:pt x="168296" y="47349"/>
                  </a:lnTo>
                  <a:cubicBezTo>
                    <a:pt x="168508" y="47348"/>
                    <a:pt x="168642" y="47122"/>
                    <a:pt x="168542" y="46936"/>
                  </a:cubicBezTo>
                  <a:cubicBezTo>
                    <a:pt x="168012" y="45960"/>
                    <a:pt x="167455" y="44979"/>
                    <a:pt x="166887" y="44022"/>
                  </a:cubicBezTo>
                  <a:cubicBezTo>
                    <a:pt x="166835" y="43935"/>
                    <a:pt x="166743" y="43887"/>
                    <a:pt x="166649" y="43887"/>
                  </a:cubicBezTo>
                  <a:close/>
                  <a:moveTo>
                    <a:pt x="11716" y="45622"/>
                  </a:moveTo>
                  <a:cubicBezTo>
                    <a:pt x="11617" y="45622"/>
                    <a:pt x="11521" y="45676"/>
                    <a:pt x="11470" y="45769"/>
                  </a:cubicBezTo>
                  <a:cubicBezTo>
                    <a:pt x="10921" y="46744"/>
                    <a:pt x="10387" y="47740"/>
                    <a:pt x="9877" y="48729"/>
                  </a:cubicBezTo>
                  <a:cubicBezTo>
                    <a:pt x="9807" y="48866"/>
                    <a:pt x="9860" y="49034"/>
                    <a:pt x="9998" y="49105"/>
                  </a:cubicBezTo>
                  <a:cubicBezTo>
                    <a:pt x="10037" y="49125"/>
                    <a:pt x="10080" y="49135"/>
                    <a:pt x="10125" y="49135"/>
                  </a:cubicBezTo>
                  <a:cubicBezTo>
                    <a:pt x="10230" y="49135"/>
                    <a:pt x="10325" y="49077"/>
                    <a:pt x="10373" y="48984"/>
                  </a:cubicBezTo>
                  <a:cubicBezTo>
                    <a:pt x="10880" y="48001"/>
                    <a:pt x="11412" y="47012"/>
                    <a:pt x="11957" y="46043"/>
                  </a:cubicBezTo>
                  <a:cubicBezTo>
                    <a:pt x="12036" y="45908"/>
                    <a:pt x="11988" y="45734"/>
                    <a:pt x="11853" y="45659"/>
                  </a:cubicBezTo>
                  <a:cubicBezTo>
                    <a:pt x="11810" y="45634"/>
                    <a:pt x="11763" y="45622"/>
                    <a:pt x="11716" y="45622"/>
                  </a:cubicBezTo>
                  <a:close/>
                  <a:moveTo>
                    <a:pt x="171489" y="53282"/>
                  </a:moveTo>
                  <a:cubicBezTo>
                    <a:pt x="171451" y="53282"/>
                    <a:pt x="171413" y="53290"/>
                    <a:pt x="171376" y="53307"/>
                  </a:cubicBezTo>
                  <a:cubicBezTo>
                    <a:pt x="171232" y="53369"/>
                    <a:pt x="171169" y="53541"/>
                    <a:pt x="171237" y="53683"/>
                  </a:cubicBezTo>
                  <a:cubicBezTo>
                    <a:pt x="171682" y="54690"/>
                    <a:pt x="172116" y="55722"/>
                    <a:pt x="172524" y="56750"/>
                  </a:cubicBezTo>
                  <a:cubicBezTo>
                    <a:pt x="172568" y="56856"/>
                    <a:pt x="172670" y="56926"/>
                    <a:pt x="172784" y="56926"/>
                  </a:cubicBezTo>
                  <a:cubicBezTo>
                    <a:pt x="172819" y="56926"/>
                    <a:pt x="172854" y="56919"/>
                    <a:pt x="172887" y="56906"/>
                  </a:cubicBezTo>
                  <a:cubicBezTo>
                    <a:pt x="173030" y="56849"/>
                    <a:pt x="173100" y="56687"/>
                    <a:pt x="173043" y="56544"/>
                  </a:cubicBezTo>
                  <a:cubicBezTo>
                    <a:pt x="172632" y="55509"/>
                    <a:pt x="172196" y="54471"/>
                    <a:pt x="171748" y="53457"/>
                  </a:cubicBezTo>
                  <a:cubicBezTo>
                    <a:pt x="171703" y="53348"/>
                    <a:pt x="171599" y="53282"/>
                    <a:pt x="171489" y="53282"/>
                  </a:cubicBezTo>
                  <a:close/>
                  <a:moveTo>
                    <a:pt x="7073" y="55157"/>
                  </a:moveTo>
                  <a:cubicBezTo>
                    <a:pt x="6964" y="55157"/>
                    <a:pt x="6861" y="55222"/>
                    <a:pt x="6817" y="55329"/>
                  </a:cubicBezTo>
                  <a:cubicBezTo>
                    <a:pt x="6388" y="56362"/>
                    <a:pt x="5973" y="57415"/>
                    <a:pt x="5586" y="58461"/>
                  </a:cubicBezTo>
                  <a:cubicBezTo>
                    <a:pt x="5532" y="58605"/>
                    <a:pt x="5605" y="58766"/>
                    <a:pt x="5750" y="58820"/>
                  </a:cubicBezTo>
                  <a:cubicBezTo>
                    <a:pt x="5780" y="58831"/>
                    <a:pt x="5814" y="58837"/>
                    <a:pt x="5846" y="58837"/>
                  </a:cubicBezTo>
                  <a:cubicBezTo>
                    <a:pt x="5963" y="58837"/>
                    <a:pt x="6068" y="58765"/>
                    <a:pt x="6109" y="58655"/>
                  </a:cubicBezTo>
                  <a:cubicBezTo>
                    <a:pt x="6495" y="57616"/>
                    <a:pt x="6906" y="56568"/>
                    <a:pt x="7332" y="55543"/>
                  </a:cubicBezTo>
                  <a:cubicBezTo>
                    <a:pt x="7391" y="55401"/>
                    <a:pt x="7323" y="55237"/>
                    <a:pt x="7180" y="55178"/>
                  </a:cubicBezTo>
                  <a:cubicBezTo>
                    <a:pt x="7145" y="55164"/>
                    <a:pt x="7109" y="55157"/>
                    <a:pt x="7073" y="55157"/>
                  </a:cubicBezTo>
                  <a:close/>
                  <a:moveTo>
                    <a:pt x="175187" y="63205"/>
                  </a:moveTo>
                  <a:cubicBezTo>
                    <a:pt x="175160" y="63205"/>
                    <a:pt x="175132" y="63209"/>
                    <a:pt x="175105" y="63218"/>
                  </a:cubicBezTo>
                  <a:cubicBezTo>
                    <a:pt x="174958" y="63262"/>
                    <a:pt x="174874" y="63418"/>
                    <a:pt x="174919" y="63566"/>
                  </a:cubicBezTo>
                  <a:cubicBezTo>
                    <a:pt x="175243" y="64620"/>
                    <a:pt x="175551" y="65700"/>
                    <a:pt x="175836" y="66773"/>
                  </a:cubicBezTo>
                  <a:cubicBezTo>
                    <a:pt x="175867" y="66895"/>
                    <a:pt x="175979" y="66980"/>
                    <a:pt x="176105" y="66980"/>
                  </a:cubicBezTo>
                  <a:cubicBezTo>
                    <a:pt x="176130" y="66980"/>
                    <a:pt x="176154" y="66978"/>
                    <a:pt x="176177" y="66971"/>
                  </a:cubicBezTo>
                  <a:cubicBezTo>
                    <a:pt x="176325" y="66931"/>
                    <a:pt x="176415" y="66779"/>
                    <a:pt x="176375" y="66630"/>
                  </a:cubicBezTo>
                  <a:cubicBezTo>
                    <a:pt x="176089" y="65550"/>
                    <a:pt x="175779" y="64464"/>
                    <a:pt x="175454" y="63403"/>
                  </a:cubicBezTo>
                  <a:cubicBezTo>
                    <a:pt x="175417" y="63283"/>
                    <a:pt x="175307" y="63205"/>
                    <a:pt x="175187" y="63205"/>
                  </a:cubicBezTo>
                  <a:close/>
                  <a:moveTo>
                    <a:pt x="3602" y="65172"/>
                  </a:moveTo>
                  <a:cubicBezTo>
                    <a:pt x="3481" y="65172"/>
                    <a:pt x="3369" y="65253"/>
                    <a:pt x="3334" y="65376"/>
                  </a:cubicBezTo>
                  <a:cubicBezTo>
                    <a:pt x="3031" y="66457"/>
                    <a:pt x="2747" y="67550"/>
                    <a:pt x="2487" y="68624"/>
                  </a:cubicBezTo>
                  <a:cubicBezTo>
                    <a:pt x="2451" y="68773"/>
                    <a:pt x="2543" y="68924"/>
                    <a:pt x="2693" y="68960"/>
                  </a:cubicBezTo>
                  <a:cubicBezTo>
                    <a:pt x="2715" y="68965"/>
                    <a:pt x="2736" y="68967"/>
                    <a:pt x="2759" y="68967"/>
                  </a:cubicBezTo>
                  <a:cubicBezTo>
                    <a:pt x="2888" y="68967"/>
                    <a:pt x="3000" y="68880"/>
                    <a:pt x="3030" y="68754"/>
                  </a:cubicBezTo>
                  <a:cubicBezTo>
                    <a:pt x="3287" y="67687"/>
                    <a:pt x="3570" y="66602"/>
                    <a:pt x="3871" y="65526"/>
                  </a:cubicBezTo>
                  <a:cubicBezTo>
                    <a:pt x="3913" y="65379"/>
                    <a:pt x="3827" y="65225"/>
                    <a:pt x="3678" y="65183"/>
                  </a:cubicBezTo>
                  <a:cubicBezTo>
                    <a:pt x="3652" y="65176"/>
                    <a:pt x="3627" y="65172"/>
                    <a:pt x="3602" y="65172"/>
                  </a:cubicBezTo>
                  <a:close/>
                  <a:moveTo>
                    <a:pt x="177675" y="73499"/>
                  </a:moveTo>
                  <a:cubicBezTo>
                    <a:pt x="177659" y="73499"/>
                    <a:pt x="177643" y="73500"/>
                    <a:pt x="177626" y="73503"/>
                  </a:cubicBezTo>
                  <a:cubicBezTo>
                    <a:pt x="177475" y="73531"/>
                    <a:pt x="177375" y="73675"/>
                    <a:pt x="177401" y="73827"/>
                  </a:cubicBezTo>
                  <a:cubicBezTo>
                    <a:pt x="177597" y="74916"/>
                    <a:pt x="177774" y="76024"/>
                    <a:pt x="177929" y="77120"/>
                  </a:cubicBezTo>
                  <a:cubicBezTo>
                    <a:pt x="177948" y="77257"/>
                    <a:pt x="178065" y="77360"/>
                    <a:pt x="178204" y="77360"/>
                  </a:cubicBezTo>
                  <a:lnTo>
                    <a:pt x="178205" y="77360"/>
                  </a:lnTo>
                  <a:cubicBezTo>
                    <a:pt x="178218" y="77360"/>
                    <a:pt x="178231" y="77358"/>
                    <a:pt x="178244" y="77357"/>
                  </a:cubicBezTo>
                  <a:cubicBezTo>
                    <a:pt x="178396" y="77335"/>
                    <a:pt x="178502" y="77194"/>
                    <a:pt x="178481" y="77042"/>
                  </a:cubicBezTo>
                  <a:cubicBezTo>
                    <a:pt x="178326" y="75940"/>
                    <a:pt x="178148" y="74825"/>
                    <a:pt x="177950" y="73728"/>
                  </a:cubicBezTo>
                  <a:cubicBezTo>
                    <a:pt x="177925" y="73593"/>
                    <a:pt x="177808" y="73499"/>
                    <a:pt x="177675" y="73499"/>
                  </a:cubicBezTo>
                  <a:close/>
                  <a:moveTo>
                    <a:pt x="1350" y="75521"/>
                  </a:moveTo>
                  <a:cubicBezTo>
                    <a:pt x="1216" y="75521"/>
                    <a:pt x="1099" y="75618"/>
                    <a:pt x="1075" y="75755"/>
                  </a:cubicBezTo>
                  <a:cubicBezTo>
                    <a:pt x="904" y="76860"/>
                    <a:pt x="750" y="77979"/>
                    <a:pt x="621" y="79080"/>
                  </a:cubicBezTo>
                  <a:cubicBezTo>
                    <a:pt x="603" y="79234"/>
                    <a:pt x="712" y="79372"/>
                    <a:pt x="866" y="79390"/>
                  </a:cubicBezTo>
                  <a:cubicBezTo>
                    <a:pt x="876" y="79392"/>
                    <a:pt x="888" y="79392"/>
                    <a:pt x="898" y="79392"/>
                  </a:cubicBezTo>
                  <a:cubicBezTo>
                    <a:pt x="1039" y="79391"/>
                    <a:pt x="1158" y="79286"/>
                    <a:pt x="1176" y="79145"/>
                  </a:cubicBezTo>
                  <a:cubicBezTo>
                    <a:pt x="1304" y="78051"/>
                    <a:pt x="1456" y="76940"/>
                    <a:pt x="1628" y="75841"/>
                  </a:cubicBezTo>
                  <a:cubicBezTo>
                    <a:pt x="1650" y="75689"/>
                    <a:pt x="1546" y="75548"/>
                    <a:pt x="1395" y="75525"/>
                  </a:cubicBezTo>
                  <a:cubicBezTo>
                    <a:pt x="1380" y="75523"/>
                    <a:pt x="1365" y="75521"/>
                    <a:pt x="1350" y="75521"/>
                  </a:cubicBezTo>
                  <a:close/>
                  <a:moveTo>
                    <a:pt x="178938" y="84013"/>
                  </a:moveTo>
                  <a:cubicBezTo>
                    <a:pt x="178929" y="84013"/>
                    <a:pt x="178920" y="84013"/>
                    <a:pt x="178911" y="84014"/>
                  </a:cubicBezTo>
                  <a:cubicBezTo>
                    <a:pt x="178757" y="84022"/>
                    <a:pt x="178640" y="84155"/>
                    <a:pt x="178649" y="84309"/>
                  </a:cubicBezTo>
                  <a:cubicBezTo>
                    <a:pt x="178714" y="85414"/>
                    <a:pt x="178761" y="86535"/>
                    <a:pt x="178785" y="87641"/>
                  </a:cubicBezTo>
                  <a:cubicBezTo>
                    <a:pt x="178789" y="87793"/>
                    <a:pt x="178912" y="87915"/>
                    <a:pt x="179064" y="87915"/>
                  </a:cubicBezTo>
                  <a:lnTo>
                    <a:pt x="179069" y="87915"/>
                  </a:lnTo>
                  <a:cubicBezTo>
                    <a:pt x="179224" y="87911"/>
                    <a:pt x="179347" y="87783"/>
                    <a:pt x="179343" y="87630"/>
                  </a:cubicBezTo>
                  <a:cubicBezTo>
                    <a:pt x="179318" y="86516"/>
                    <a:pt x="179272" y="85387"/>
                    <a:pt x="179206" y="84276"/>
                  </a:cubicBezTo>
                  <a:cubicBezTo>
                    <a:pt x="179197" y="84132"/>
                    <a:pt x="179078" y="84013"/>
                    <a:pt x="178938" y="84013"/>
                  </a:cubicBezTo>
                  <a:close/>
                  <a:moveTo>
                    <a:pt x="348" y="86059"/>
                  </a:moveTo>
                  <a:cubicBezTo>
                    <a:pt x="168" y="86059"/>
                    <a:pt x="67" y="86176"/>
                    <a:pt x="62" y="86329"/>
                  </a:cubicBezTo>
                  <a:cubicBezTo>
                    <a:pt x="21" y="87447"/>
                    <a:pt x="0" y="88577"/>
                    <a:pt x="0" y="89684"/>
                  </a:cubicBezTo>
                  <a:lnTo>
                    <a:pt x="0" y="89873"/>
                  </a:lnTo>
                  <a:cubicBezTo>
                    <a:pt x="0" y="90027"/>
                    <a:pt x="126" y="90153"/>
                    <a:pt x="280" y="90153"/>
                  </a:cubicBezTo>
                  <a:cubicBezTo>
                    <a:pt x="434" y="90153"/>
                    <a:pt x="558" y="90027"/>
                    <a:pt x="558" y="89873"/>
                  </a:cubicBezTo>
                  <a:lnTo>
                    <a:pt x="558" y="89684"/>
                  </a:lnTo>
                  <a:cubicBezTo>
                    <a:pt x="558" y="88582"/>
                    <a:pt x="579" y="87461"/>
                    <a:pt x="620" y="86348"/>
                  </a:cubicBezTo>
                  <a:cubicBezTo>
                    <a:pt x="625" y="86195"/>
                    <a:pt x="505" y="86065"/>
                    <a:pt x="351" y="86059"/>
                  </a:cubicBezTo>
                  <a:cubicBezTo>
                    <a:pt x="350" y="86059"/>
                    <a:pt x="349" y="86059"/>
                    <a:pt x="348" y="86059"/>
                  </a:cubicBezTo>
                  <a:close/>
                  <a:moveTo>
                    <a:pt x="178936" y="94604"/>
                  </a:moveTo>
                  <a:cubicBezTo>
                    <a:pt x="178780" y="94604"/>
                    <a:pt x="178668" y="94718"/>
                    <a:pt x="178659" y="94866"/>
                  </a:cubicBezTo>
                  <a:cubicBezTo>
                    <a:pt x="178597" y="95977"/>
                    <a:pt x="178512" y="97095"/>
                    <a:pt x="178407" y="98193"/>
                  </a:cubicBezTo>
                  <a:cubicBezTo>
                    <a:pt x="178393" y="98346"/>
                    <a:pt x="178506" y="98482"/>
                    <a:pt x="178658" y="98497"/>
                  </a:cubicBezTo>
                  <a:cubicBezTo>
                    <a:pt x="178668" y="98498"/>
                    <a:pt x="178676" y="98498"/>
                    <a:pt x="178685" y="98498"/>
                  </a:cubicBezTo>
                  <a:cubicBezTo>
                    <a:pt x="178828" y="98497"/>
                    <a:pt x="178948" y="98389"/>
                    <a:pt x="178962" y="98246"/>
                  </a:cubicBezTo>
                  <a:cubicBezTo>
                    <a:pt x="179066" y="97141"/>
                    <a:pt x="179152" y="96016"/>
                    <a:pt x="179216" y="94899"/>
                  </a:cubicBezTo>
                  <a:cubicBezTo>
                    <a:pt x="179226" y="94745"/>
                    <a:pt x="179108" y="94614"/>
                    <a:pt x="178954" y="94604"/>
                  </a:cubicBezTo>
                  <a:cubicBezTo>
                    <a:pt x="178948" y="94604"/>
                    <a:pt x="178942" y="94604"/>
                    <a:pt x="178936" y="94604"/>
                  </a:cubicBezTo>
                  <a:close/>
                  <a:moveTo>
                    <a:pt x="584" y="96836"/>
                  </a:moveTo>
                  <a:cubicBezTo>
                    <a:pt x="576" y="96836"/>
                    <a:pt x="569" y="96837"/>
                    <a:pt x="561" y="96837"/>
                  </a:cubicBezTo>
                  <a:cubicBezTo>
                    <a:pt x="407" y="96850"/>
                    <a:pt x="293" y="96984"/>
                    <a:pt x="306" y="97138"/>
                  </a:cubicBezTo>
                  <a:cubicBezTo>
                    <a:pt x="396" y="98247"/>
                    <a:pt x="511" y="99371"/>
                    <a:pt x="643" y="100477"/>
                  </a:cubicBezTo>
                  <a:cubicBezTo>
                    <a:pt x="660" y="100617"/>
                    <a:pt x="778" y="100723"/>
                    <a:pt x="919" y="100723"/>
                  </a:cubicBezTo>
                  <a:cubicBezTo>
                    <a:pt x="931" y="100723"/>
                    <a:pt x="942" y="100722"/>
                    <a:pt x="953" y="100721"/>
                  </a:cubicBezTo>
                  <a:cubicBezTo>
                    <a:pt x="1106" y="100703"/>
                    <a:pt x="1215" y="100563"/>
                    <a:pt x="1197" y="100411"/>
                  </a:cubicBezTo>
                  <a:cubicBezTo>
                    <a:pt x="1065" y="99311"/>
                    <a:pt x="952" y="98194"/>
                    <a:pt x="861" y="97092"/>
                  </a:cubicBezTo>
                  <a:cubicBezTo>
                    <a:pt x="850" y="96947"/>
                    <a:pt x="728" y="96836"/>
                    <a:pt x="584" y="96836"/>
                  </a:cubicBezTo>
                  <a:close/>
                  <a:moveTo>
                    <a:pt x="177707" y="105120"/>
                  </a:moveTo>
                  <a:cubicBezTo>
                    <a:pt x="177579" y="105120"/>
                    <a:pt x="177460" y="105216"/>
                    <a:pt x="177435" y="105351"/>
                  </a:cubicBezTo>
                  <a:cubicBezTo>
                    <a:pt x="177242" y="106443"/>
                    <a:pt x="177025" y="107544"/>
                    <a:pt x="176792" y="108624"/>
                  </a:cubicBezTo>
                  <a:cubicBezTo>
                    <a:pt x="176760" y="108774"/>
                    <a:pt x="176855" y="108923"/>
                    <a:pt x="177005" y="108955"/>
                  </a:cubicBezTo>
                  <a:cubicBezTo>
                    <a:pt x="177025" y="108959"/>
                    <a:pt x="177044" y="108962"/>
                    <a:pt x="177064" y="108962"/>
                  </a:cubicBezTo>
                  <a:cubicBezTo>
                    <a:pt x="177195" y="108962"/>
                    <a:pt x="177309" y="108870"/>
                    <a:pt x="177337" y="108741"/>
                  </a:cubicBezTo>
                  <a:cubicBezTo>
                    <a:pt x="177573" y="107656"/>
                    <a:pt x="177791" y="106548"/>
                    <a:pt x="177985" y="105449"/>
                  </a:cubicBezTo>
                  <a:cubicBezTo>
                    <a:pt x="178012" y="105297"/>
                    <a:pt x="177910" y="105152"/>
                    <a:pt x="177759" y="105125"/>
                  </a:cubicBezTo>
                  <a:cubicBezTo>
                    <a:pt x="177742" y="105121"/>
                    <a:pt x="177725" y="105120"/>
                    <a:pt x="177707" y="105120"/>
                  </a:cubicBezTo>
                  <a:close/>
                  <a:moveTo>
                    <a:pt x="2076" y="107320"/>
                  </a:moveTo>
                  <a:cubicBezTo>
                    <a:pt x="2057" y="107320"/>
                    <a:pt x="2039" y="107321"/>
                    <a:pt x="2020" y="107325"/>
                  </a:cubicBezTo>
                  <a:cubicBezTo>
                    <a:pt x="1869" y="107355"/>
                    <a:pt x="1771" y="107503"/>
                    <a:pt x="1802" y="107655"/>
                  </a:cubicBezTo>
                  <a:cubicBezTo>
                    <a:pt x="2025" y="108746"/>
                    <a:pt x="2271" y="109848"/>
                    <a:pt x="2533" y="110930"/>
                  </a:cubicBezTo>
                  <a:cubicBezTo>
                    <a:pt x="2563" y="111055"/>
                    <a:pt x="2676" y="111143"/>
                    <a:pt x="2804" y="111143"/>
                  </a:cubicBezTo>
                  <a:cubicBezTo>
                    <a:pt x="2826" y="111143"/>
                    <a:pt x="2848" y="111140"/>
                    <a:pt x="2870" y="111135"/>
                  </a:cubicBezTo>
                  <a:cubicBezTo>
                    <a:pt x="3020" y="111098"/>
                    <a:pt x="3112" y="110948"/>
                    <a:pt x="3075" y="110799"/>
                  </a:cubicBezTo>
                  <a:cubicBezTo>
                    <a:pt x="2815" y="109723"/>
                    <a:pt x="2570" y="108627"/>
                    <a:pt x="2350" y="107543"/>
                  </a:cubicBezTo>
                  <a:cubicBezTo>
                    <a:pt x="2322" y="107410"/>
                    <a:pt x="2206" y="107320"/>
                    <a:pt x="2076" y="107320"/>
                  </a:cubicBezTo>
                  <a:close/>
                  <a:moveTo>
                    <a:pt x="175241" y="115422"/>
                  </a:moveTo>
                  <a:cubicBezTo>
                    <a:pt x="175123" y="115422"/>
                    <a:pt x="175013" y="115498"/>
                    <a:pt x="174975" y="115617"/>
                  </a:cubicBezTo>
                  <a:cubicBezTo>
                    <a:pt x="174655" y="116675"/>
                    <a:pt x="174308" y="117744"/>
                    <a:pt x="173943" y="118799"/>
                  </a:cubicBezTo>
                  <a:cubicBezTo>
                    <a:pt x="173880" y="118980"/>
                    <a:pt x="174015" y="119170"/>
                    <a:pt x="174208" y="119170"/>
                  </a:cubicBezTo>
                  <a:cubicBezTo>
                    <a:pt x="174326" y="119170"/>
                    <a:pt x="174432" y="119094"/>
                    <a:pt x="174471" y="118981"/>
                  </a:cubicBezTo>
                  <a:cubicBezTo>
                    <a:pt x="174837" y="117920"/>
                    <a:pt x="175186" y="116843"/>
                    <a:pt x="175510" y="115779"/>
                  </a:cubicBezTo>
                  <a:cubicBezTo>
                    <a:pt x="175552" y="115632"/>
                    <a:pt x="175469" y="115479"/>
                    <a:pt x="175322" y="115434"/>
                  </a:cubicBezTo>
                  <a:cubicBezTo>
                    <a:pt x="175295" y="115426"/>
                    <a:pt x="175268" y="115422"/>
                    <a:pt x="175241" y="115422"/>
                  </a:cubicBezTo>
                  <a:close/>
                  <a:moveTo>
                    <a:pt x="4800" y="117552"/>
                  </a:moveTo>
                  <a:cubicBezTo>
                    <a:pt x="4771" y="117552"/>
                    <a:pt x="4742" y="117557"/>
                    <a:pt x="4713" y="117566"/>
                  </a:cubicBezTo>
                  <a:cubicBezTo>
                    <a:pt x="4566" y="117615"/>
                    <a:pt x="4487" y="117772"/>
                    <a:pt x="4536" y="117919"/>
                  </a:cubicBezTo>
                  <a:cubicBezTo>
                    <a:pt x="4884" y="118972"/>
                    <a:pt x="5261" y="120038"/>
                    <a:pt x="5651" y="121085"/>
                  </a:cubicBezTo>
                  <a:cubicBezTo>
                    <a:pt x="5691" y="121194"/>
                    <a:pt x="5796" y="121266"/>
                    <a:pt x="5912" y="121267"/>
                  </a:cubicBezTo>
                  <a:lnTo>
                    <a:pt x="5912" y="121267"/>
                  </a:lnTo>
                  <a:cubicBezTo>
                    <a:pt x="6108" y="121266"/>
                    <a:pt x="6242" y="121072"/>
                    <a:pt x="6174" y="120889"/>
                  </a:cubicBezTo>
                  <a:cubicBezTo>
                    <a:pt x="5785" y="119849"/>
                    <a:pt x="5412" y="118790"/>
                    <a:pt x="5065" y="117743"/>
                  </a:cubicBezTo>
                  <a:cubicBezTo>
                    <a:pt x="5027" y="117626"/>
                    <a:pt x="4917" y="117552"/>
                    <a:pt x="4800" y="117552"/>
                  </a:cubicBezTo>
                  <a:close/>
                  <a:moveTo>
                    <a:pt x="5912" y="121267"/>
                  </a:moveTo>
                  <a:cubicBezTo>
                    <a:pt x="5912" y="121267"/>
                    <a:pt x="5912" y="121267"/>
                    <a:pt x="5912" y="121267"/>
                  </a:cubicBezTo>
                  <a:lnTo>
                    <a:pt x="5913" y="121267"/>
                  </a:lnTo>
                  <a:cubicBezTo>
                    <a:pt x="5913" y="121267"/>
                    <a:pt x="5912" y="121267"/>
                    <a:pt x="5912" y="121267"/>
                  </a:cubicBezTo>
                  <a:close/>
                  <a:moveTo>
                    <a:pt x="171561" y="125365"/>
                  </a:moveTo>
                  <a:cubicBezTo>
                    <a:pt x="171453" y="125365"/>
                    <a:pt x="171351" y="125427"/>
                    <a:pt x="171305" y="125532"/>
                  </a:cubicBezTo>
                  <a:cubicBezTo>
                    <a:pt x="170857" y="126551"/>
                    <a:pt x="170385" y="127572"/>
                    <a:pt x="169901" y="128566"/>
                  </a:cubicBezTo>
                  <a:cubicBezTo>
                    <a:pt x="169811" y="128751"/>
                    <a:pt x="169946" y="128967"/>
                    <a:pt x="170151" y="128967"/>
                  </a:cubicBezTo>
                  <a:cubicBezTo>
                    <a:pt x="170152" y="128967"/>
                    <a:pt x="170152" y="128967"/>
                    <a:pt x="170153" y="128967"/>
                  </a:cubicBezTo>
                  <a:cubicBezTo>
                    <a:pt x="170259" y="128967"/>
                    <a:pt x="170357" y="128906"/>
                    <a:pt x="170403" y="128811"/>
                  </a:cubicBezTo>
                  <a:cubicBezTo>
                    <a:pt x="170890" y="127810"/>
                    <a:pt x="171364" y="126782"/>
                    <a:pt x="171816" y="125757"/>
                  </a:cubicBezTo>
                  <a:cubicBezTo>
                    <a:pt x="171878" y="125616"/>
                    <a:pt x="171814" y="125452"/>
                    <a:pt x="171673" y="125389"/>
                  </a:cubicBezTo>
                  <a:cubicBezTo>
                    <a:pt x="171636" y="125373"/>
                    <a:pt x="171598" y="125365"/>
                    <a:pt x="171561" y="125365"/>
                  </a:cubicBezTo>
                  <a:close/>
                  <a:moveTo>
                    <a:pt x="8724" y="127384"/>
                  </a:moveTo>
                  <a:cubicBezTo>
                    <a:pt x="8685" y="127384"/>
                    <a:pt x="8644" y="127393"/>
                    <a:pt x="8606" y="127411"/>
                  </a:cubicBezTo>
                  <a:cubicBezTo>
                    <a:pt x="8466" y="127476"/>
                    <a:pt x="8407" y="127643"/>
                    <a:pt x="8472" y="127782"/>
                  </a:cubicBezTo>
                  <a:cubicBezTo>
                    <a:pt x="8947" y="128792"/>
                    <a:pt x="9446" y="129803"/>
                    <a:pt x="9954" y="130785"/>
                  </a:cubicBezTo>
                  <a:cubicBezTo>
                    <a:pt x="10001" y="130878"/>
                    <a:pt x="10097" y="130937"/>
                    <a:pt x="10200" y="130937"/>
                  </a:cubicBezTo>
                  <a:cubicBezTo>
                    <a:pt x="10245" y="130937"/>
                    <a:pt x="10289" y="130926"/>
                    <a:pt x="10329" y="130905"/>
                  </a:cubicBezTo>
                  <a:cubicBezTo>
                    <a:pt x="10466" y="130834"/>
                    <a:pt x="10520" y="130666"/>
                    <a:pt x="10449" y="130529"/>
                  </a:cubicBezTo>
                  <a:cubicBezTo>
                    <a:pt x="9944" y="129554"/>
                    <a:pt x="9449" y="128549"/>
                    <a:pt x="8977" y="127545"/>
                  </a:cubicBezTo>
                  <a:cubicBezTo>
                    <a:pt x="8929" y="127443"/>
                    <a:pt x="8829" y="127384"/>
                    <a:pt x="8724" y="127384"/>
                  </a:cubicBezTo>
                  <a:close/>
                  <a:moveTo>
                    <a:pt x="166718" y="134802"/>
                  </a:moveTo>
                  <a:cubicBezTo>
                    <a:pt x="166625" y="134802"/>
                    <a:pt x="166534" y="134849"/>
                    <a:pt x="166482" y="134934"/>
                  </a:cubicBezTo>
                  <a:cubicBezTo>
                    <a:pt x="165919" y="135888"/>
                    <a:pt x="165328" y="136844"/>
                    <a:pt x="164730" y="137777"/>
                  </a:cubicBezTo>
                  <a:cubicBezTo>
                    <a:pt x="164610" y="137963"/>
                    <a:pt x="164744" y="138207"/>
                    <a:pt x="164965" y="138207"/>
                  </a:cubicBezTo>
                  <a:cubicBezTo>
                    <a:pt x="165061" y="138207"/>
                    <a:pt x="165149" y="138160"/>
                    <a:pt x="165200" y="138079"/>
                  </a:cubicBezTo>
                  <a:cubicBezTo>
                    <a:pt x="165802" y="137140"/>
                    <a:pt x="166395" y="136177"/>
                    <a:pt x="166961" y="135217"/>
                  </a:cubicBezTo>
                  <a:cubicBezTo>
                    <a:pt x="167036" y="135086"/>
                    <a:pt x="166991" y="134918"/>
                    <a:pt x="166860" y="134841"/>
                  </a:cubicBezTo>
                  <a:cubicBezTo>
                    <a:pt x="166816" y="134815"/>
                    <a:pt x="166767" y="134802"/>
                    <a:pt x="166718" y="134802"/>
                  </a:cubicBezTo>
                  <a:close/>
                  <a:moveTo>
                    <a:pt x="13784" y="136675"/>
                  </a:moveTo>
                  <a:cubicBezTo>
                    <a:pt x="13733" y="136675"/>
                    <a:pt x="13682" y="136689"/>
                    <a:pt x="13637" y="136718"/>
                  </a:cubicBezTo>
                  <a:cubicBezTo>
                    <a:pt x="13505" y="136799"/>
                    <a:pt x="13465" y="136970"/>
                    <a:pt x="13547" y="137102"/>
                  </a:cubicBezTo>
                  <a:cubicBezTo>
                    <a:pt x="14134" y="138041"/>
                    <a:pt x="14749" y="138987"/>
                    <a:pt x="15374" y="139911"/>
                  </a:cubicBezTo>
                  <a:cubicBezTo>
                    <a:pt x="15427" y="139988"/>
                    <a:pt x="15513" y="140034"/>
                    <a:pt x="15605" y="140034"/>
                  </a:cubicBezTo>
                  <a:lnTo>
                    <a:pt x="15605" y="140035"/>
                  </a:lnTo>
                  <a:cubicBezTo>
                    <a:pt x="15830" y="140035"/>
                    <a:pt x="15963" y="139784"/>
                    <a:pt x="15837" y="139599"/>
                  </a:cubicBezTo>
                  <a:cubicBezTo>
                    <a:pt x="15214" y="138680"/>
                    <a:pt x="14602" y="137740"/>
                    <a:pt x="14020" y="136806"/>
                  </a:cubicBezTo>
                  <a:cubicBezTo>
                    <a:pt x="13967" y="136722"/>
                    <a:pt x="13876" y="136675"/>
                    <a:pt x="13784" y="136675"/>
                  </a:cubicBezTo>
                  <a:close/>
                  <a:moveTo>
                    <a:pt x="160804" y="143587"/>
                  </a:moveTo>
                  <a:cubicBezTo>
                    <a:pt x="160720" y="143587"/>
                    <a:pt x="160637" y="143625"/>
                    <a:pt x="160582" y="143697"/>
                  </a:cubicBezTo>
                  <a:cubicBezTo>
                    <a:pt x="159913" y="144574"/>
                    <a:pt x="159214" y="145453"/>
                    <a:pt x="158509" y="146313"/>
                  </a:cubicBezTo>
                  <a:cubicBezTo>
                    <a:pt x="158359" y="146495"/>
                    <a:pt x="158489" y="146769"/>
                    <a:pt x="158724" y="146770"/>
                  </a:cubicBezTo>
                  <a:lnTo>
                    <a:pt x="158723" y="146769"/>
                  </a:lnTo>
                  <a:cubicBezTo>
                    <a:pt x="158807" y="146769"/>
                    <a:pt x="158886" y="146731"/>
                    <a:pt x="158940" y="146667"/>
                  </a:cubicBezTo>
                  <a:cubicBezTo>
                    <a:pt x="159650" y="145804"/>
                    <a:pt x="160352" y="144919"/>
                    <a:pt x="161026" y="144036"/>
                  </a:cubicBezTo>
                  <a:cubicBezTo>
                    <a:pt x="161119" y="143914"/>
                    <a:pt x="161096" y="143739"/>
                    <a:pt x="160973" y="143645"/>
                  </a:cubicBezTo>
                  <a:cubicBezTo>
                    <a:pt x="160923" y="143606"/>
                    <a:pt x="160863" y="143587"/>
                    <a:pt x="160804" y="143587"/>
                  </a:cubicBezTo>
                  <a:close/>
                  <a:moveTo>
                    <a:pt x="19906" y="145306"/>
                  </a:moveTo>
                  <a:cubicBezTo>
                    <a:pt x="19845" y="145306"/>
                    <a:pt x="19783" y="145326"/>
                    <a:pt x="19732" y="145367"/>
                  </a:cubicBezTo>
                  <a:cubicBezTo>
                    <a:pt x="19611" y="145464"/>
                    <a:pt x="19592" y="145642"/>
                    <a:pt x="19691" y="145762"/>
                  </a:cubicBezTo>
                  <a:cubicBezTo>
                    <a:pt x="20390" y="146632"/>
                    <a:pt x="21113" y="147500"/>
                    <a:pt x="21839" y="148339"/>
                  </a:cubicBezTo>
                  <a:cubicBezTo>
                    <a:pt x="21893" y="148400"/>
                    <a:pt x="21969" y="148435"/>
                    <a:pt x="22050" y="148435"/>
                  </a:cubicBezTo>
                  <a:lnTo>
                    <a:pt x="22050" y="148434"/>
                  </a:lnTo>
                  <a:cubicBezTo>
                    <a:pt x="22289" y="148434"/>
                    <a:pt x="22418" y="148153"/>
                    <a:pt x="22261" y="147973"/>
                  </a:cubicBezTo>
                  <a:cubicBezTo>
                    <a:pt x="21539" y="147139"/>
                    <a:pt x="20821" y="146277"/>
                    <a:pt x="20127" y="145413"/>
                  </a:cubicBezTo>
                  <a:cubicBezTo>
                    <a:pt x="20071" y="145342"/>
                    <a:pt x="19989" y="145306"/>
                    <a:pt x="19906" y="145306"/>
                  </a:cubicBezTo>
                  <a:close/>
                  <a:moveTo>
                    <a:pt x="153891" y="151617"/>
                  </a:moveTo>
                  <a:cubicBezTo>
                    <a:pt x="153818" y="151617"/>
                    <a:pt x="153746" y="151645"/>
                    <a:pt x="153691" y="151701"/>
                  </a:cubicBezTo>
                  <a:cubicBezTo>
                    <a:pt x="152923" y="152495"/>
                    <a:pt x="152128" y="153286"/>
                    <a:pt x="151325" y="154053"/>
                  </a:cubicBezTo>
                  <a:cubicBezTo>
                    <a:pt x="151144" y="154227"/>
                    <a:pt x="151267" y="154533"/>
                    <a:pt x="151519" y="154533"/>
                  </a:cubicBezTo>
                  <a:cubicBezTo>
                    <a:pt x="151591" y="154533"/>
                    <a:pt x="151660" y="154505"/>
                    <a:pt x="151712" y="154456"/>
                  </a:cubicBezTo>
                  <a:cubicBezTo>
                    <a:pt x="152519" y="153684"/>
                    <a:pt x="153319" y="152887"/>
                    <a:pt x="154092" y="152089"/>
                  </a:cubicBezTo>
                  <a:cubicBezTo>
                    <a:pt x="154199" y="151979"/>
                    <a:pt x="154197" y="151803"/>
                    <a:pt x="154086" y="151696"/>
                  </a:cubicBezTo>
                  <a:cubicBezTo>
                    <a:pt x="154032" y="151643"/>
                    <a:pt x="153961" y="151617"/>
                    <a:pt x="153891" y="151617"/>
                  </a:cubicBezTo>
                  <a:close/>
                  <a:moveTo>
                    <a:pt x="27009" y="153162"/>
                  </a:moveTo>
                  <a:cubicBezTo>
                    <a:pt x="26937" y="153162"/>
                    <a:pt x="26865" y="153190"/>
                    <a:pt x="26810" y="153245"/>
                  </a:cubicBezTo>
                  <a:cubicBezTo>
                    <a:pt x="26702" y="153355"/>
                    <a:pt x="26704" y="153532"/>
                    <a:pt x="26815" y="153641"/>
                  </a:cubicBezTo>
                  <a:cubicBezTo>
                    <a:pt x="27612" y="154425"/>
                    <a:pt x="28432" y="155202"/>
                    <a:pt x="29252" y="155949"/>
                  </a:cubicBezTo>
                  <a:cubicBezTo>
                    <a:pt x="29302" y="155995"/>
                    <a:pt x="29368" y="156022"/>
                    <a:pt x="29436" y="156022"/>
                  </a:cubicBezTo>
                  <a:cubicBezTo>
                    <a:pt x="29438" y="156022"/>
                    <a:pt x="29439" y="156022"/>
                    <a:pt x="29440" y="156022"/>
                  </a:cubicBezTo>
                  <a:lnTo>
                    <a:pt x="29440" y="156023"/>
                  </a:lnTo>
                  <a:cubicBezTo>
                    <a:pt x="29694" y="156023"/>
                    <a:pt x="29816" y="155709"/>
                    <a:pt x="29628" y="155537"/>
                  </a:cubicBezTo>
                  <a:cubicBezTo>
                    <a:pt x="28814" y="154794"/>
                    <a:pt x="27998" y="154022"/>
                    <a:pt x="27206" y="153244"/>
                  </a:cubicBezTo>
                  <a:cubicBezTo>
                    <a:pt x="27152" y="153189"/>
                    <a:pt x="27080" y="153162"/>
                    <a:pt x="27009" y="153162"/>
                  </a:cubicBezTo>
                  <a:close/>
                  <a:moveTo>
                    <a:pt x="146091" y="158771"/>
                  </a:moveTo>
                  <a:cubicBezTo>
                    <a:pt x="146027" y="158771"/>
                    <a:pt x="145964" y="158793"/>
                    <a:pt x="145911" y="158837"/>
                  </a:cubicBezTo>
                  <a:cubicBezTo>
                    <a:pt x="145047" y="159541"/>
                    <a:pt x="144164" y="160232"/>
                    <a:pt x="143287" y="160893"/>
                  </a:cubicBezTo>
                  <a:cubicBezTo>
                    <a:pt x="143073" y="161054"/>
                    <a:pt x="143187" y="161395"/>
                    <a:pt x="143455" y="161395"/>
                  </a:cubicBezTo>
                  <a:cubicBezTo>
                    <a:pt x="143515" y="161395"/>
                    <a:pt x="143575" y="161375"/>
                    <a:pt x="143623" y="161339"/>
                  </a:cubicBezTo>
                  <a:cubicBezTo>
                    <a:pt x="144507" y="160674"/>
                    <a:pt x="145394" y="159977"/>
                    <a:pt x="146263" y="159270"/>
                  </a:cubicBezTo>
                  <a:cubicBezTo>
                    <a:pt x="146385" y="159174"/>
                    <a:pt x="146405" y="158995"/>
                    <a:pt x="146307" y="158874"/>
                  </a:cubicBezTo>
                  <a:cubicBezTo>
                    <a:pt x="146252" y="158806"/>
                    <a:pt x="146172" y="158771"/>
                    <a:pt x="146091" y="158771"/>
                  </a:cubicBezTo>
                  <a:close/>
                  <a:moveTo>
                    <a:pt x="34986" y="160129"/>
                  </a:moveTo>
                  <a:cubicBezTo>
                    <a:pt x="34903" y="160129"/>
                    <a:pt x="34820" y="160167"/>
                    <a:pt x="34765" y="160238"/>
                  </a:cubicBezTo>
                  <a:cubicBezTo>
                    <a:pt x="34670" y="160361"/>
                    <a:pt x="34694" y="160538"/>
                    <a:pt x="34817" y="160631"/>
                  </a:cubicBezTo>
                  <a:cubicBezTo>
                    <a:pt x="35697" y="161311"/>
                    <a:pt x="36603" y="161987"/>
                    <a:pt x="37511" y="162638"/>
                  </a:cubicBezTo>
                  <a:cubicBezTo>
                    <a:pt x="37558" y="162671"/>
                    <a:pt x="37615" y="162690"/>
                    <a:pt x="37673" y="162690"/>
                  </a:cubicBezTo>
                  <a:cubicBezTo>
                    <a:pt x="37794" y="162690"/>
                    <a:pt x="37901" y="162611"/>
                    <a:pt x="37939" y="162496"/>
                  </a:cubicBezTo>
                  <a:cubicBezTo>
                    <a:pt x="37975" y="162380"/>
                    <a:pt x="37934" y="162254"/>
                    <a:pt x="37835" y="162185"/>
                  </a:cubicBezTo>
                  <a:cubicBezTo>
                    <a:pt x="36932" y="161537"/>
                    <a:pt x="36032" y="160866"/>
                    <a:pt x="35158" y="160189"/>
                  </a:cubicBezTo>
                  <a:cubicBezTo>
                    <a:pt x="35107" y="160149"/>
                    <a:pt x="35046" y="160129"/>
                    <a:pt x="34986" y="160129"/>
                  </a:cubicBezTo>
                  <a:close/>
                  <a:moveTo>
                    <a:pt x="137501" y="164960"/>
                  </a:moveTo>
                  <a:cubicBezTo>
                    <a:pt x="137448" y="164960"/>
                    <a:pt x="137395" y="164975"/>
                    <a:pt x="137348" y="165006"/>
                  </a:cubicBezTo>
                  <a:cubicBezTo>
                    <a:pt x="136418" y="165596"/>
                    <a:pt x="135460" y="166178"/>
                    <a:pt x="134502" y="166737"/>
                  </a:cubicBezTo>
                  <a:cubicBezTo>
                    <a:pt x="134394" y="166800"/>
                    <a:pt x="134341" y="166929"/>
                    <a:pt x="134374" y="167050"/>
                  </a:cubicBezTo>
                  <a:cubicBezTo>
                    <a:pt x="134407" y="167172"/>
                    <a:pt x="134517" y="167256"/>
                    <a:pt x="134643" y="167256"/>
                  </a:cubicBezTo>
                  <a:cubicBezTo>
                    <a:pt x="134693" y="167256"/>
                    <a:pt x="134741" y="167243"/>
                    <a:pt x="134784" y="167218"/>
                  </a:cubicBezTo>
                  <a:cubicBezTo>
                    <a:pt x="135747" y="166657"/>
                    <a:pt x="136711" y="166070"/>
                    <a:pt x="137647" y="165476"/>
                  </a:cubicBezTo>
                  <a:cubicBezTo>
                    <a:pt x="137779" y="165395"/>
                    <a:pt x="137820" y="165221"/>
                    <a:pt x="137737" y="165090"/>
                  </a:cubicBezTo>
                  <a:cubicBezTo>
                    <a:pt x="137683" y="165006"/>
                    <a:pt x="137593" y="164960"/>
                    <a:pt x="137501" y="164960"/>
                  </a:cubicBezTo>
                  <a:close/>
                  <a:moveTo>
                    <a:pt x="43734" y="166112"/>
                  </a:moveTo>
                  <a:cubicBezTo>
                    <a:pt x="43640" y="166112"/>
                    <a:pt x="43547" y="166160"/>
                    <a:pt x="43495" y="166247"/>
                  </a:cubicBezTo>
                  <a:cubicBezTo>
                    <a:pt x="43416" y="166380"/>
                    <a:pt x="43458" y="166551"/>
                    <a:pt x="43590" y="166631"/>
                  </a:cubicBezTo>
                  <a:cubicBezTo>
                    <a:pt x="44547" y="167205"/>
                    <a:pt x="45527" y="167769"/>
                    <a:pt x="46503" y="168307"/>
                  </a:cubicBezTo>
                  <a:cubicBezTo>
                    <a:pt x="46545" y="168329"/>
                    <a:pt x="46591" y="168341"/>
                    <a:pt x="46639" y="168341"/>
                  </a:cubicBezTo>
                  <a:lnTo>
                    <a:pt x="46639" y="168342"/>
                  </a:lnTo>
                  <a:cubicBezTo>
                    <a:pt x="46766" y="168342"/>
                    <a:pt x="46877" y="168255"/>
                    <a:pt x="46910" y="168132"/>
                  </a:cubicBezTo>
                  <a:cubicBezTo>
                    <a:pt x="46941" y="168009"/>
                    <a:pt x="46886" y="167878"/>
                    <a:pt x="46773" y="167818"/>
                  </a:cubicBezTo>
                  <a:cubicBezTo>
                    <a:pt x="45802" y="167284"/>
                    <a:pt x="44829" y="166724"/>
                    <a:pt x="43878" y="166152"/>
                  </a:cubicBezTo>
                  <a:cubicBezTo>
                    <a:pt x="43833" y="166125"/>
                    <a:pt x="43783" y="166112"/>
                    <a:pt x="43734" y="166112"/>
                  </a:cubicBezTo>
                  <a:close/>
                  <a:moveTo>
                    <a:pt x="128237" y="170093"/>
                  </a:moveTo>
                  <a:cubicBezTo>
                    <a:pt x="128198" y="170093"/>
                    <a:pt x="128159" y="170101"/>
                    <a:pt x="128122" y="170118"/>
                  </a:cubicBezTo>
                  <a:cubicBezTo>
                    <a:pt x="127124" y="170594"/>
                    <a:pt x="126105" y="171059"/>
                    <a:pt x="125093" y="171497"/>
                  </a:cubicBezTo>
                  <a:cubicBezTo>
                    <a:pt x="124972" y="171550"/>
                    <a:pt x="124904" y="171681"/>
                    <a:pt x="124931" y="171810"/>
                  </a:cubicBezTo>
                  <a:cubicBezTo>
                    <a:pt x="124958" y="171940"/>
                    <a:pt x="125072" y="172033"/>
                    <a:pt x="125205" y="172033"/>
                  </a:cubicBezTo>
                  <a:lnTo>
                    <a:pt x="125204" y="172032"/>
                  </a:lnTo>
                  <a:cubicBezTo>
                    <a:pt x="125242" y="172032"/>
                    <a:pt x="125281" y="172025"/>
                    <a:pt x="125317" y="172010"/>
                  </a:cubicBezTo>
                  <a:cubicBezTo>
                    <a:pt x="126335" y="171568"/>
                    <a:pt x="127360" y="171101"/>
                    <a:pt x="128363" y="170621"/>
                  </a:cubicBezTo>
                  <a:cubicBezTo>
                    <a:pt x="128498" y="170552"/>
                    <a:pt x="128555" y="170388"/>
                    <a:pt x="128488" y="170251"/>
                  </a:cubicBezTo>
                  <a:cubicBezTo>
                    <a:pt x="128441" y="170151"/>
                    <a:pt x="128341" y="170093"/>
                    <a:pt x="128237" y="170093"/>
                  </a:cubicBezTo>
                  <a:close/>
                  <a:moveTo>
                    <a:pt x="53130" y="171018"/>
                  </a:moveTo>
                  <a:cubicBezTo>
                    <a:pt x="53023" y="171018"/>
                    <a:pt x="52921" y="171080"/>
                    <a:pt x="52875" y="171184"/>
                  </a:cubicBezTo>
                  <a:cubicBezTo>
                    <a:pt x="52812" y="171325"/>
                    <a:pt x="52875" y="171490"/>
                    <a:pt x="53016" y="171553"/>
                  </a:cubicBezTo>
                  <a:cubicBezTo>
                    <a:pt x="54029" y="172007"/>
                    <a:pt x="55071" y="172451"/>
                    <a:pt x="56111" y="172872"/>
                  </a:cubicBezTo>
                  <a:cubicBezTo>
                    <a:pt x="56143" y="172884"/>
                    <a:pt x="56179" y="172891"/>
                    <a:pt x="56215" y="172891"/>
                  </a:cubicBezTo>
                  <a:cubicBezTo>
                    <a:pt x="56348" y="172891"/>
                    <a:pt x="56464" y="172797"/>
                    <a:pt x="56489" y="172665"/>
                  </a:cubicBezTo>
                  <a:cubicBezTo>
                    <a:pt x="56515" y="172535"/>
                    <a:pt x="56444" y="172403"/>
                    <a:pt x="56319" y="172353"/>
                  </a:cubicBezTo>
                  <a:cubicBezTo>
                    <a:pt x="55286" y="171936"/>
                    <a:pt x="54250" y="171495"/>
                    <a:pt x="53243" y="171043"/>
                  </a:cubicBezTo>
                  <a:cubicBezTo>
                    <a:pt x="53206" y="171026"/>
                    <a:pt x="53168" y="171018"/>
                    <a:pt x="53130" y="171018"/>
                  </a:cubicBezTo>
                  <a:close/>
                  <a:moveTo>
                    <a:pt x="118448" y="174081"/>
                  </a:moveTo>
                  <a:cubicBezTo>
                    <a:pt x="118418" y="174081"/>
                    <a:pt x="118387" y="174085"/>
                    <a:pt x="118357" y="174096"/>
                  </a:cubicBezTo>
                  <a:cubicBezTo>
                    <a:pt x="117304" y="174453"/>
                    <a:pt x="116235" y="174795"/>
                    <a:pt x="115180" y="175108"/>
                  </a:cubicBezTo>
                  <a:cubicBezTo>
                    <a:pt x="115047" y="175148"/>
                    <a:pt x="114964" y="175279"/>
                    <a:pt x="114984" y="175415"/>
                  </a:cubicBezTo>
                  <a:cubicBezTo>
                    <a:pt x="115004" y="175553"/>
                    <a:pt x="115121" y="175654"/>
                    <a:pt x="115259" y="175654"/>
                  </a:cubicBezTo>
                  <a:lnTo>
                    <a:pt x="115259" y="175654"/>
                  </a:lnTo>
                  <a:cubicBezTo>
                    <a:pt x="115286" y="175654"/>
                    <a:pt x="115314" y="175651"/>
                    <a:pt x="115339" y="175644"/>
                  </a:cubicBezTo>
                  <a:cubicBezTo>
                    <a:pt x="116400" y="175327"/>
                    <a:pt x="117476" y="174985"/>
                    <a:pt x="118538" y="174625"/>
                  </a:cubicBezTo>
                  <a:cubicBezTo>
                    <a:pt x="118683" y="174575"/>
                    <a:pt x="118761" y="174416"/>
                    <a:pt x="118711" y="174270"/>
                  </a:cubicBezTo>
                  <a:cubicBezTo>
                    <a:pt x="118672" y="174154"/>
                    <a:pt x="118564" y="174081"/>
                    <a:pt x="118448" y="174081"/>
                  </a:cubicBezTo>
                  <a:close/>
                  <a:moveTo>
                    <a:pt x="115259" y="175654"/>
                  </a:moveTo>
                  <a:cubicBezTo>
                    <a:pt x="115259" y="175654"/>
                    <a:pt x="115259" y="175654"/>
                    <a:pt x="115259" y="175654"/>
                  </a:cubicBezTo>
                  <a:lnTo>
                    <a:pt x="115260" y="175654"/>
                  </a:lnTo>
                  <a:cubicBezTo>
                    <a:pt x="115260" y="175654"/>
                    <a:pt x="115260" y="175654"/>
                    <a:pt x="115259" y="175654"/>
                  </a:cubicBezTo>
                  <a:close/>
                  <a:moveTo>
                    <a:pt x="63044" y="174772"/>
                  </a:moveTo>
                  <a:cubicBezTo>
                    <a:pt x="62925" y="174772"/>
                    <a:pt x="62815" y="174849"/>
                    <a:pt x="62778" y="174968"/>
                  </a:cubicBezTo>
                  <a:cubicBezTo>
                    <a:pt x="62731" y="175116"/>
                    <a:pt x="62815" y="175275"/>
                    <a:pt x="62964" y="175319"/>
                  </a:cubicBezTo>
                  <a:cubicBezTo>
                    <a:pt x="64025" y="175650"/>
                    <a:pt x="65109" y="175965"/>
                    <a:pt x="66186" y="176256"/>
                  </a:cubicBezTo>
                  <a:cubicBezTo>
                    <a:pt x="66211" y="176262"/>
                    <a:pt x="66235" y="176266"/>
                    <a:pt x="66259" y="176266"/>
                  </a:cubicBezTo>
                  <a:lnTo>
                    <a:pt x="66261" y="176266"/>
                  </a:lnTo>
                  <a:cubicBezTo>
                    <a:pt x="66400" y="176266"/>
                    <a:pt x="66518" y="176162"/>
                    <a:pt x="66537" y="176024"/>
                  </a:cubicBezTo>
                  <a:cubicBezTo>
                    <a:pt x="66555" y="175885"/>
                    <a:pt x="66468" y="175754"/>
                    <a:pt x="66333" y="175717"/>
                  </a:cubicBezTo>
                  <a:cubicBezTo>
                    <a:pt x="65261" y="175428"/>
                    <a:pt x="64185" y="175114"/>
                    <a:pt x="63130" y="174785"/>
                  </a:cubicBezTo>
                  <a:cubicBezTo>
                    <a:pt x="63101" y="174776"/>
                    <a:pt x="63072" y="174772"/>
                    <a:pt x="63044" y="174772"/>
                  </a:cubicBezTo>
                  <a:close/>
                  <a:moveTo>
                    <a:pt x="108240" y="176880"/>
                  </a:moveTo>
                  <a:cubicBezTo>
                    <a:pt x="108219" y="176880"/>
                    <a:pt x="108198" y="176883"/>
                    <a:pt x="108177" y="176888"/>
                  </a:cubicBezTo>
                  <a:cubicBezTo>
                    <a:pt x="107092" y="177116"/>
                    <a:pt x="105990" y="177327"/>
                    <a:pt x="104901" y="177513"/>
                  </a:cubicBezTo>
                  <a:cubicBezTo>
                    <a:pt x="104758" y="177538"/>
                    <a:pt x="104658" y="177667"/>
                    <a:pt x="104670" y="177813"/>
                  </a:cubicBezTo>
                  <a:cubicBezTo>
                    <a:pt x="104682" y="177957"/>
                    <a:pt x="104802" y="178068"/>
                    <a:pt x="104948" y="178068"/>
                  </a:cubicBezTo>
                  <a:cubicBezTo>
                    <a:pt x="104964" y="178068"/>
                    <a:pt x="104981" y="178067"/>
                    <a:pt x="104997" y="178064"/>
                  </a:cubicBezTo>
                  <a:cubicBezTo>
                    <a:pt x="106092" y="177876"/>
                    <a:pt x="107201" y="177664"/>
                    <a:pt x="108293" y="177434"/>
                  </a:cubicBezTo>
                  <a:cubicBezTo>
                    <a:pt x="108444" y="177401"/>
                    <a:pt x="108540" y="177254"/>
                    <a:pt x="108508" y="177103"/>
                  </a:cubicBezTo>
                  <a:cubicBezTo>
                    <a:pt x="108484" y="176971"/>
                    <a:pt x="108368" y="176880"/>
                    <a:pt x="108240" y="176880"/>
                  </a:cubicBezTo>
                  <a:close/>
                  <a:moveTo>
                    <a:pt x="73322" y="177314"/>
                  </a:moveTo>
                  <a:cubicBezTo>
                    <a:pt x="73194" y="177314"/>
                    <a:pt x="73076" y="177410"/>
                    <a:pt x="73051" y="177544"/>
                  </a:cubicBezTo>
                  <a:cubicBezTo>
                    <a:pt x="73023" y="177695"/>
                    <a:pt x="73124" y="177841"/>
                    <a:pt x="73275" y="177869"/>
                  </a:cubicBezTo>
                  <a:cubicBezTo>
                    <a:pt x="74363" y="178070"/>
                    <a:pt x="75476" y="178255"/>
                    <a:pt x="76587" y="178417"/>
                  </a:cubicBezTo>
                  <a:cubicBezTo>
                    <a:pt x="76600" y="178418"/>
                    <a:pt x="76613" y="178419"/>
                    <a:pt x="76627" y="178419"/>
                  </a:cubicBezTo>
                  <a:cubicBezTo>
                    <a:pt x="76774" y="178419"/>
                    <a:pt x="76895" y="178307"/>
                    <a:pt x="76906" y="178161"/>
                  </a:cubicBezTo>
                  <a:cubicBezTo>
                    <a:pt x="76916" y="178015"/>
                    <a:pt x="76811" y="177886"/>
                    <a:pt x="76667" y="177864"/>
                  </a:cubicBezTo>
                  <a:cubicBezTo>
                    <a:pt x="75565" y="177703"/>
                    <a:pt x="74457" y="177520"/>
                    <a:pt x="73376" y="177320"/>
                  </a:cubicBezTo>
                  <a:cubicBezTo>
                    <a:pt x="73358" y="177316"/>
                    <a:pt x="73340" y="177314"/>
                    <a:pt x="73322" y="177314"/>
                  </a:cubicBezTo>
                  <a:close/>
                  <a:moveTo>
                    <a:pt x="97768" y="178448"/>
                  </a:moveTo>
                  <a:cubicBezTo>
                    <a:pt x="97758" y="178448"/>
                    <a:pt x="97747" y="178449"/>
                    <a:pt x="97737" y="178450"/>
                  </a:cubicBezTo>
                  <a:cubicBezTo>
                    <a:pt x="96635" y="178548"/>
                    <a:pt x="95516" y="178627"/>
                    <a:pt x="94410" y="178685"/>
                  </a:cubicBezTo>
                  <a:cubicBezTo>
                    <a:pt x="94260" y="178693"/>
                    <a:pt x="94143" y="178820"/>
                    <a:pt x="94147" y="178972"/>
                  </a:cubicBezTo>
                  <a:cubicBezTo>
                    <a:pt x="94150" y="179122"/>
                    <a:pt x="94274" y="179242"/>
                    <a:pt x="94425" y="179243"/>
                  </a:cubicBezTo>
                  <a:cubicBezTo>
                    <a:pt x="94430" y="179243"/>
                    <a:pt x="94435" y="179243"/>
                    <a:pt x="94439" y="179242"/>
                  </a:cubicBezTo>
                  <a:cubicBezTo>
                    <a:pt x="95552" y="179185"/>
                    <a:pt x="96678" y="179104"/>
                    <a:pt x="97788" y="179005"/>
                  </a:cubicBezTo>
                  <a:cubicBezTo>
                    <a:pt x="97943" y="178994"/>
                    <a:pt x="98059" y="178857"/>
                    <a:pt x="98045" y="178701"/>
                  </a:cubicBezTo>
                  <a:cubicBezTo>
                    <a:pt x="98032" y="178557"/>
                    <a:pt x="97911" y="178448"/>
                    <a:pt x="97768" y="178448"/>
                  </a:cubicBezTo>
                  <a:close/>
                  <a:moveTo>
                    <a:pt x="83838" y="178621"/>
                  </a:moveTo>
                  <a:cubicBezTo>
                    <a:pt x="83700" y="178621"/>
                    <a:pt x="83566" y="178732"/>
                    <a:pt x="83555" y="178881"/>
                  </a:cubicBezTo>
                  <a:cubicBezTo>
                    <a:pt x="83546" y="179035"/>
                    <a:pt x="83663" y="179167"/>
                    <a:pt x="83816" y="179178"/>
                  </a:cubicBezTo>
                  <a:cubicBezTo>
                    <a:pt x="84922" y="179249"/>
                    <a:pt x="86050" y="179301"/>
                    <a:pt x="87169" y="179332"/>
                  </a:cubicBezTo>
                  <a:lnTo>
                    <a:pt x="87177" y="179332"/>
                  </a:lnTo>
                  <a:cubicBezTo>
                    <a:pt x="87328" y="179332"/>
                    <a:pt x="87452" y="179208"/>
                    <a:pt x="87454" y="179057"/>
                  </a:cubicBezTo>
                  <a:cubicBezTo>
                    <a:pt x="87456" y="178904"/>
                    <a:pt x="87336" y="178778"/>
                    <a:pt x="87184" y="178774"/>
                  </a:cubicBezTo>
                  <a:cubicBezTo>
                    <a:pt x="86073" y="178743"/>
                    <a:pt x="84952" y="178692"/>
                    <a:pt x="83852" y="178621"/>
                  </a:cubicBezTo>
                  <a:cubicBezTo>
                    <a:pt x="83848" y="178621"/>
                    <a:pt x="83843" y="178621"/>
                    <a:pt x="83838" y="178621"/>
                  </a:cubicBezTo>
                  <a:close/>
                </a:path>
              </a:pathLst>
            </a:custGeom>
            <a:solidFill>
              <a:srgbClr val="DCC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a:off x="-2136987" y="882389"/>
              <a:ext cx="6186115" cy="6184964"/>
            </a:xfrm>
            <a:custGeom>
              <a:avLst/>
              <a:gdLst/>
              <a:ahLst/>
              <a:cxnLst/>
              <a:rect l="l" t="t" r="r" b="b"/>
              <a:pathLst>
                <a:path w="209539" h="209500" extrusionOk="0">
                  <a:moveTo>
                    <a:pt x="102760" y="0"/>
                  </a:moveTo>
                  <a:cubicBezTo>
                    <a:pt x="101644" y="22"/>
                    <a:pt x="100518" y="61"/>
                    <a:pt x="99410" y="116"/>
                  </a:cubicBezTo>
                  <a:cubicBezTo>
                    <a:pt x="99260" y="126"/>
                    <a:pt x="99143" y="252"/>
                    <a:pt x="99147" y="403"/>
                  </a:cubicBezTo>
                  <a:cubicBezTo>
                    <a:pt x="99150" y="553"/>
                    <a:pt x="99274" y="674"/>
                    <a:pt x="99424" y="674"/>
                  </a:cubicBezTo>
                  <a:lnTo>
                    <a:pt x="99438" y="674"/>
                  </a:lnTo>
                  <a:cubicBezTo>
                    <a:pt x="100540" y="619"/>
                    <a:pt x="101662" y="580"/>
                    <a:pt x="102772" y="559"/>
                  </a:cubicBezTo>
                  <a:cubicBezTo>
                    <a:pt x="102923" y="554"/>
                    <a:pt x="103043" y="429"/>
                    <a:pt x="103042" y="277"/>
                  </a:cubicBezTo>
                  <a:cubicBezTo>
                    <a:pt x="103041" y="125"/>
                    <a:pt x="102919" y="2"/>
                    <a:pt x="102766" y="0"/>
                  </a:cubicBezTo>
                  <a:close/>
                  <a:moveTo>
                    <a:pt x="109989" y="109"/>
                  </a:moveTo>
                  <a:cubicBezTo>
                    <a:pt x="109858" y="109"/>
                    <a:pt x="109736" y="234"/>
                    <a:pt x="109729" y="376"/>
                  </a:cubicBezTo>
                  <a:cubicBezTo>
                    <a:pt x="109721" y="530"/>
                    <a:pt x="109840" y="662"/>
                    <a:pt x="109994" y="669"/>
                  </a:cubicBezTo>
                  <a:cubicBezTo>
                    <a:pt x="111107" y="723"/>
                    <a:pt x="112228" y="797"/>
                    <a:pt x="113320" y="886"/>
                  </a:cubicBezTo>
                  <a:cubicBezTo>
                    <a:pt x="113328" y="888"/>
                    <a:pt x="113336" y="888"/>
                    <a:pt x="113343" y="888"/>
                  </a:cubicBezTo>
                  <a:cubicBezTo>
                    <a:pt x="113494" y="886"/>
                    <a:pt x="113615" y="769"/>
                    <a:pt x="113622" y="620"/>
                  </a:cubicBezTo>
                  <a:cubicBezTo>
                    <a:pt x="113628" y="471"/>
                    <a:pt x="113515" y="342"/>
                    <a:pt x="113367" y="330"/>
                  </a:cubicBezTo>
                  <a:cubicBezTo>
                    <a:pt x="112266" y="240"/>
                    <a:pt x="111142" y="167"/>
                    <a:pt x="110020" y="112"/>
                  </a:cubicBezTo>
                  <a:cubicBezTo>
                    <a:pt x="110010" y="110"/>
                    <a:pt x="109999" y="109"/>
                    <a:pt x="109989" y="109"/>
                  </a:cubicBezTo>
                  <a:close/>
                  <a:moveTo>
                    <a:pt x="92219" y="728"/>
                  </a:moveTo>
                  <a:cubicBezTo>
                    <a:pt x="92205" y="728"/>
                    <a:pt x="92191" y="729"/>
                    <a:pt x="92177" y="731"/>
                  </a:cubicBezTo>
                  <a:cubicBezTo>
                    <a:pt x="91075" y="863"/>
                    <a:pt x="89957" y="1016"/>
                    <a:pt x="88855" y="1183"/>
                  </a:cubicBezTo>
                  <a:cubicBezTo>
                    <a:pt x="88712" y="1206"/>
                    <a:pt x="88609" y="1335"/>
                    <a:pt x="88620" y="1479"/>
                  </a:cubicBezTo>
                  <a:cubicBezTo>
                    <a:pt x="88630" y="1625"/>
                    <a:pt x="88751" y="1738"/>
                    <a:pt x="88897" y="1738"/>
                  </a:cubicBezTo>
                  <a:cubicBezTo>
                    <a:pt x="88911" y="1738"/>
                    <a:pt x="88925" y="1737"/>
                    <a:pt x="88939" y="1736"/>
                  </a:cubicBezTo>
                  <a:cubicBezTo>
                    <a:pt x="90036" y="1569"/>
                    <a:pt x="91147" y="1416"/>
                    <a:pt x="92243" y="1286"/>
                  </a:cubicBezTo>
                  <a:cubicBezTo>
                    <a:pt x="92396" y="1267"/>
                    <a:pt x="92505" y="1129"/>
                    <a:pt x="92487" y="975"/>
                  </a:cubicBezTo>
                  <a:cubicBezTo>
                    <a:pt x="92470" y="837"/>
                    <a:pt x="92352" y="728"/>
                    <a:pt x="92219" y="728"/>
                  </a:cubicBezTo>
                  <a:close/>
                  <a:moveTo>
                    <a:pt x="120539" y="1164"/>
                  </a:moveTo>
                  <a:cubicBezTo>
                    <a:pt x="120403" y="1164"/>
                    <a:pt x="120285" y="1264"/>
                    <a:pt x="120265" y="1401"/>
                  </a:cubicBezTo>
                  <a:cubicBezTo>
                    <a:pt x="120241" y="1552"/>
                    <a:pt x="120344" y="1692"/>
                    <a:pt x="120494" y="1718"/>
                  </a:cubicBezTo>
                  <a:cubicBezTo>
                    <a:pt x="121575" y="1882"/>
                    <a:pt x="122682" y="2068"/>
                    <a:pt x="123783" y="2270"/>
                  </a:cubicBezTo>
                  <a:cubicBezTo>
                    <a:pt x="123800" y="2273"/>
                    <a:pt x="123816" y="2274"/>
                    <a:pt x="123834" y="2274"/>
                  </a:cubicBezTo>
                  <a:cubicBezTo>
                    <a:pt x="123977" y="2271"/>
                    <a:pt x="124096" y="2162"/>
                    <a:pt x="124108" y="2019"/>
                  </a:cubicBezTo>
                  <a:cubicBezTo>
                    <a:pt x="124121" y="1876"/>
                    <a:pt x="124023" y="1747"/>
                    <a:pt x="123882" y="1720"/>
                  </a:cubicBezTo>
                  <a:cubicBezTo>
                    <a:pt x="122776" y="1518"/>
                    <a:pt x="121664" y="1331"/>
                    <a:pt x="120578" y="1167"/>
                  </a:cubicBezTo>
                  <a:cubicBezTo>
                    <a:pt x="120565" y="1165"/>
                    <a:pt x="120552" y="1164"/>
                    <a:pt x="120539" y="1164"/>
                  </a:cubicBezTo>
                  <a:close/>
                  <a:moveTo>
                    <a:pt x="81778" y="2519"/>
                  </a:moveTo>
                  <a:cubicBezTo>
                    <a:pt x="81759" y="2519"/>
                    <a:pt x="81740" y="2521"/>
                    <a:pt x="81721" y="2525"/>
                  </a:cubicBezTo>
                  <a:cubicBezTo>
                    <a:pt x="80631" y="2770"/>
                    <a:pt x="79535" y="3034"/>
                    <a:pt x="78461" y="3312"/>
                  </a:cubicBezTo>
                  <a:cubicBezTo>
                    <a:pt x="78326" y="3346"/>
                    <a:pt x="78237" y="3478"/>
                    <a:pt x="78255" y="3617"/>
                  </a:cubicBezTo>
                  <a:cubicBezTo>
                    <a:pt x="78273" y="3756"/>
                    <a:pt x="78392" y="3861"/>
                    <a:pt x="78531" y="3861"/>
                  </a:cubicBezTo>
                  <a:lnTo>
                    <a:pt x="78531" y="3860"/>
                  </a:lnTo>
                  <a:cubicBezTo>
                    <a:pt x="78535" y="3860"/>
                    <a:pt x="78539" y="3860"/>
                    <a:pt x="78543" y="3860"/>
                  </a:cubicBezTo>
                  <a:cubicBezTo>
                    <a:pt x="78563" y="3860"/>
                    <a:pt x="78583" y="3858"/>
                    <a:pt x="78601" y="3853"/>
                  </a:cubicBezTo>
                  <a:cubicBezTo>
                    <a:pt x="79669" y="3577"/>
                    <a:pt x="80760" y="3314"/>
                    <a:pt x="81842" y="3070"/>
                  </a:cubicBezTo>
                  <a:cubicBezTo>
                    <a:pt x="81991" y="3035"/>
                    <a:pt x="82084" y="2888"/>
                    <a:pt x="82050" y="2738"/>
                  </a:cubicBezTo>
                  <a:cubicBezTo>
                    <a:pt x="82021" y="2609"/>
                    <a:pt x="81906" y="2519"/>
                    <a:pt x="81778" y="2519"/>
                  </a:cubicBezTo>
                  <a:close/>
                  <a:moveTo>
                    <a:pt x="130904" y="3276"/>
                  </a:moveTo>
                  <a:cubicBezTo>
                    <a:pt x="130780" y="3276"/>
                    <a:pt x="130667" y="3359"/>
                    <a:pt x="130634" y="3486"/>
                  </a:cubicBezTo>
                  <a:cubicBezTo>
                    <a:pt x="130595" y="3635"/>
                    <a:pt x="130685" y="3787"/>
                    <a:pt x="130835" y="3825"/>
                  </a:cubicBezTo>
                  <a:cubicBezTo>
                    <a:pt x="131904" y="4101"/>
                    <a:pt x="132986" y="4398"/>
                    <a:pt x="134050" y="4708"/>
                  </a:cubicBezTo>
                  <a:cubicBezTo>
                    <a:pt x="134076" y="4716"/>
                    <a:pt x="134101" y="4720"/>
                    <a:pt x="134128" y="4720"/>
                  </a:cubicBezTo>
                  <a:cubicBezTo>
                    <a:pt x="134267" y="4720"/>
                    <a:pt x="134384" y="4617"/>
                    <a:pt x="134404" y="4481"/>
                  </a:cubicBezTo>
                  <a:cubicBezTo>
                    <a:pt x="134424" y="4344"/>
                    <a:pt x="134340" y="4212"/>
                    <a:pt x="134206" y="4173"/>
                  </a:cubicBezTo>
                  <a:cubicBezTo>
                    <a:pt x="133137" y="3861"/>
                    <a:pt x="132050" y="3562"/>
                    <a:pt x="130974" y="3285"/>
                  </a:cubicBezTo>
                  <a:cubicBezTo>
                    <a:pt x="130950" y="3279"/>
                    <a:pt x="130927" y="3276"/>
                    <a:pt x="130904" y="3276"/>
                  </a:cubicBezTo>
                  <a:close/>
                  <a:moveTo>
                    <a:pt x="71591" y="5359"/>
                  </a:moveTo>
                  <a:cubicBezTo>
                    <a:pt x="71561" y="5359"/>
                    <a:pt x="71530" y="5364"/>
                    <a:pt x="71500" y="5374"/>
                  </a:cubicBezTo>
                  <a:cubicBezTo>
                    <a:pt x="70441" y="5728"/>
                    <a:pt x="69376" y="6105"/>
                    <a:pt x="68338" y="6489"/>
                  </a:cubicBezTo>
                  <a:cubicBezTo>
                    <a:pt x="68212" y="6536"/>
                    <a:pt x="68137" y="6667"/>
                    <a:pt x="68161" y="6800"/>
                  </a:cubicBezTo>
                  <a:cubicBezTo>
                    <a:pt x="68185" y="6933"/>
                    <a:pt x="68301" y="7030"/>
                    <a:pt x="68436" y="7030"/>
                  </a:cubicBezTo>
                  <a:cubicBezTo>
                    <a:pt x="68469" y="7030"/>
                    <a:pt x="68501" y="7024"/>
                    <a:pt x="68533" y="7012"/>
                  </a:cubicBezTo>
                  <a:cubicBezTo>
                    <a:pt x="69566" y="6630"/>
                    <a:pt x="70622" y="6256"/>
                    <a:pt x="71677" y="5904"/>
                  </a:cubicBezTo>
                  <a:cubicBezTo>
                    <a:pt x="71824" y="5857"/>
                    <a:pt x="71905" y="5697"/>
                    <a:pt x="71855" y="5550"/>
                  </a:cubicBezTo>
                  <a:cubicBezTo>
                    <a:pt x="71816" y="5433"/>
                    <a:pt x="71707" y="5359"/>
                    <a:pt x="71591" y="5359"/>
                  </a:cubicBezTo>
                  <a:close/>
                  <a:moveTo>
                    <a:pt x="141003" y="6435"/>
                  </a:moveTo>
                  <a:cubicBezTo>
                    <a:pt x="140890" y="6435"/>
                    <a:pt x="140783" y="6504"/>
                    <a:pt x="140742" y="6617"/>
                  </a:cubicBezTo>
                  <a:cubicBezTo>
                    <a:pt x="140688" y="6762"/>
                    <a:pt x="140763" y="6922"/>
                    <a:pt x="140907" y="6976"/>
                  </a:cubicBezTo>
                  <a:cubicBezTo>
                    <a:pt x="141953" y="7363"/>
                    <a:pt x="143001" y="7769"/>
                    <a:pt x="144024" y="8185"/>
                  </a:cubicBezTo>
                  <a:cubicBezTo>
                    <a:pt x="144058" y="8199"/>
                    <a:pt x="144093" y="8206"/>
                    <a:pt x="144129" y="8206"/>
                  </a:cubicBezTo>
                  <a:cubicBezTo>
                    <a:pt x="144263" y="8206"/>
                    <a:pt x="144377" y="8112"/>
                    <a:pt x="144403" y="7981"/>
                  </a:cubicBezTo>
                  <a:cubicBezTo>
                    <a:pt x="144428" y="7850"/>
                    <a:pt x="144358" y="7719"/>
                    <a:pt x="144235" y="7669"/>
                  </a:cubicBezTo>
                  <a:cubicBezTo>
                    <a:pt x="143206" y="7251"/>
                    <a:pt x="142152" y="6841"/>
                    <a:pt x="141102" y="6453"/>
                  </a:cubicBezTo>
                  <a:cubicBezTo>
                    <a:pt x="141069" y="6441"/>
                    <a:pt x="141036" y="6435"/>
                    <a:pt x="141003" y="6435"/>
                  </a:cubicBezTo>
                  <a:close/>
                  <a:moveTo>
                    <a:pt x="61745" y="9222"/>
                  </a:moveTo>
                  <a:cubicBezTo>
                    <a:pt x="61707" y="9222"/>
                    <a:pt x="61668" y="9230"/>
                    <a:pt x="61630" y="9247"/>
                  </a:cubicBezTo>
                  <a:cubicBezTo>
                    <a:pt x="60629" y="9700"/>
                    <a:pt x="59610" y="10180"/>
                    <a:pt x="58608" y="10674"/>
                  </a:cubicBezTo>
                  <a:cubicBezTo>
                    <a:pt x="58491" y="10731"/>
                    <a:pt x="58429" y="10861"/>
                    <a:pt x="58459" y="10988"/>
                  </a:cubicBezTo>
                  <a:cubicBezTo>
                    <a:pt x="58489" y="11113"/>
                    <a:pt x="58601" y="11203"/>
                    <a:pt x="58730" y="11203"/>
                  </a:cubicBezTo>
                  <a:cubicBezTo>
                    <a:pt x="58773" y="11203"/>
                    <a:pt x="58815" y="11194"/>
                    <a:pt x="58853" y="11175"/>
                  </a:cubicBezTo>
                  <a:cubicBezTo>
                    <a:pt x="59852" y="10683"/>
                    <a:pt x="60864" y="10207"/>
                    <a:pt x="61861" y="9756"/>
                  </a:cubicBezTo>
                  <a:cubicBezTo>
                    <a:pt x="62002" y="9693"/>
                    <a:pt x="62064" y="9527"/>
                    <a:pt x="62001" y="9387"/>
                  </a:cubicBezTo>
                  <a:cubicBezTo>
                    <a:pt x="61954" y="9284"/>
                    <a:pt x="61852" y="9222"/>
                    <a:pt x="61745" y="9222"/>
                  </a:cubicBezTo>
                  <a:close/>
                  <a:moveTo>
                    <a:pt x="150746" y="10614"/>
                  </a:moveTo>
                  <a:cubicBezTo>
                    <a:pt x="150642" y="10614"/>
                    <a:pt x="150543" y="10671"/>
                    <a:pt x="150494" y="10770"/>
                  </a:cubicBezTo>
                  <a:cubicBezTo>
                    <a:pt x="150426" y="10908"/>
                    <a:pt x="150483" y="11076"/>
                    <a:pt x="150621" y="11144"/>
                  </a:cubicBezTo>
                  <a:cubicBezTo>
                    <a:pt x="151623" y="11635"/>
                    <a:pt x="152624" y="12146"/>
                    <a:pt x="153596" y="12664"/>
                  </a:cubicBezTo>
                  <a:cubicBezTo>
                    <a:pt x="153637" y="12685"/>
                    <a:pt x="153681" y="12696"/>
                    <a:pt x="153728" y="12696"/>
                  </a:cubicBezTo>
                  <a:lnTo>
                    <a:pt x="153727" y="12696"/>
                  </a:lnTo>
                  <a:cubicBezTo>
                    <a:pt x="153728" y="12696"/>
                    <a:pt x="153728" y="12696"/>
                    <a:pt x="153729" y="12696"/>
                  </a:cubicBezTo>
                  <a:cubicBezTo>
                    <a:pt x="153856" y="12696"/>
                    <a:pt x="153967" y="12609"/>
                    <a:pt x="153998" y="12485"/>
                  </a:cubicBezTo>
                  <a:cubicBezTo>
                    <a:pt x="154028" y="12361"/>
                    <a:pt x="153971" y="12232"/>
                    <a:pt x="153858" y="12171"/>
                  </a:cubicBezTo>
                  <a:cubicBezTo>
                    <a:pt x="152880" y="11650"/>
                    <a:pt x="151874" y="11137"/>
                    <a:pt x="150868" y="10643"/>
                  </a:cubicBezTo>
                  <a:cubicBezTo>
                    <a:pt x="150829" y="10623"/>
                    <a:pt x="150787" y="10614"/>
                    <a:pt x="150746" y="10614"/>
                  </a:cubicBezTo>
                  <a:close/>
                  <a:moveTo>
                    <a:pt x="52353" y="14059"/>
                  </a:moveTo>
                  <a:cubicBezTo>
                    <a:pt x="52304" y="14059"/>
                    <a:pt x="52255" y="14072"/>
                    <a:pt x="52211" y="14099"/>
                  </a:cubicBezTo>
                  <a:cubicBezTo>
                    <a:pt x="51247" y="14659"/>
                    <a:pt x="50283" y="15240"/>
                    <a:pt x="49345" y="15826"/>
                  </a:cubicBezTo>
                  <a:cubicBezTo>
                    <a:pt x="49239" y="15892"/>
                    <a:pt x="49190" y="16021"/>
                    <a:pt x="49225" y="16141"/>
                  </a:cubicBezTo>
                  <a:cubicBezTo>
                    <a:pt x="49259" y="16259"/>
                    <a:pt x="49368" y="16342"/>
                    <a:pt x="49493" y="16342"/>
                  </a:cubicBezTo>
                  <a:lnTo>
                    <a:pt x="49493" y="16341"/>
                  </a:lnTo>
                  <a:cubicBezTo>
                    <a:pt x="49495" y="16341"/>
                    <a:pt x="49497" y="16341"/>
                    <a:pt x="49499" y="16341"/>
                  </a:cubicBezTo>
                  <a:cubicBezTo>
                    <a:pt x="49549" y="16341"/>
                    <a:pt x="49598" y="16326"/>
                    <a:pt x="49640" y="16300"/>
                  </a:cubicBezTo>
                  <a:cubicBezTo>
                    <a:pt x="50573" y="15718"/>
                    <a:pt x="51533" y="15139"/>
                    <a:pt x="52490" y="14582"/>
                  </a:cubicBezTo>
                  <a:cubicBezTo>
                    <a:pt x="52626" y="14505"/>
                    <a:pt x="52673" y="14333"/>
                    <a:pt x="52595" y="14199"/>
                  </a:cubicBezTo>
                  <a:cubicBezTo>
                    <a:pt x="52543" y="14109"/>
                    <a:pt x="52449" y="14059"/>
                    <a:pt x="52353" y="14059"/>
                  </a:cubicBezTo>
                  <a:close/>
                  <a:moveTo>
                    <a:pt x="160006" y="15759"/>
                  </a:moveTo>
                  <a:cubicBezTo>
                    <a:pt x="159913" y="15759"/>
                    <a:pt x="159823" y="15806"/>
                    <a:pt x="159770" y="15890"/>
                  </a:cubicBezTo>
                  <a:cubicBezTo>
                    <a:pt x="159688" y="16021"/>
                    <a:pt x="159728" y="16193"/>
                    <a:pt x="159858" y="16275"/>
                  </a:cubicBezTo>
                  <a:cubicBezTo>
                    <a:pt x="160796" y="16859"/>
                    <a:pt x="161739" y="17470"/>
                    <a:pt x="162662" y="18087"/>
                  </a:cubicBezTo>
                  <a:cubicBezTo>
                    <a:pt x="162708" y="18117"/>
                    <a:pt x="162762" y="18134"/>
                    <a:pt x="162817" y="18134"/>
                  </a:cubicBezTo>
                  <a:cubicBezTo>
                    <a:pt x="162940" y="18134"/>
                    <a:pt x="163049" y="18053"/>
                    <a:pt x="163085" y="17936"/>
                  </a:cubicBezTo>
                  <a:cubicBezTo>
                    <a:pt x="163120" y="17818"/>
                    <a:pt x="163074" y="17691"/>
                    <a:pt x="162973" y="17622"/>
                  </a:cubicBezTo>
                  <a:cubicBezTo>
                    <a:pt x="162045" y="17003"/>
                    <a:pt x="161096" y="16390"/>
                    <a:pt x="160154" y="15802"/>
                  </a:cubicBezTo>
                  <a:cubicBezTo>
                    <a:pt x="160108" y="15773"/>
                    <a:pt x="160057" y="15759"/>
                    <a:pt x="160006" y="15759"/>
                  </a:cubicBezTo>
                  <a:close/>
                  <a:moveTo>
                    <a:pt x="43488" y="19829"/>
                  </a:moveTo>
                  <a:cubicBezTo>
                    <a:pt x="43432" y="19829"/>
                    <a:pt x="43375" y="19846"/>
                    <a:pt x="43326" y="19882"/>
                  </a:cubicBezTo>
                  <a:cubicBezTo>
                    <a:pt x="42428" y="20533"/>
                    <a:pt x="41526" y="21209"/>
                    <a:pt x="40647" y="21891"/>
                  </a:cubicBezTo>
                  <a:cubicBezTo>
                    <a:pt x="40436" y="22054"/>
                    <a:pt x="40551" y="22391"/>
                    <a:pt x="40818" y="22391"/>
                  </a:cubicBezTo>
                  <a:cubicBezTo>
                    <a:pt x="40879" y="22391"/>
                    <a:pt x="40940" y="22370"/>
                    <a:pt x="40989" y="22331"/>
                  </a:cubicBezTo>
                  <a:cubicBezTo>
                    <a:pt x="41863" y="21654"/>
                    <a:pt x="42761" y="20981"/>
                    <a:pt x="43653" y="20334"/>
                  </a:cubicBezTo>
                  <a:cubicBezTo>
                    <a:pt x="43777" y="20243"/>
                    <a:pt x="43804" y="20069"/>
                    <a:pt x="43713" y="19945"/>
                  </a:cubicBezTo>
                  <a:cubicBezTo>
                    <a:pt x="43659" y="19869"/>
                    <a:pt x="43574" y="19829"/>
                    <a:pt x="43488" y="19829"/>
                  </a:cubicBezTo>
                  <a:close/>
                  <a:moveTo>
                    <a:pt x="168695" y="21812"/>
                  </a:moveTo>
                  <a:cubicBezTo>
                    <a:pt x="168612" y="21812"/>
                    <a:pt x="168529" y="21849"/>
                    <a:pt x="168474" y="21920"/>
                  </a:cubicBezTo>
                  <a:cubicBezTo>
                    <a:pt x="168380" y="22041"/>
                    <a:pt x="168402" y="22217"/>
                    <a:pt x="168524" y="22312"/>
                  </a:cubicBezTo>
                  <a:cubicBezTo>
                    <a:pt x="169398" y="22988"/>
                    <a:pt x="170275" y="23690"/>
                    <a:pt x="171129" y="24395"/>
                  </a:cubicBezTo>
                  <a:cubicBezTo>
                    <a:pt x="171179" y="24437"/>
                    <a:pt x="171242" y="24460"/>
                    <a:pt x="171307" y="24460"/>
                  </a:cubicBezTo>
                  <a:cubicBezTo>
                    <a:pt x="171569" y="24460"/>
                    <a:pt x="171687" y="24132"/>
                    <a:pt x="171484" y="23966"/>
                  </a:cubicBezTo>
                  <a:cubicBezTo>
                    <a:pt x="170626" y="23256"/>
                    <a:pt x="169745" y="22550"/>
                    <a:pt x="168866" y="21870"/>
                  </a:cubicBezTo>
                  <a:cubicBezTo>
                    <a:pt x="168815" y="21831"/>
                    <a:pt x="168755" y="21812"/>
                    <a:pt x="168695" y="21812"/>
                  </a:cubicBezTo>
                  <a:close/>
                  <a:moveTo>
                    <a:pt x="35247" y="26464"/>
                  </a:moveTo>
                  <a:cubicBezTo>
                    <a:pt x="35182" y="26464"/>
                    <a:pt x="35117" y="26486"/>
                    <a:pt x="35064" y="26533"/>
                  </a:cubicBezTo>
                  <a:cubicBezTo>
                    <a:pt x="34236" y="27272"/>
                    <a:pt x="33406" y="28035"/>
                    <a:pt x="32599" y="28802"/>
                  </a:cubicBezTo>
                  <a:cubicBezTo>
                    <a:pt x="32416" y="28975"/>
                    <a:pt x="32539" y="29283"/>
                    <a:pt x="32790" y="29283"/>
                  </a:cubicBezTo>
                  <a:cubicBezTo>
                    <a:pt x="32790" y="29283"/>
                    <a:pt x="32791" y="29283"/>
                    <a:pt x="32791" y="29283"/>
                  </a:cubicBezTo>
                  <a:cubicBezTo>
                    <a:pt x="32863" y="29283"/>
                    <a:pt x="32932" y="29256"/>
                    <a:pt x="32985" y="29206"/>
                  </a:cubicBezTo>
                  <a:cubicBezTo>
                    <a:pt x="33786" y="28444"/>
                    <a:pt x="34611" y="27685"/>
                    <a:pt x="35436" y="26949"/>
                  </a:cubicBezTo>
                  <a:cubicBezTo>
                    <a:pt x="35548" y="26846"/>
                    <a:pt x="35558" y="26671"/>
                    <a:pt x="35456" y="26557"/>
                  </a:cubicBezTo>
                  <a:cubicBezTo>
                    <a:pt x="35401" y="26495"/>
                    <a:pt x="35324" y="26464"/>
                    <a:pt x="35247" y="26464"/>
                  </a:cubicBezTo>
                  <a:close/>
                  <a:moveTo>
                    <a:pt x="176726" y="28706"/>
                  </a:moveTo>
                  <a:cubicBezTo>
                    <a:pt x="176652" y="28706"/>
                    <a:pt x="176579" y="28735"/>
                    <a:pt x="176524" y="28793"/>
                  </a:cubicBezTo>
                  <a:cubicBezTo>
                    <a:pt x="176417" y="28906"/>
                    <a:pt x="176423" y="29084"/>
                    <a:pt x="176537" y="29190"/>
                  </a:cubicBezTo>
                  <a:cubicBezTo>
                    <a:pt x="177339" y="29952"/>
                    <a:pt x="178140" y="30738"/>
                    <a:pt x="178917" y="31524"/>
                  </a:cubicBezTo>
                  <a:cubicBezTo>
                    <a:pt x="178969" y="31578"/>
                    <a:pt x="179040" y="31607"/>
                    <a:pt x="179115" y="31607"/>
                  </a:cubicBezTo>
                  <a:cubicBezTo>
                    <a:pt x="179363" y="31607"/>
                    <a:pt x="179488" y="31309"/>
                    <a:pt x="179314" y="31131"/>
                  </a:cubicBezTo>
                  <a:cubicBezTo>
                    <a:pt x="178532" y="30341"/>
                    <a:pt x="177727" y="29552"/>
                    <a:pt x="176921" y="28786"/>
                  </a:cubicBezTo>
                  <a:cubicBezTo>
                    <a:pt x="176867" y="28732"/>
                    <a:pt x="176796" y="28706"/>
                    <a:pt x="176726" y="28706"/>
                  </a:cubicBezTo>
                  <a:close/>
                  <a:moveTo>
                    <a:pt x="27717" y="33894"/>
                  </a:moveTo>
                  <a:cubicBezTo>
                    <a:pt x="27641" y="33894"/>
                    <a:pt x="27566" y="33924"/>
                    <a:pt x="27511" y="33984"/>
                  </a:cubicBezTo>
                  <a:cubicBezTo>
                    <a:pt x="26760" y="34804"/>
                    <a:pt x="26011" y="35647"/>
                    <a:pt x="25285" y="36492"/>
                  </a:cubicBezTo>
                  <a:cubicBezTo>
                    <a:pt x="25129" y="36672"/>
                    <a:pt x="25258" y="36953"/>
                    <a:pt x="25497" y="36953"/>
                  </a:cubicBezTo>
                  <a:cubicBezTo>
                    <a:pt x="25578" y="36953"/>
                    <a:pt x="25656" y="36918"/>
                    <a:pt x="25709" y="36855"/>
                  </a:cubicBezTo>
                  <a:cubicBezTo>
                    <a:pt x="26430" y="36017"/>
                    <a:pt x="27175" y="35177"/>
                    <a:pt x="27922" y="34361"/>
                  </a:cubicBezTo>
                  <a:cubicBezTo>
                    <a:pt x="28026" y="34247"/>
                    <a:pt x="28018" y="34071"/>
                    <a:pt x="27905" y="33968"/>
                  </a:cubicBezTo>
                  <a:cubicBezTo>
                    <a:pt x="27852" y="33918"/>
                    <a:pt x="27784" y="33894"/>
                    <a:pt x="27717" y="33894"/>
                  </a:cubicBezTo>
                  <a:close/>
                  <a:moveTo>
                    <a:pt x="184030" y="36382"/>
                  </a:moveTo>
                  <a:cubicBezTo>
                    <a:pt x="183966" y="36382"/>
                    <a:pt x="183901" y="36404"/>
                    <a:pt x="183848" y="36450"/>
                  </a:cubicBezTo>
                  <a:cubicBezTo>
                    <a:pt x="183734" y="36547"/>
                    <a:pt x="183719" y="36717"/>
                    <a:pt x="183812" y="36834"/>
                  </a:cubicBezTo>
                  <a:cubicBezTo>
                    <a:pt x="184531" y="37669"/>
                    <a:pt x="185247" y="38531"/>
                    <a:pt x="185944" y="39395"/>
                  </a:cubicBezTo>
                  <a:cubicBezTo>
                    <a:pt x="185996" y="39460"/>
                    <a:pt x="186076" y="39498"/>
                    <a:pt x="186160" y="39498"/>
                  </a:cubicBezTo>
                  <a:cubicBezTo>
                    <a:pt x="186394" y="39498"/>
                    <a:pt x="186525" y="39227"/>
                    <a:pt x="186378" y="39045"/>
                  </a:cubicBezTo>
                  <a:cubicBezTo>
                    <a:pt x="185678" y="38176"/>
                    <a:pt x="184956" y="37311"/>
                    <a:pt x="184234" y="36470"/>
                  </a:cubicBezTo>
                  <a:cubicBezTo>
                    <a:pt x="184179" y="36412"/>
                    <a:pt x="184105" y="36382"/>
                    <a:pt x="184030" y="36382"/>
                  </a:cubicBezTo>
                  <a:close/>
                  <a:moveTo>
                    <a:pt x="20965" y="42050"/>
                  </a:moveTo>
                  <a:cubicBezTo>
                    <a:pt x="20881" y="42050"/>
                    <a:pt x="20798" y="42088"/>
                    <a:pt x="20744" y="42160"/>
                  </a:cubicBezTo>
                  <a:cubicBezTo>
                    <a:pt x="20077" y="43053"/>
                    <a:pt x="19417" y="43967"/>
                    <a:pt x="18780" y="44881"/>
                  </a:cubicBezTo>
                  <a:cubicBezTo>
                    <a:pt x="18651" y="45065"/>
                    <a:pt x="18783" y="45319"/>
                    <a:pt x="19008" y="45319"/>
                  </a:cubicBezTo>
                  <a:cubicBezTo>
                    <a:pt x="19008" y="45319"/>
                    <a:pt x="19009" y="45319"/>
                    <a:pt x="19009" y="45319"/>
                  </a:cubicBezTo>
                  <a:lnTo>
                    <a:pt x="19009" y="45320"/>
                  </a:lnTo>
                  <a:cubicBezTo>
                    <a:pt x="19100" y="45320"/>
                    <a:pt x="19185" y="45274"/>
                    <a:pt x="19238" y="45200"/>
                  </a:cubicBezTo>
                  <a:cubicBezTo>
                    <a:pt x="19871" y="44292"/>
                    <a:pt x="20528" y="43382"/>
                    <a:pt x="21190" y="42494"/>
                  </a:cubicBezTo>
                  <a:cubicBezTo>
                    <a:pt x="21281" y="42371"/>
                    <a:pt x="21255" y="42197"/>
                    <a:pt x="21132" y="42106"/>
                  </a:cubicBezTo>
                  <a:cubicBezTo>
                    <a:pt x="21082" y="42068"/>
                    <a:pt x="21023" y="42050"/>
                    <a:pt x="20965" y="42050"/>
                  </a:cubicBezTo>
                  <a:close/>
                  <a:moveTo>
                    <a:pt x="190510" y="44735"/>
                  </a:moveTo>
                  <a:cubicBezTo>
                    <a:pt x="190455" y="44735"/>
                    <a:pt x="190400" y="44751"/>
                    <a:pt x="190351" y="44785"/>
                  </a:cubicBezTo>
                  <a:cubicBezTo>
                    <a:pt x="190227" y="44873"/>
                    <a:pt x="190194" y="45043"/>
                    <a:pt x="190279" y="45170"/>
                  </a:cubicBezTo>
                  <a:cubicBezTo>
                    <a:pt x="190912" y="46075"/>
                    <a:pt x="191537" y="47004"/>
                    <a:pt x="192142" y="47930"/>
                  </a:cubicBezTo>
                  <a:cubicBezTo>
                    <a:pt x="192192" y="48008"/>
                    <a:pt x="192279" y="48056"/>
                    <a:pt x="192372" y="48056"/>
                  </a:cubicBezTo>
                  <a:cubicBezTo>
                    <a:pt x="192373" y="48056"/>
                    <a:pt x="192374" y="48056"/>
                    <a:pt x="192375" y="48056"/>
                  </a:cubicBezTo>
                  <a:lnTo>
                    <a:pt x="192375" y="48056"/>
                  </a:lnTo>
                  <a:cubicBezTo>
                    <a:pt x="192376" y="48056"/>
                    <a:pt x="192376" y="48056"/>
                    <a:pt x="192376" y="48056"/>
                  </a:cubicBezTo>
                  <a:cubicBezTo>
                    <a:pt x="192598" y="48056"/>
                    <a:pt x="192729" y="47810"/>
                    <a:pt x="192609" y="47625"/>
                  </a:cubicBezTo>
                  <a:cubicBezTo>
                    <a:pt x="192002" y="46694"/>
                    <a:pt x="191373" y="45760"/>
                    <a:pt x="190737" y="44850"/>
                  </a:cubicBezTo>
                  <a:cubicBezTo>
                    <a:pt x="190682" y="44775"/>
                    <a:pt x="190597" y="44735"/>
                    <a:pt x="190510" y="44735"/>
                  </a:cubicBezTo>
                  <a:close/>
                  <a:moveTo>
                    <a:pt x="15072" y="50846"/>
                  </a:moveTo>
                  <a:cubicBezTo>
                    <a:pt x="14977" y="50846"/>
                    <a:pt x="14885" y="50894"/>
                    <a:pt x="14832" y="50981"/>
                  </a:cubicBezTo>
                  <a:cubicBezTo>
                    <a:pt x="14258" y="51939"/>
                    <a:pt x="13693" y="52918"/>
                    <a:pt x="13153" y="53888"/>
                  </a:cubicBezTo>
                  <a:cubicBezTo>
                    <a:pt x="13050" y="54074"/>
                    <a:pt x="13184" y="54303"/>
                    <a:pt x="13397" y="54303"/>
                  </a:cubicBezTo>
                  <a:cubicBezTo>
                    <a:pt x="13498" y="54303"/>
                    <a:pt x="13591" y="54248"/>
                    <a:pt x="13641" y="54159"/>
                  </a:cubicBezTo>
                  <a:cubicBezTo>
                    <a:pt x="14178" y="53194"/>
                    <a:pt x="14740" y="52221"/>
                    <a:pt x="15311" y="51268"/>
                  </a:cubicBezTo>
                  <a:cubicBezTo>
                    <a:pt x="15390" y="51136"/>
                    <a:pt x="15347" y="50964"/>
                    <a:pt x="15214" y="50885"/>
                  </a:cubicBezTo>
                  <a:cubicBezTo>
                    <a:pt x="15170" y="50858"/>
                    <a:pt x="15120" y="50846"/>
                    <a:pt x="15072" y="50846"/>
                  </a:cubicBezTo>
                  <a:close/>
                  <a:moveTo>
                    <a:pt x="196115" y="53695"/>
                  </a:moveTo>
                  <a:cubicBezTo>
                    <a:pt x="196069" y="53695"/>
                    <a:pt x="196022" y="53707"/>
                    <a:pt x="195980" y="53731"/>
                  </a:cubicBezTo>
                  <a:cubicBezTo>
                    <a:pt x="195844" y="53805"/>
                    <a:pt x="195797" y="53975"/>
                    <a:pt x="195871" y="54109"/>
                  </a:cubicBezTo>
                  <a:cubicBezTo>
                    <a:pt x="196415" y="55087"/>
                    <a:pt x="196944" y="56073"/>
                    <a:pt x="197444" y="57041"/>
                  </a:cubicBezTo>
                  <a:cubicBezTo>
                    <a:pt x="197490" y="57134"/>
                    <a:pt x="197586" y="57193"/>
                    <a:pt x="197691" y="57193"/>
                  </a:cubicBezTo>
                  <a:cubicBezTo>
                    <a:pt x="197735" y="57193"/>
                    <a:pt x="197779" y="57182"/>
                    <a:pt x="197819" y="57161"/>
                  </a:cubicBezTo>
                  <a:cubicBezTo>
                    <a:pt x="197956" y="57091"/>
                    <a:pt x="198010" y="56924"/>
                    <a:pt x="197939" y="56786"/>
                  </a:cubicBezTo>
                  <a:cubicBezTo>
                    <a:pt x="197437" y="55812"/>
                    <a:pt x="196906" y="54820"/>
                    <a:pt x="196358" y="53838"/>
                  </a:cubicBezTo>
                  <a:cubicBezTo>
                    <a:pt x="196307" y="53747"/>
                    <a:pt x="196213" y="53695"/>
                    <a:pt x="196115" y="53695"/>
                  </a:cubicBezTo>
                  <a:close/>
                  <a:moveTo>
                    <a:pt x="10095" y="60200"/>
                  </a:moveTo>
                  <a:cubicBezTo>
                    <a:pt x="9990" y="60200"/>
                    <a:pt x="9890" y="60259"/>
                    <a:pt x="9842" y="60360"/>
                  </a:cubicBezTo>
                  <a:cubicBezTo>
                    <a:pt x="9367" y="61375"/>
                    <a:pt x="8904" y="62405"/>
                    <a:pt x="8467" y="63424"/>
                  </a:cubicBezTo>
                  <a:cubicBezTo>
                    <a:pt x="8406" y="63566"/>
                    <a:pt x="8472" y="63729"/>
                    <a:pt x="8612" y="63791"/>
                  </a:cubicBezTo>
                  <a:cubicBezTo>
                    <a:pt x="8647" y="63806"/>
                    <a:pt x="8685" y="63813"/>
                    <a:pt x="8723" y="63813"/>
                  </a:cubicBezTo>
                  <a:cubicBezTo>
                    <a:pt x="8835" y="63813"/>
                    <a:pt x="8935" y="63747"/>
                    <a:pt x="8979" y="63644"/>
                  </a:cubicBezTo>
                  <a:cubicBezTo>
                    <a:pt x="9415" y="62632"/>
                    <a:pt x="9875" y="61606"/>
                    <a:pt x="10348" y="60596"/>
                  </a:cubicBezTo>
                  <a:cubicBezTo>
                    <a:pt x="10412" y="60456"/>
                    <a:pt x="10351" y="60291"/>
                    <a:pt x="10213" y="60227"/>
                  </a:cubicBezTo>
                  <a:cubicBezTo>
                    <a:pt x="10175" y="60209"/>
                    <a:pt x="10134" y="60200"/>
                    <a:pt x="10095" y="60200"/>
                  </a:cubicBezTo>
                  <a:close/>
                  <a:moveTo>
                    <a:pt x="200779" y="63171"/>
                  </a:moveTo>
                  <a:cubicBezTo>
                    <a:pt x="200742" y="63171"/>
                    <a:pt x="200705" y="63178"/>
                    <a:pt x="200669" y="63194"/>
                  </a:cubicBezTo>
                  <a:cubicBezTo>
                    <a:pt x="200526" y="63255"/>
                    <a:pt x="200460" y="63423"/>
                    <a:pt x="200526" y="63565"/>
                  </a:cubicBezTo>
                  <a:cubicBezTo>
                    <a:pt x="200960" y="64575"/>
                    <a:pt x="201385" y="65609"/>
                    <a:pt x="201791" y="66638"/>
                  </a:cubicBezTo>
                  <a:cubicBezTo>
                    <a:pt x="201833" y="66745"/>
                    <a:pt x="201935" y="66815"/>
                    <a:pt x="202050" y="66815"/>
                  </a:cubicBezTo>
                  <a:cubicBezTo>
                    <a:pt x="202085" y="66815"/>
                    <a:pt x="202120" y="66809"/>
                    <a:pt x="202152" y="66796"/>
                  </a:cubicBezTo>
                  <a:cubicBezTo>
                    <a:pt x="202296" y="66740"/>
                    <a:pt x="202366" y="66577"/>
                    <a:pt x="202310" y="66434"/>
                  </a:cubicBezTo>
                  <a:cubicBezTo>
                    <a:pt x="201902" y="65400"/>
                    <a:pt x="201475" y="64360"/>
                    <a:pt x="201038" y="63345"/>
                  </a:cubicBezTo>
                  <a:cubicBezTo>
                    <a:pt x="200994" y="63237"/>
                    <a:pt x="200889" y="63171"/>
                    <a:pt x="200779" y="63171"/>
                  </a:cubicBezTo>
                  <a:close/>
                  <a:moveTo>
                    <a:pt x="6094" y="70014"/>
                  </a:moveTo>
                  <a:cubicBezTo>
                    <a:pt x="5978" y="70014"/>
                    <a:pt x="5870" y="70086"/>
                    <a:pt x="5831" y="70201"/>
                  </a:cubicBezTo>
                  <a:cubicBezTo>
                    <a:pt x="5463" y="71254"/>
                    <a:pt x="5106" y="72328"/>
                    <a:pt x="4773" y="73394"/>
                  </a:cubicBezTo>
                  <a:cubicBezTo>
                    <a:pt x="4728" y="73540"/>
                    <a:pt x="4809" y="73697"/>
                    <a:pt x="4956" y="73743"/>
                  </a:cubicBezTo>
                  <a:cubicBezTo>
                    <a:pt x="4980" y="73750"/>
                    <a:pt x="5005" y="73755"/>
                    <a:pt x="5031" y="73755"/>
                  </a:cubicBezTo>
                  <a:cubicBezTo>
                    <a:pt x="5034" y="73755"/>
                    <a:pt x="5037" y="73755"/>
                    <a:pt x="5040" y="73755"/>
                  </a:cubicBezTo>
                  <a:cubicBezTo>
                    <a:pt x="5161" y="73755"/>
                    <a:pt x="5270" y="73677"/>
                    <a:pt x="5307" y="73560"/>
                  </a:cubicBezTo>
                  <a:cubicBezTo>
                    <a:pt x="5638" y="72500"/>
                    <a:pt x="5992" y="71432"/>
                    <a:pt x="6357" y="70385"/>
                  </a:cubicBezTo>
                  <a:cubicBezTo>
                    <a:pt x="6408" y="70239"/>
                    <a:pt x="6331" y="70081"/>
                    <a:pt x="6186" y="70030"/>
                  </a:cubicBezTo>
                  <a:cubicBezTo>
                    <a:pt x="6156" y="70019"/>
                    <a:pt x="6124" y="70014"/>
                    <a:pt x="6094" y="70014"/>
                  </a:cubicBezTo>
                  <a:close/>
                  <a:moveTo>
                    <a:pt x="204464" y="73086"/>
                  </a:moveTo>
                  <a:cubicBezTo>
                    <a:pt x="204436" y="73086"/>
                    <a:pt x="204408" y="73090"/>
                    <a:pt x="204380" y="73099"/>
                  </a:cubicBezTo>
                  <a:cubicBezTo>
                    <a:pt x="204232" y="73144"/>
                    <a:pt x="204151" y="73302"/>
                    <a:pt x="204197" y="73448"/>
                  </a:cubicBezTo>
                  <a:cubicBezTo>
                    <a:pt x="204530" y="74507"/>
                    <a:pt x="204849" y="75582"/>
                    <a:pt x="205145" y="76645"/>
                  </a:cubicBezTo>
                  <a:cubicBezTo>
                    <a:pt x="205179" y="76765"/>
                    <a:pt x="205290" y="76848"/>
                    <a:pt x="205414" y="76848"/>
                  </a:cubicBezTo>
                  <a:cubicBezTo>
                    <a:pt x="205600" y="76847"/>
                    <a:pt x="205732" y="76671"/>
                    <a:pt x="205683" y="76493"/>
                  </a:cubicBezTo>
                  <a:cubicBezTo>
                    <a:pt x="205384" y="75426"/>
                    <a:pt x="205064" y="74345"/>
                    <a:pt x="204729" y="73281"/>
                  </a:cubicBezTo>
                  <a:cubicBezTo>
                    <a:pt x="204692" y="73162"/>
                    <a:pt x="204582" y="73086"/>
                    <a:pt x="204464" y="73086"/>
                  </a:cubicBezTo>
                  <a:close/>
                  <a:moveTo>
                    <a:pt x="3113" y="80178"/>
                  </a:moveTo>
                  <a:cubicBezTo>
                    <a:pt x="2989" y="80178"/>
                    <a:pt x="2876" y="80266"/>
                    <a:pt x="2846" y="80393"/>
                  </a:cubicBezTo>
                  <a:cubicBezTo>
                    <a:pt x="2587" y="81482"/>
                    <a:pt x="2344" y="82584"/>
                    <a:pt x="2122" y="83666"/>
                  </a:cubicBezTo>
                  <a:cubicBezTo>
                    <a:pt x="2086" y="83839"/>
                    <a:pt x="2218" y="84001"/>
                    <a:pt x="2394" y="84001"/>
                  </a:cubicBezTo>
                  <a:cubicBezTo>
                    <a:pt x="2395" y="84001"/>
                    <a:pt x="2395" y="84001"/>
                    <a:pt x="2396" y="84001"/>
                  </a:cubicBezTo>
                  <a:cubicBezTo>
                    <a:pt x="2529" y="84001"/>
                    <a:pt x="2643" y="83907"/>
                    <a:pt x="2669" y="83778"/>
                  </a:cubicBezTo>
                  <a:cubicBezTo>
                    <a:pt x="2889" y="82702"/>
                    <a:pt x="3131" y="81605"/>
                    <a:pt x="3388" y="80522"/>
                  </a:cubicBezTo>
                  <a:cubicBezTo>
                    <a:pt x="3424" y="80372"/>
                    <a:pt x="3331" y="80222"/>
                    <a:pt x="3181" y="80187"/>
                  </a:cubicBezTo>
                  <a:cubicBezTo>
                    <a:pt x="3158" y="80181"/>
                    <a:pt x="3136" y="80178"/>
                    <a:pt x="3113" y="80178"/>
                  </a:cubicBezTo>
                  <a:close/>
                  <a:moveTo>
                    <a:pt x="207118" y="83329"/>
                  </a:moveTo>
                  <a:cubicBezTo>
                    <a:pt x="207100" y="83329"/>
                    <a:pt x="207082" y="83331"/>
                    <a:pt x="207064" y="83334"/>
                  </a:cubicBezTo>
                  <a:cubicBezTo>
                    <a:pt x="206913" y="83364"/>
                    <a:pt x="206816" y="83512"/>
                    <a:pt x="206847" y="83664"/>
                  </a:cubicBezTo>
                  <a:cubicBezTo>
                    <a:pt x="207071" y="84755"/>
                    <a:pt x="207279" y="85857"/>
                    <a:pt x="207466" y="86939"/>
                  </a:cubicBezTo>
                  <a:cubicBezTo>
                    <a:pt x="207489" y="87073"/>
                    <a:pt x="207604" y="87171"/>
                    <a:pt x="207739" y="87171"/>
                  </a:cubicBezTo>
                  <a:cubicBezTo>
                    <a:pt x="207756" y="87171"/>
                    <a:pt x="207772" y="87170"/>
                    <a:pt x="207788" y="87167"/>
                  </a:cubicBezTo>
                  <a:cubicBezTo>
                    <a:pt x="207940" y="87141"/>
                    <a:pt x="208041" y="86996"/>
                    <a:pt x="208015" y="86845"/>
                  </a:cubicBezTo>
                  <a:cubicBezTo>
                    <a:pt x="207829" y="85757"/>
                    <a:pt x="207619" y="84649"/>
                    <a:pt x="207393" y="83551"/>
                  </a:cubicBezTo>
                  <a:cubicBezTo>
                    <a:pt x="207365" y="83419"/>
                    <a:pt x="207248" y="83329"/>
                    <a:pt x="207118" y="83329"/>
                  </a:cubicBezTo>
                  <a:close/>
                  <a:moveTo>
                    <a:pt x="1196" y="90585"/>
                  </a:moveTo>
                  <a:cubicBezTo>
                    <a:pt x="1057" y="90585"/>
                    <a:pt x="937" y="90687"/>
                    <a:pt x="917" y="90827"/>
                  </a:cubicBezTo>
                  <a:cubicBezTo>
                    <a:pt x="771" y="91931"/>
                    <a:pt x="639" y="93052"/>
                    <a:pt x="529" y="94156"/>
                  </a:cubicBezTo>
                  <a:cubicBezTo>
                    <a:pt x="513" y="94309"/>
                    <a:pt x="625" y="94446"/>
                    <a:pt x="779" y="94461"/>
                  </a:cubicBezTo>
                  <a:cubicBezTo>
                    <a:pt x="789" y="94462"/>
                    <a:pt x="798" y="94464"/>
                    <a:pt x="807" y="94464"/>
                  </a:cubicBezTo>
                  <a:cubicBezTo>
                    <a:pt x="950" y="94462"/>
                    <a:pt x="1069" y="94354"/>
                    <a:pt x="1083" y="94212"/>
                  </a:cubicBezTo>
                  <a:cubicBezTo>
                    <a:pt x="1194" y="93114"/>
                    <a:pt x="1324" y="91999"/>
                    <a:pt x="1470" y="90901"/>
                  </a:cubicBezTo>
                  <a:cubicBezTo>
                    <a:pt x="1490" y="90747"/>
                    <a:pt x="1383" y="90607"/>
                    <a:pt x="1230" y="90587"/>
                  </a:cubicBezTo>
                  <a:cubicBezTo>
                    <a:pt x="1218" y="90586"/>
                    <a:pt x="1207" y="90585"/>
                    <a:pt x="1196" y="90585"/>
                  </a:cubicBezTo>
                  <a:close/>
                  <a:moveTo>
                    <a:pt x="208724" y="93787"/>
                  </a:moveTo>
                  <a:cubicBezTo>
                    <a:pt x="208713" y="93787"/>
                    <a:pt x="208703" y="93788"/>
                    <a:pt x="208692" y="93789"/>
                  </a:cubicBezTo>
                  <a:cubicBezTo>
                    <a:pt x="208539" y="93804"/>
                    <a:pt x="208428" y="93942"/>
                    <a:pt x="208444" y="94096"/>
                  </a:cubicBezTo>
                  <a:cubicBezTo>
                    <a:pt x="208555" y="95192"/>
                    <a:pt x="208650" y="96310"/>
                    <a:pt x="208727" y="97416"/>
                  </a:cubicBezTo>
                  <a:cubicBezTo>
                    <a:pt x="208737" y="97562"/>
                    <a:pt x="208859" y="97676"/>
                    <a:pt x="209005" y="97676"/>
                  </a:cubicBezTo>
                  <a:lnTo>
                    <a:pt x="209024" y="97676"/>
                  </a:lnTo>
                  <a:cubicBezTo>
                    <a:pt x="209178" y="97666"/>
                    <a:pt x="209294" y="97532"/>
                    <a:pt x="209284" y="97378"/>
                  </a:cubicBezTo>
                  <a:cubicBezTo>
                    <a:pt x="209207" y="96266"/>
                    <a:pt x="209110" y="95142"/>
                    <a:pt x="208998" y="94039"/>
                  </a:cubicBezTo>
                  <a:cubicBezTo>
                    <a:pt x="208984" y="93896"/>
                    <a:pt x="208861" y="93787"/>
                    <a:pt x="208724" y="93787"/>
                  </a:cubicBezTo>
                  <a:close/>
                  <a:moveTo>
                    <a:pt x="341" y="101131"/>
                  </a:moveTo>
                  <a:cubicBezTo>
                    <a:pt x="191" y="101137"/>
                    <a:pt x="59" y="101247"/>
                    <a:pt x="54" y="101401"/>
                  </a:cubicBezTo>
                  <a:cubicBezTo>
                    <a:pt x="19" y="102502"/>
                    <a:pt x="1" y="103629"/>
                    <a:pt x="1" y="104753"/>
                  </a:cubicBezTo>
                  <a:lnTo>
                    <a:pt x="1" y="104982"/>
                  </a:lnTo>
                  <a:cubicBezTo>
                    <a:pt x="0" y="105137"/>
                    <a:pt x="126" y="105261"/>
                    <a:pt x="280" y="105261"/>
                  </a:cubicBezTo>
                  <a:cubicBezTo>
                    <a:pt x="433" y="105261"/>
                    <a:pt x="558" y="105137"/>
                    <a:pt x="558" y="104983"/>
                  </a:cubicBezTo>
                  <a:lnTo>
                    <a:pt x="558" y="104752"/>
                  </a:lnTo>
                  <a:cubicBezTo>
                    <a:pt x="558" y="103635"/>
                    <a:pt x="575" y="102514"/>
                    <a:pt x="610" y="101417"/>
                  </a:cubicBezTo>
                  <a:cubicBezTo>
                    <a:pt x="615" y="101264"/>
                    <a:pt x="495" y="101136"/>
                    <a:pt x="341" y="101131"/>
                  </a:cubicBezTo>
                  <a:close/>
                  <a:moveTo>
                    <a:pt x="209260" y="104357"/>
                  </a:moveTo>
                  <a:cubicBezTo>
                    <a:pt x="209106" y="104357"/>
                    <a:pt x="208981" y="104482"/>
                    <a:pt x="208981" y="104637"/>
                  </a:cubicBezTo>
                  <a:lnTo>
                    <a:pt x="208981" y="104752"/>
                  </a:lnTo>
                  <a:cubicBezTo>
                    <a:pt x="208981" y="105824"/>
                    <a:pt x="208965" y="106907"/>
                    <a:pt x="208932" y="107971"/>
                  </a:cubicBezTo>
                  <a:cubicBezTo>
                    <a:pt x="208927" y="108124"/>
                    <a:pt x="209048" y="108254"/>
                    <a:pt x="209202" y="108258"/>
                  </a:cubicBezTo>
                  <a:lnTo>
                    <a:pt x="209210" y="108258"/>
                  </a:lnTo>
                  <a:cubicBezTo>
                    <a:pt x="209361" y="108258"/>
                    <a:pt x="209485" y="108138"/>
                    <a:pt x="209490" y="107988"/>
                  </a:cubicBezTo>
                  <a:cubicBezTo>
                    <a:pt x="209523" y="106919"/>
                    <a:pt x="209539" y="105830"/>
                    <a:pt x="209539" y="104752"/>
                  </a:cubicBezTo>
                  <a:lnTo>
                    <a:pt x="209539" y="104637"/>
                  </a:lnTo>
                  <a:cubicBezTo>
                    <a:pt x="209539" y="104482"/>
                    <a:pt x="209414" y="104357"/>
                    <a:pt x="209260" y="104357"/>
                  </a:cubicBezTo>
                  <a:close/>
                  <a:moveTo>
                    <a:pt x="539" y="111941"/>
                  </a:moveTo>
                  <a:cubicBezTo>
                    <a:pt x="534" y="111941"/>
                    <a:pt x="528" y="111941"/>
                    <a:pt x="523" y="111941"/>
                  </a:cubicBezTo>
                  <a:cubicBezTo>
                    <a:pt x="369" y="111953"/>
                    <a:pt x="253" y="112086"/>
                    <a:pt x="264" y="112240"/>
                  </a:cubicBezTo>
                  <a:cubicBezTo>
                    <a:pt x="341" y="113341"/>
                    <a:pt x="439" y="114466"/>
                    <a:pt x="553" y="115579"/>
                  </a:cubicBezTo>
                  <a:cubicBezTo>
                    <a:pt x="567" y="115721"/>
                    <a:pt x="687" y="115829"/>
                    <a:pt x="830" y="115829"/>
                  </a:cubicBezTo>
                  <a:cubicBezTo>
                    <a:pt x="840" y="115829"/>
                    <a:pt x="849" y="115829"/>
                    <a:pt x="860" y="115828"/>
                  </a:cubicBezTo>
                  <a:cubicBezTo>
                    <a:pt x="1012" y="115812"/>
                    <a:pt x="1124" y="115676"/>
                    <a:pt x="1108" y="115522"/>
                  </a:cubicBezTo>
                  <a:cubicBezTo>
                    <a:pt x="995" y="114414"/>
                    <a:pt x="898" y="113296"/>
                    <a:pt x="821" y="112201"/>
                  </a:cubicBezTo>
                  <a:cubicBezTo>
                    <a:pt x="810" y="112052"/>
                    <a:pt x="672" y="111941"/>
                    <a:pt x="539" y="111941"/>
                  </a:cubicBezTo>
                  <a:close/>
                  <a:moveTo>
                    <a:pt x="208736" y="114924"/>
                  </a:moveTo>
                  <a:cubicBezTo>
                    <a:pt x="208594" y="114924"/>
                    <a:pt x="208480" y="115035"/>
                    <a:pt x="208466" y="115176"/>
                  </a:cubicBezTo>
                  <a:cubicBezTo>
                    <a:pt x="208358" y="116269"/>
                    <a:pt x="208230" y="117383"/>
                    <a:pt x="208084" y="118489"/>
                  </a:cubicBezTo>
                  <a:cubicBezTo>
                    <a:pt x="208061" y="118656"/>
                    <a:pt x="208191" y="118804"/>
                    <a:pt x="208359" y="118804"/>
                  </a:cubicBezTo>
                  <a:cubicBezTo>
                    <a:pt x="208360" y="118804"/>
                    <a:pt x="208361" y="118804"/>
                    <a:pt x="208361" y="118804"/>
                  </a:cubicBezTo>
                  <a:cubicBezTo>
                    <a:pt x="208501" y="118804"/>
                    <a:pt x="208620" y="118701"/>
                    <a:pt x="208638" y="118562"/>
                  </a:cubicBezTo>
                  <a:cubicBezTo>
                    <a:pt x="208784" y="117451"/>
                    <a:pt x="208913" y="116330"/>
                    <a:pt x="209023" y="115232"/>
                  </a:cubicBezTo>
                  <a:cubicBezTo>
                    <a:pt x="209038" y="115079"/>
                    <a:pt x="208926" y="114942"/>
                    <a:pt x="208772" y="114927"/>
                  </a:cubicBezTo>
                  <a:cubicBezTo>
                    <a:pt x="208760" y="114925"/>
                    <a:pt x="208748" y="114924"/>
                    <a:pt x="208736" y="114924"/>
                  </a:cubicBezTo>
                  <a:close/>
                  <a:moveTo>
                    <a:pt x="1825" y="122443"/>
                  </a:moveTo>
                  <a:cubicBezTo>
                    <a:pt x="1807" y="122443"/>
                    <a:pt x="1790" y="122445"/>
                    <a:pt x="1772" y="122449"/>
                  </a:cubicBezTo>
                  <a:cubicBezTo>
                    <a:pt x="1619" y="122476"/>
                    <a:pt x="1518" y="122619"/>
                    <a:pt x="1545" y="122772"/>
                  </a:cubicBezTo>
                  <a:cubicBezTo>
                    <a:pt x="1733" y="123867"/>
                    <a:pt x="1944" y="124973"/>
                    <a:pt x="2170" y="126065"/>
                  </a:cubicBezTo>
                  <a:cubicBezTo>
                    <a:pt x="2197" y="126194"/>
                    <a:pt x="2311" y="126287"/>
                    <a:pt x="2443" y="126287"/>
                  </a:cubicBezTo>
                  <a:cubicBezTo>
                    <a:pt x="2461" y="126287"/>
                    <a:pt x="2481" y="126285"/>
                    <a:pt x="2500" y="126281"/>
                  </a:cubicBezTo>
                  <a:cubicBezTo>
                    <a:pt x="2650" y="126250"/>
                    <a:pt x="2748" y="126102"/>
                    <a:pt x="2716" y="125952"/>
                  </a:cubicBezTo>
                  <a:cubicBezTo>
                    <a:pt x="2491" y="124866"/>
                    <a:pt x="2283" y="123764"/>
                    <a:pt x="2093" y="122676"/>
                  </a:cubicBezTo>
                  <a:cubicBezTo>
                    <a:pt x="2071" y="122542"/>
                    <a:pt x="1953" y="122443"/>
                    <a:pt x="1825" y="122443"/>
                  </a:cubicBezTo>
                  <a:close/>
                  <a:moveTo>
                    <a:pt x="207165" y="125388"/>
                  </a:moveTo>
                  <a:cubicBezTo>
                    <a:pt x="207035" y="125388"/>
                    <a:pt x="206919" y="125479"/>
                    <a:pt x="206892" y="125611"/>
                  </a:cubicBezTo>
                  <a:cubicBezTo>
                    <a:pt x="206676" y="126682"/>
                    <a:pt x="206435" y="127777"/>
                    <a:pt x="206177" y="128867"/>
                  </a:cubicBezTo>
                  <a:cubicBezTo>
                    <a:pt x="206141" y="129017"/>
                    <a:pt x="206234" y="129168"/>
                    <a:pt x="206385" y="129202"/>
                  </a:cubicBezTo>
                  <a:cubicBezTo>
                    <a:pt x="206406" y="129208"/>
                    <a:pt x="206427" y="129211"/>
                    <a:pt x="206449" y="129211"/>
                  </a:cubicBezTo>
                  <a:cubicBezTo>
                    <a:pt x="206578" y="129211"/>
                    <a:pt x="206690" y="129122"/>
                    <a:pt x="206720" y="128996"/>
                  </a:cubicBezTo>
                  <a:cubicBezTo>
                    <a:pt x="206979" y="127900"/>
                    <a:pt x="207221" y="126798"/>
                    <a:pt x="207440" y="125722"/>
                  </a:cubicBezTo>
                  <a:cubicBezTo>
                    <a:pt x="207470" y="125572"/>
                    <a:pt x="207372" y="125424"/>
                    <a:pt x="207222" y="125394"/>
                  </a:cubicBezTo>
                  <a:cubicBezTo>
                    <a:pt x="207203" y="125390"/>
                    <a:pt x="207184" y="125388"/>
                    <a:pt x="207165" y="125388"/>
                  </a:cubicBezTo>
                  <a:close/>
                  <a:moveTo>
                    <a:pt x="4156" y="132765"/>
                  </a:moveTo>
                  <a:cubicBezTo>
                    <a:pt x="4131" y="132765"/>
                    <a:pt x="4106" y="132769"/>
                    <a:pt x="4080" y="132776"/>
                  </a:cubicBezTo>
                  <a:cubicBezTo>
                    <a:pt x="3931" y="132817"/>
                    <a:pt x="3845" y="132972"/>
                    <a:pt x="3887" y="133120"/>
                  </a:cubicBezTo>
                  <a:cubicBezTo>
                    <a:pt x="4189" y="134196"/>
                    <a:pt x="4510" y="135276"/>
                    <a:pt x="4844" y="136332"/>
                  </a:cubicBezTo>
                  <a:cubicBezTo>
                    <a:pt x="4880" y="136448"/>
                    <a:pt x="4988" y="136527"/>
                    <a:pt x="5110" y="136527"/>
                  </a:cubicBezTo>
                  <a:cubicBezTo>
                    <a:pt x="5299" y="136527"/>
                    <a:pt x="5433" y="136344"/>
                    <a:pt x="5376" y="136163"/>
                  </a:cubicBezTo>
                  <a:cubicBezTo>
                    <a:pt x="5044" y="135114"/>
                    <a:pt x="4724" y="134039"/>
                    <a:pt x="4424" y="132969"/>
                  </a:cubicBezTo>
                  <a:cubicBezTo>
                    <a:pt x="4389" y="132846"/>
                    <a:pt x="4278" y="132765"/>
                    <a:pt x="4156" y="132765"/>
                  </a:cubicBezTo>
                  <a:close/>
                  <a:moveTo>
                    <a:pt x="204532" y="135639"/>
                  </a:moveTo>
                  <a:cubicBezTo>
                    <a:pt x="204415" y="135639"/>
                    <a:pt x="204305" y="135714"/>
                    <a:pt x="204267" y="135833"/>
                  </a:cubicBezTo>
                  <a:cubicBezTo>
                    <a:pt x="203936" y="136894"/>
                    <a:pt x="203582" y="137963"/>
                    <a:pt x="203219" y="139009"/>
                  </a:cubicBezTo>
                  <a:cubicBezTo>
                    <a:pt x="203155" y="139190"/>
                    <a:pt x="203289" y="139379"/>
                    <a:pt x="203480" y="139379"/>
                  </a:cubicBezTo>
                  <a:cubicBezTo>
                    <a:pt x="203481" y="139379"/>
                    <a:pt x="203481" y="139379"/>
                    <a:pt x="203482" y="139379"/>
                  </a:cubicBezTo>
                  <a:lnTo>
                    <a:pt x="203483" y="139379"/>
                  </a:lnTo>
                  <a:cubicBezTo>
                    <a:pt x="203602" y="139379"/>
                    <a:pt x="203707" y="139305"/>
                    <a:pt x="203746" y="139192"/>
                  </a:cubicBezTo>
                  <a:cubicBezTo>
                    <a:pt x="204112" y="138141"/>
                    <a:pt x="204467" y="137066"/>
                    <a:pt x="204799" y="135999"/>
                  </a:cubicBezTo>
                  <a:cubicBezTo>
                    <a:pt x="204844" y="135852"/>
                    <a:pt x="204761" y="135697"/>
                    <a:pt x="204615" y="135652"/>
                  </a:cubicBezTo>
                  <a:cubicBezTo>
                    <a:pt x="204588" y="135643"/>
                    <a:pt x="204560" y="135639"/>
                    <a:pt x="204532" y="135639"/>
                  </a:cubicBezTo>
                  <a:close/>
                  <a:moveTo>
                    <a:pt x="7527" y="142788"/>
                  </a:moveTo>
                  <a:cubicBezTo>
                    <a:pt x="7494" y="142788"/>
                    <a:pt x="7459" y="142794"/>
                    <a:pt x="7426" y="142807"/>
                  </a:cubicBezTo>
                  <a:cubicBezTo>
                    <a:pt x="7279" y="142864"/>
                    <a:pt x="7209" y="143031"/>
                    <a:pt x="7271" y="143175"/>
                  </a:cubicBezTo>
                  <a:cubicBezTo>
                    <a:pt x="7679" y="144211"/>
                    <a:pt x="8108" y="145249"/>
                    <a:pt x="8546" y="146263"/>
                  </a:cubicBezTo>
                  <a:cubicBezTo>
                    <a:pt x="8590" y="146366"/>
                    <a:pt x="8691" y="146432"/>
                    <a:pt x="8802" y="146432"/>
                  </a:cubicBezTo>
                  <a:cubicBezTo>
                    <a:pt x="8841" y="146432"/>
                    <a:pt x="8878" y="146425"/>
                    <a:pt x="8913" y="146410"/>
                  </a:cubicBezTo>
                  <a:cubicBezTo>
                    <a:pt x="9054" y="146349"/>
                    <a:pt x="9119" y="146184"/>
                    <a:pt x="9059" y="146043"/>
                  </a:cubicBezTo>
                  <a:cubicBezTo>
                    <a:pt x="8623" y="145033"/>
                    <a:pt x="8195" y="144000"/>
                    <a:pt x="7790" y="142972"/>
                  </a:cubicBezTo>
                  <a:cubicBezTo>
                    <a:pt x="7748" y="142858"/>
                    <a:pt x="7641" y="142788"/>
                    <a:pt x="7527" y="142788"/>
                  </a:cubicBezTo>
                  <a:close/>
                  <a:moveTo>
                    <a:pt x="200862" y="145583"/>
                  </a:moveTo>
                  <a:cubicBezTo>
                    <a:pt x="200753" y="145583"/>
                    <a:pt x="200650" y="145646"/>
                    <a:pt x="200605" y="145752"/>
                  </a:cubicBezTo>
                  <a:cubicBezTo>
                    <a:pt x="200172" y="146766"/>
                    <a:pt x="199712" y="147793"/>
                    <a:pt x="199240" y="148802"/>
                  </a:cubicBezTo>
                  <a:cubicBezTo>
                    <a:pt x="199175" y="148942"/>
                    <a:pt x="199235" y="149108"/>
                    <a:pt x="199375" y="149173"/>
                  </a:cubicBezTo>
                  <a:cubicBezTo>
                    <a:pt x="199412" y="149190"/>
                    <a:pt x="199452" y="149200"/>
                    <a:pt x="199493" y="149200"/>
                  </a:cubicBezTo>
                  <a:cubicBezTo>
                    <a:pt x="199601" y="149200"/>
                    <a:pt x="199700" y="149137"/>
                    <a:pt x="199745" y="149039"/>
                  </a:cubicBezTo>
                  <a:cubicBezTo>
                    <a:pt x="200219" y="148023"/>
                    <a:pt x="200682" y="146991"/>
                    <a:pt x="201119" y="145972"/>
                  </a:cubicBezTo>
                  <a:cubicBezTo>
                    <a:pt x="201179" y="145830"/>
                    <a:pt x="201114" y="145666"/>
                    <a:pt x="200972" y="145605"/>
                  </a:cubicBezTo>
                  <a:cubicBezTo>
                    <a:pt x="200936" y="145590"/>
                    <a:pt x="200898" y="145583"/>
                    <a:pt x="200862" y="145583"/>
                  </a:cubicBezTo>
                  <a:close/>
                  <a:moveTo>
                    <a:pt x="11899" y="152407"/>
                  </a:moveTo>
                  <a:cubicBezTo>
                    <a:pt x="11855" y="152407"/>
                    <a:pt x="11811" y="152418"/>
                    <a:pt x="11770" y="152439"/>
                  </a:cubicBezTo>
                  <a:cubicBezTo>
                    <a:pt x="11632" y="152510"/>
                    <a:pt x="11579" y="152681"/>
                    <a:pt x="11653" y="152819"/>
                  </a:cubicBezTo>
                  <a:cubicBezTo>
                    <a:pt x="12156" y="153792"/>
                    <a:pt x="12689" y="154784"/>
                    <a:pt x="13237" y="155766"/>
                  </a:cubicBezTo>
                  <a:cubicBezTo>
                    <a:pt x="13286" y="155853"/>
                    <a:pt x="13379" y="155908"/>
                    <a:pt x="13480" y="155908"/>
                  </a:cubicBezTo>
                  <a:cubicBezTo>
                    <a:pt x="13693" y="155908"/>
                    <a:pt x="13828" y="155678"/>
                    <a:pt x="13724" y="155493"/>
                  </a:cubicBezTo>
                  <a:cubicBezTo>
                    <a:pt x="13178" y="154517"/>
                    <a:pt x="12650" y="153532"/>
                    <a:pt x="12149" y="152562"/>
                  </a:cubicBezTo>
                  <a:cubicBezTo>
                    <a:pt x="12100" y="152464"/>
                    <a:pt x="12002" y="152407"/>
                    <a:pt x="11899" y="152407"/>
                  </a:cubicBezTo>
                  <a:close/>
                  <a:moveTo>
                    <a:pt x="196198" y="155099"/>
                  </a:moveTo>
                  <a:cubicBezTo>
                    <a:pt x="196100" y="155099"/>
                    <a:pt x="196005" y="155151"/>
                    <a:pt x="195954" y="155243"/>
                  </a:cubicBezTo>
                  <a:cubicBezTo>
                    <a:pt x="195417" y="156208"/>
                    <a:pt x="194857" y="157182"/>
                    <a:pt x="194286" y="158136"/>
                  </a:cubicBezTo>
                  <a:cubicBezTo>
                    <a:pt x="194174" y="158321"/>
                    <a:pt x="194309" y="158558"/>
                    <a:pt x="194524" y="158558"/>
                  </a:cubicBezTo>
                  <a:cubicBezTo>
                    <a:pt x="194525" y="158558"/>
                    <a:pt x="194525" y="158558"/>
                    <a:pt x="194526" y="158558"/>
                  </a:cubicBezTo>
                  <a:cubicBezTo>
                    <a:pt x="194624" y="158558"/>
                    <a:pt x="194716" y="158506"/>
                    <a:pt x="194766" y="158423"/>
                  </a:cubicBezTo>
                  <a:cubicBezTo>
                    <a:pt x="195339" y="157463"/>
                    <a:pt x="195903" y="156485"/>
                    <a:pt x="196442" y="155514"/>
                  </a:cubicBezTo>
                  <a:cubicBezTo>
                    <a:pt x="196516" y="155379"/>
                    <a:pt x="196468" y="155209"/>
                    <a:pt x="196334" y="155134"/>
                  </a:cubicBezTo>
                  <a:cubicBezTo>
                    <a:pt x="196290" y="155110"/>
                    <a:pt x="196244" y="155099"/>
                    <a:pt x="196198" y="155099"/>
                  </a:cubicBezTo>
                  <a:close/>
                  <a:moveTo>
                    <a:pt x="17227" y="161542"/>
                  </a:moveTo>
                  <a:cubicBezTo>
                    <a:pt x="17174" y="161542"/>
                    <a:pt x="17121" y="161557"/>
                    <a:pt x="17074" y="161588"/>
                  </a:cubicBezTo>
                  <a:cubicBezTo>
                    <a:pt x="16944" y="161672"/>
                    <a:pt x="16908" y="161846"/>
                    <a:pt x="16993" y="161975"/>
                  </a:cubicBezTo>
                  <a:cubicBezTo>
                    <a:pt x="17602" y="162908"/>
                    <a:pt x="18234" y="163841"/>
                    <a:pt x="18868" y="164749"/>
                  </a:cubicBezTo>
                  <a:cubicBezTo>
                    <a:pt x="18921" y="164823"/>
                    <a:pt x="19006" y="164867"/>
                    <a:pt x="19097" y="164867"/>
                  </a:cubicBezTo>
                  <a:lnTo>
                    <a:pt x="19097" y="164866"/>
                  </a:lnTo>
                  <a:cubicBezTo>
                    <a:pt x="19323" y="164866"/>
                    <a:pt x="19454" y="164612"/>
                    <a:pt x="19325" y="164427"/>
                  </a:cubicBezTo>
                  <a:cubicBezTo>
                    <a:pt x="18694" y="163525"/>
                    <a:pt x="18067" y="162597"/>
                    <a:pt x="17460" y="161669"/>
                  </a:cubicBezTo>
                  <a:cubicBezTo>
                    <a:pt x="17406" y="161587"/>
                    <a:pt x="17317" y="161542"/>
                    <a:pt x="17227" y="161542"/>
                  </a:cubicBezTo>
                  <a:close/>
                  <a:moveTo>
                    <a:pt x="190598" y="164084"/>
                  </a:moveTo>
                  <a:cubicBezTo>
                    <a:pt x="190508" y="164084"/>
                    <a:pt x="190420" y="164128"/>
                    <a:pt x="190366" y="164208"/>
                  </a:cubicBezTo>
                  <a:cubicBezTo>
                    <a:pt x="189736" y="165114"/>
                    <a:pt x="189079" y="166025"/>
                    <a:pt x="188417" y="166916"/>
                  </a:cubicBezTo>
                  <a:cubicBezTo>
                    <a:pt x="188279" y="167100"/>
                    <a:pt x="188411" y="167362"/>
                    <a:pt x="188640" y="167362"/>
                  </a:cubicBezTo>
                  <a:cubicBezTo>
                    <a:pt x="188729" y="167362"/>
                    <a:pt x="188811" y="167320"/>
                    <a:pt x="188864" y="167249"/>
                  </a:cubicBezTo>
                  <a:cubicBezTo>
                    <a:pt x="189531" y="166354"/>
                    <a:pt x="190191" y="165437"/>
                    <a:pt x="190824" y="164527"/>
                  </a:cubicBezTo>
                  <a:cubicBezTo>
                    <a:pt x="190916" y="164400"/>
                    <a:pt x="190886" y="164223"/>
                    <a:pt x="190758" y="164135"/>
                  </a:cubicBezTo>
                  <a:cubicBezTo>
                    <a:pt x="190709" y="164101"/>
                    <a:pt x="190653" y="164084"/>
                    <a:pt x="190598" y="164084"/>
                  </a:cubicBezTo>
                  <a:close/>
                  <a:moveTo>
                    <a:pt x="23448" y="170091"/>
                  </a:moveTo>
                  <a:cubicBezTo>
                    <a:pt x="23386" y="170091"/>
                    <a:pt x="23324" y="170111"/>
                    <a:pt x="23273" y="170153"/>
                  </a:cubicBezTo>
                  <a:cubicBezTo>
                    <a:pt x="23151" y="170251"/>
                    <a:pt x="23134" y="170428"/>
                    <a:pt x="23233" y="170548"/>
                  </a:cubicBezTo>
                  <a:cubicBezTo>
                    <a:pt x="23926" y="171406"/>
                    <a:pt x="24648" y="172272"/>
                    <a:pt x="25380" y="173120"/>
                  </a:cubicBezTo>
                  <a:cubicBezTo>
                    <a:pt x="25431" y="173181"/>
                    <a:pt x="25507" y="173217"/>
                    <a:pt x="25587" y="173217"/>
                  </a:cubicBezTo>
                  <a:cubicBezTo>
                    <a:pt x="25588" y="173217"/>
                    <a:pt x="25589" y="173217"/>
                    <a:pt x="25590" y="173217"/>
                  </a:cubicBezTo>
                  <a:cubicBezTo>
                    <a:pt x="25829" y="173217"/>
                    <a:pt x="25957" y="172937"/>
                    <a:pt x="25802" y="172756"/>
                  </a:cubicBezTo>
                  <a:cubicBezTo>
                    <a:pt x="25074" y="171912"/>
                    <a:pt x="24356" y="171051"/>
                    <a:pt x="23666" y="170197"/>
                  </a:cubicBezTo>
                  <a:cubicBezTo>
                    <a:pt x="23612" y="170127"/>
                    <a:pt x="23530" y="170091"/>
                    <a:pt x="23448" y="170091"/>
                  </a:cubicBezTo>
                  <a:close/>
                  <a:moveTo>
                    <a:pt x="184120" y="172459"/>
                  </a:moveTo>
                  <a:cubicBezTo>
                    <a:pt x="184039" y="172459"/>
                    <a:pt x="183960" y="172493"/>
                    <a:pt x="183904" y="172560"/>
                  </a:cubicBezTo>
                  <a:cubicBezTo>
                    <a:pt x="183184" y="173399"/>
                    <a:pt x="182440" y="174240"/>
                    <a:pt x="181693" y="175056"/>
                  </a:cubicBezTo>
                  <a:cubicBezTo>
                    <a:pt x="181529" y="175235"/>
                    <a:pt x="181656" y="175524"/>
                    <a:pt x="181900" y="175524"/>
                  </a:cubicBezTo>
                  <a:cubicBezTo>
                    <a:pt x="181978" y="175524"/>
                    <a:pt x="182052" y="175491"/>
                    <a:pt x="182106" y="175433"/>
                  </a:cubicBezTo>
                  <a:cubicBezTo>
                    <a:pt x="182856" y="174612"/>
                    <a:pt x="183604" y="173768"/>
                    <a:pt x="184328" y="172923"/>
                  </a:cubicBezTo>
                  <a:cubicBezTo>
                    <a:pt x="184432" y="172807"/>
                    <a:pt x="184420" y="172627"/>
                    <a:pt x="184301" y="172526"/>
                  </a:cubicBezTo>
                  <a:cubicBezTo>
                    <a:pt x="184248" y="172481"/>
                    <a:pt x="184184" y="172459"/>
                    <a:pt x="184120" y="172459"/>
                  </a:cubicBezTo>
                  <a:close/>
                  <a:moveTo>
                    <a:pt x="30504" y="177978"/>
                  </a:moveTo>
                  <a:cubicBezTo>
                    <a:pt x="30433" y="177978"/>
                    <a:pt x="30362" y="178005"/>
                    <a:pt x="30308" y="178059"/>
                  </a:cubicBezTo>
                  <a:cubicBezTo>
                    <a:pt x="30198" y="178167"/>
                    <a:pt x="30197" y="178344"/>
                    <a:pt x="30307" y="178453"/>
                  </a:cubicBezTo>
                  <a:cubicBezTo>
                    <a:pt x="31082" y="179239"/>
                    <a:pt x="31888" y="180026"/>
                    <a:pt x="32701" y="180798"/>
                  </a:cubicBezTo>
                  <a:cubicBezTo>
                    <a:pt x="32754" y="180847"/>
                    <a:pt x="32823" y="180874"/>
                    <a:pt x="32894" y="180874"/>
                  </a:cubicBezTo>
                  <a:cubicBezTo>
                    <a:pt x="32894" y="180874"/>
                    <a:pt x="32895" y="180874"/>
                    <a:pt x="32895" y="180874"/>
                  </a:cubicBezTo>
                  <a:cubicBezTo>
                    <a:pt x="33147" y="180874"/>
                    <a:pt x="33268" y="180566"/>
                    <a:pt x="33086" y="180393"/>
                  </a:cubicBezTo>
                  <a:cubicBezTo>
                    <a:pt x="32276" y="179626"/>
                    <a:pt x="31475" y="178841"/>
                    <a:pt x="30703" y="178061"/>
                  </a:cubicBezTo>
                  <a:cubicBezTo>
                    <a:pt x="30648" y="178006"/>
                    <a:pt x="30576" y="177978"/>
                    <a:pt x="30504" y="177978"/>
                  </a:cubicBezTo>
                  <a:close/>
                  <a:moveTo>
                    <a:pt x="176827" y="180142"/>
                  </a:moveTo>
                  <a:cubicBezTo>
                    <a:pt x="176760" y="180142"/>
                    <a:pt x="176692" y="180166"/>
                    <a:pt x="176638" y="180216"/>
                  </a:cubicBezTo>
                  <a:cubicBezTo>
                    <a:pt x="175836" y="180980"/>
                    <a:pt x="175012" y="181741"/>
                    <a:pt x="174189" y="182477"/>
                  </a:cubicBezTo>
                  <a:cubicBezTo>
                    <a:pt x="173996" y="182648"/>
                    <a:pt x="174118" y="182964"/>
                    <a:pt x="174374" y="182964"/>
                  </a:cubicBezTo>
                  <a:lnTo>
                    <a:pt x="174374" y="182965"/>
                  </a:lnTo>
                  <a:cubicBezTo>
                    <a:pt x="174443" y="182965"/>
                    <a:pt x="174509" y="182939"/>
                    <a:pt x="174560" y="182894"/>
                  </a:cubicBezTo>
                  <a:cubicBezTo>
                    <a:pt x="175388" y="182153"/>
                    <a:pt x="176217" y="181388"/>
                    <a:pt x="177023" y="180621"/>
                  </a:cubicBezTo>
                  <a:cubicBezTo>
                    <a:pt x="177132" y="180514"/>
                    <a:pt x="177134" y="180339"/>
                    <a:pt x="177030" y="180229"/>
                  </a:cubicBezTo>
                  <a:cubicBezTo>
                    <a:pt x="176975" y="180171"/>
                    <a:pt x="176901" y="180142"/>
                    <a:pt x="176827" y="180142"/>
                  </a:cubicBezTo>
                  <a:close/>
                  <a:moveTo>
                    <a:pt x="38322" y="185117"/>
                  </a:moveTo>
                  <a:cubicBezTo>
                    <a:pt x="38242" y="185117"/>
                    <a:pt x="38162" y="185152"/>
                    <a:pt x="38107" y="185219"/>
                  </a:cubicBezTo>
                  <a:cubicBezTo>
                    <a:pt x="38009" y="185337"/>
                    <a:pt x="38026" y="185511"/>
                    <a:pt x="38142" y="185610"/>
                  </a:cubicBezTo>
                  <a:cubicBezTo>
                    <a:pt x="39001" y="186318"/>
                    <a:pt x="39882" y="187023"/>
                    <a:pt x="40763" y="187703"/>
                  </a:cubicBezTo>
                  <a:cubicBezTo>
                    <a:pt x="40812" y="187740"/>
                    <a:pt x="40871" y="187761"/>
                    <a:pt x="40933" y="187761"/>
                  </a:cubicBezTo>
                  <a:cubicBezTo>
                    <a:pt x="41052" y="187761"/>
                    <a:pt x="41158" y="187686"/>
                    <a:pt x="41197" y="187573"/>
                  </a:cubicBezTo>
                  <a:cubicBezTo>
                    <a:pt x="41236" y="187460"/>
                    <a:pt x="41197" y="187334"/>
                    <a:pt x="41103" y="187262"/>
                  </a:cubicBezTo>
                  <a:cubicBezTo>
                    <a:pt x="40228" y="186584"/>
                    <a:pt x="39351" y="185884"/>
                    <a:pt x="38497" y="185179"/>
                  </a:cubicBezTo>
                  <a:cubicBezTo>
                    <a:pt x="38446" y="185138"/>
                    <a:pt x="38384" y="185117"/>
                    <a:pt x="38322" y="185117"/>
                  </a:cubicBezTo>
                  <a:close/>
                  <a:moveTo>
                    <a:pt x="168811" y="187042"/>
                  </a:moveTo>
                  <a:cubicBezTo>
                    <a:pt x="168752" y="187042"/>
                    <a:pt x="168691" y="187061"/>
                    <a:pt x="168641" y="187101"/>
                  </a:cubicBezTo>
                  <a:cubicBezTo>
                    <a:pt x="167758" y="187787"/>
                    <a:pt x="166861" y="188460"/>
                    <a:pt x="165978" y="189102"/>
                  </a:cubicBezTo>
                  <a:cubicBezTo>
                    <a:pt x="165759" y="189260"/>
                    <a:pt x="165872" y="189606"/>
                    <a:pt x="166142" y="189606"/>
                  </a:cubicBezTo>
                  <a:cubicBezTo>
                    <a:pt x="166202" y="189606"/>
                    <a:pt x="166259" y="189588"/>
                    <a:pt x="166306" y="189553"/>
                  </a:cubicBezTo>
                  <a:cubicBezTo>
                    <a:pt x="167194" y="188908"/>
                    <a:pt x="168094" y="188231"/>
                    <a:pt x="168983" y="187541"/>
                  </a:cubicBezTo>
                  <a:cubicBezTo>
                    <a:pt x="169104" y="187447"/>
                    <a:pt x="169126" y="187271"/>
                    <a:pt x="169032" y="187150"/>
                  </a:cubicBezTo>
                  <a:cubicBezTo>
                    <a:pt x="168977" y="187079"/>
                    <a:pt x="168895" y="187042"/>
                    <a:pt x="168811" y="187042"/>
                  </a:cubicBezTo>
                  <a:close/>
                  <a:moveTo>
                    <a:pt x="46817" y="191433"/>
                  </a:moveTo>
                  <a:cubicBezTo>
                    <a:pt x="46727" y="191433"/>
                    <a:pt x="46638" y="191477"/>
                    <a:pt x="46585" y="191557"/>
                  </a:cubicBezTo>
                  <a:cubicBezTo>
                    <a:pt x="46500" y="191686"/>
                    <a:pt x="46533" y="191859"/>
                    <a:pt x="46662" y="191944"/>
                  </a:cubicBezTo>
                  <a:cubicBezTo>
                    <a:pt x="47590" y="192564"/>
                    <a:pt x="48539" y="193175"/>
                    <a:pt x="49481" y="193762"/>
                  </a:cubicBezTo>
                  <a:cubicBezTo>
                    <a:pt x="49526" y="193790"/>
                    <a:pt x="49577" y="193804"/>
                    <a:pt x="49629" y="193804"/>
                  </a:cubicBezTo>
                  <a:cubicBezTo>
                    <a:pt x="49754" y="193804"/>
                    <a:pt x="49864" y="193723"/>
                    <a:pt x="49898" y="193603"/>
                  </a:cubicBezTo>
                  <a:cubicBezTo>
                    <a:pt x="49932" y="193483"/>
                    <a:pt x="49883" y="193355"/>
                    <a:pt x="49777" y="193288"/>
                  </a:cubicBezTo>
                  <a:cubicBezTo>
                    <a:pt x="48839" y="192705"/>
                    <a:pt x="47895" y="192097"/>
                    <a:pt x="46971" y="191479"/>
                  </a:cubicBezTo>
                  <a:cubicBezTo>
                    <a:pt x="46924" y="191448"/>
                    <a:pt x="46870" y="191433"/>
                    <a:pt x="46817" y="191433"/>
                  </a:cubicBezTo>
                  <a:close/>
                  <a:moveTo>
                    <a:pt x="160143" y="193101"/>
                  </a:moveTo>
                  <a:cubicBezTo>
                    <a:pt x="160092" y="193101"/>
                    <a:pt x="160041" y="193115"/>
                    <a:pt x="159994" y="193144"/>
                  </a:cubicBezTo>
                  <a:cubicBezTo>
                    <a:pt x="159056" y="193732"/>
                    <a:pt x="158097" y="194312"/>
                    <a:pt x="157147" y="194865"/>
                  </a:cubicBezTo>
                  <a:cubicBezTo>
                    <a:pt x="157037" y="194928"/>
                    <a:pt x="156985" y="195058"/>
                    <a:pt x="157017" y="195179"/>
                  </a:cubicBezTo>
                  <a:cubicBezTo>
                    <a:pt x="157050" y="195301"/>
                    <a:pt x="157161" y="195385"/>
                    <a:pt x="157286" y="195385"/>
                  </a:cubicBezTo>
                  <a:lnTo>
                    <a:pt x="157288" y="195385"/>
                  </a:lnTo>
                  <a:cubicBezTo>
                    <a:pt x="157336" y="195385"/>
                    <a:pt x="157385" y="195372"/>
                    <a:pt x="157427" y="195347"/>
                  </a:cubicBezTo>
                  <a:cubicBezTo>
                    <a:pt x="158384" y="194791"/>
                    <a:pt x="159347" y="194209"/>
                    <a:pt x="160291" y="193617"/>
                  </a:cubicBezTo>
                  <a:cubicBezTo>
                    <a:pt x="160422" y="193535"/>
                    <a:pt x="160462" y="193363"/>
                    <a:pt x="160380" y="193232"/>
                  </a:cubicBezTo>
                  <a:cubicBezTo>
                    <a:pt x="160327" y="193147"/>
                    <a:pt x="160236" y="193101"/>
                    <a:pt x="160143" y="193101"/>
                  </a:cubicBezTo>
                  <a:close/>
                  <a:moveTo>
                    <a:pt x="55913" y="196862"/>
                  </a:moveTo>
                  <a:cubicBezTo>
                    <a:pt x="55813" y="196862"/>
                    <a:pt x="55717" y="196915"/>
                    <a:pt x="55667" y="197010"/>
                  </a:cubicBezTo>
                  <a:cubicBezTo>
                    <a:pt x="55594" y="197146"/>
                    <a:pt x="55646" y="197315"/>
                    <a:pt x="55782" y="197387"/>
                  </a:cubicBezTo>
                  <a:cubicBezTo>
                    <a:pt x="56761" y="197906"/>
                    <a:pt x="57768" y="198419"/>
                    <a:pt x="58774" y="198912"/>
                  </a:cubicBezTo>
                  <a:cubicBezTo>
                    <a:pt x="58813" y="198931"/>
                    <a:pt x="58855" y="198940"/>
                    <a:pt x="58896" y="198941"/>
                  </a:cubicBezTo>
                  <a:lnTo>
                    <a:pt x="58898" y="198940"/>
                  </a:lnTo>
                  <a:cubicBezTo>
                    <a:pt x="59027" y="198940"/>
                    <a:pt x="59140" y="198851"/>
                    <a:pt x="59169" y="198724"/>
                  </a:cubicBezTo>
                  <a:cubicBezTo>
                    <a:pt x="59198" y="198597"/>
                    <a:pt x="59136" y="198468"/>
                    <a:pt x="59020" y="198411"/>
                  </a:cubicBezTo>
                  <a:cubicBezTo>
                    <a:pt x="58018" y="197921"/>
                    <a:pt x="57017" y="197411"/>
                    <a:pt x="56044" y="196895"/>
                  </a:cubicBezTo>
                  <a:cubicBezTo>
                    <a:pt x="56002" y="196872"/>
                    <a:pt x="55957" y="196862"/>
                    <a:pt x="55913" y="196862"/>
                  </a:cubicBezTo>
                  <a:close/>
                  <a:moveTo>
                    <a:pt x="150912" y="198250"/>
                  </a:moveTo>
                  <a:cubicBezTo>
                    <a:pt x="150870" y="198250"/>
                    <a:pt x="150828" y="198260"/>
                    <a:pt x="150788" y="198279"/>
                  </a:cubicBezTo>
                  <a:cubicBezTo>
                    <a:pt x="149790" y="198771"/>
                    <a:pt x="148779" y="199250"/>
                    <a:pt x="147783" y="199701"/>
                  </a:cubicBezTo>
                  <a:cubicBezTo>
                    <a:pt x="147663" y="199755"/>
                    <a:pt x="147598" y="199886"/>
                    <a:pt x="147626" y="200014"/>
                  </a:cubicBezTo>
                  <a:cubicBezTo>
                    <a:pt x="147652" y="200142"/>
                    <a:pt x="147767" y="200234"/>
                    <a:pt x="147898" y="200234"/>
                  </a:cubicBezTo>
                  <a:lnTo>
                    <a:pt x="147898" y="200233"/>
                  </a:lnTo>
                  <a:cubicBezTo>
                    <a:pt x="147938" y="200233"/>
                    <a:pt x="147976" y="200225"/>
                    <a:pt x="148012" y="200208"/>
                  </a:cubicBezTo>
                  <a:cubicBezTo>
                    <a:pt x="149015" y="199755"/>
                    <a:pt x="150032" y="199274"/>
                    <a:pt x="151035" y="198779"/>
                  </a:cubicBezTo>
                  <a:cubicBezTo>
                    <a:pt x="151172" y="198712"/>
                    <a:pt x="151229" y="198544"/>
                    <a:pt x="151162" y="198406"/>
                  </a:cubicBezTo>
                  <a:cubicBezTo>
                    <a:pt x="151113" y="198308"/>
                    <a:pt x="151014" y="198250"/>
                    <a:pt x="150912" y="198250"/>
                  </a:cubicBezTo>
                  <a:close/>
                  <a:moveTo>
                    <a:pt x="65516" y="201341"/>
                  </a:moveTo>
                  <a:cubicBezTo>
                    <a:pt x="65405" y="201341"/>
                    <a:pt x="65302" y="201407"/>
                    <a:pt x="65257" y="201515"/>
                  </a:cubicBezTo>
                  <a:cubicBezTo>
                    <a:pt x="65199" y="201657"/>
                    <a:pt x="65269" y="201820"/>
                    <a:pt x="65411" y="201879"/>
                  </a:cubicBezTo>
                  <a:cubicBezTo>
                    <a:pt x="66444" y="202298"/>
                    <a:pt x="67500" y="202706"/>
                    <a:pt x="68546" y="203091"/>
                  </a:cubicBezTo>
                  <a:cubicBezTo>
                    <a:pt x="68577" y="203103"/>
                    <a:pt x="68610" y="203109"/>
                    <a:pt x="68642" y="203109"/>
                  </a:cubicBezTo>
                  <a:cubicBezTo>
                    <a:pt x="68777" y="203109"/>
                    <a:pt x="68893" y="203011"/>
                    <a:pt x="68917" y="202878"/>
                  </a:cubicBezTo>
                  <a:cubicBezTo>
                    <a:pt x="68940" y="202745"/>
                    <a:pt x="68866" y="202615"/>
                    <a:pt x="68739" y="202568"/>
                  </a:cubicBezTo>
                  <a:cubicBezTo>
                    <a:pt x="67698" y="202184"/>
                    <a:pt x="66648" y="201778"/>
                    <a:pt x="65621" y="201362"/>
                  </a:cubicBezTo>
                  <a:cubicBezTo>
                    <a:pt x="65586" y="201347"/>
                    <a:pt x="65551" y="201341"/>
                    <a:pt x="65516" y="201341"/>
                  </a:cubicBezTo>
                  <a:close/>
                  <a:moveTo>
                    <a:pt x="141207" y="202435"/>
                  </a:moveTo>
                  <a:cubicBezTo>
                    <a:pt x="141176" y="202435"/>
                    <a:pt x="141145" y="202440"/>
                    <a:pt x="141114" y="202451"/>
                  </a:cubicBezTo>
                  <a:cubicBezTo>
                    <a:pt x="140081" y="202835"/>
                    <a:pt x="139024" y="203209"/>
                    <a:pt x="137972" y="203563"/>
                  </a:cubicBezTo>
                  <a:cubicBezTo>
                    <a:pt x="137841" y="203606"/>
                    <a:pt x="137763" y="203738"/>
                    <a:pt x="137784" y="203873"/>
                  </a:cubicBezTo>
                  <a:cubicBezTo>
                    <a:pt x="137806" y="204007"/>
                    <a:pt x="137923" y="204106"/>
                    <a:pt x="138060" y="204106"/>
                  </a:cubicBezTo>
                  <a:cubicBezTo>
                    <a:pt x="138091" y="204106"/>
                    <a:pt x="138120" y="204101"/>
                    <a:pt x="138149" y="204092"/>
                  </a:cubicBezTo>
                  <a:cubicBezTo>
                    <a:pt x="139206" y="203737"/>
                    <a:pt x="140269" y="203360"/>
                    <a:pt x="141309" y="202974"/>
                  </a:cubicBezTo>
                  <a:cubicBezTo>
                    <a:pt x="141451" y="202918"/>
                    <a:pt x="141522" y="202759"/>
                    <a:pt x="141468" y="202617"/>
                  </a:cubicBezTo>
                  <a:cubicBezTo>
                    <a:pt x="141427" y="202504"/>
                    <a:pt x="141320" y="202435"/>
                    <a:pt x="141207" y="202435"/>
                  </a:cubicBezTo>
                  <a:close/>
                  <a:moveTo>
                    <a:pt x="75515" y="204813"/>
                  </a:moveTo>
                  <a:cubicBezTo>
                    <a:pt x="75394" y="204813"/>
                    <a:pt x="75283" y="204892"/>
                    <a:pt x="75248" y="205014"/>
                  </a:cubicBezTo>
                  <a:cubicBezTo>
                    <a:pt x="75204" y="205165"/>
                    <a:pt x="75292" y="205322"/>
                    <a:pt x="75442" y="205363"/>
                  </a:cubicBezTo>
                  <a:cubicBezTo>
                    <a:pt x="76516" y="205674"/>
                    <a:pt x="77604" y="205972"/>
                    <a:pt x="78676" y="206247"/>
                  </a:cubicBezTo>
                  <a:cubicBezTo>
                    <a:pt x="78699" y="206252"/>
                    <a:pt x="78722" y="206255"/>
                    <a:pt x="78746" y="206255"/>
                  </a:cubicBezTo>
                  <a:cubicBezTo>
                    <a:pt x="78887" y="206255"/>
                    <a:pt x="79005" y="206150"/>
                    <a:pt x="79023" y="206011"/>
                  </a:cubicBezTo>
                  <a:cubicBezTo>
                    <a:pt x="79040" y="205872"/>
                    <a:pt x="78951" y="205740"/>
                    <a:pt x="78814" y="205706"/>
                  </a:cubicBezTo>
                  <a:cubicBezTo>
                    <a:pt x="77749" y="205432"/>
                    <a:pt x="76667" y="205137"/>
                    <a:pt x="75598" y="204826"/>
                  </a:cubicBezTo>
                  <a:cubicBezTo>
                    <a:pt x="75571" y="204817"/>
                    <a:pt x="75543" y="204813"/>
                    <a:pt x="75515" y="204813"/>
                  </a:cubicBezTo>
                  <a:close/>
                  <a:moveTo>
                    <a:pt x="131120" y="205613"/>
                  </a:moveTo>
                  <a:cubicBezTo>
                    <a:pt x="131096" y="205613"/>
                    <a:pt x="131072" y="205616"/>
                    <a:pt x="131048" y="205622"/>
                  </a:cubicBezTo>
                  <a:cubicBezTo>
                    <a:pt x="129980" y="205900"/>
                    <a:pt x="128890" y="206164"/>
                    <a:pt x="127808" y="206409"/>
                  </a:cubicBezTo>
                  <a:cubicBezTo>
                    <a:pt x="127669" y="206440"/>
                    <a:pt x="127577" y="206570"/>
                    <a:pt x="127593" y="206711"/>
                  </a:cubicBezTo>
                  <a:cubicBezTo>
                    <a:pt x="127609" y="206852"/>
                    <a:pt x="127727" y="206958"/>
                    <a:pt x="127870" y="206960"/>
                  </a:cubicBezTo>
                  <a:cubicBezTo>
                    <a:pt x="127891" y="206960"/>
                    <a:pt x="127911" y="206957"/>
                    <a:pt x="127931" y="206953"/>
                  </a:cubicBezTo>
                  <a:cubicBezTo>
                    <a:pt x="129019" y="206707"/>
                    <a:pt x="130114" y="206441"/>
                    <a:pt x="131189" y="206163"/>
                  </a:cubicBezTo>
                  <a:cubicBezTo>
                    <a:pt x="131338" y="206123"/>
                    <a:pt x="131428" y="205971"/>
                    <a:pt x="131388" y="205822"/>
                  </a:cubicBezTo>
                  <a:cubicBezTo>
                    <a:pt x="131356" y="205696"/>
                    <a:pt x="131243" y="205613"/>
                    <a:pt x="131120" y="205613"/>
                  </a:cubicBezTo>
                  <a:close/>
                  <a:moveTo>
                    <a:pt x="85813" y="207248"/>
                  </a:moveTo>
                  <a:cubicBezTo>
                    <a:pt x="85681" y="207248"/>
                    <a:pt x="85564" y="207343"/>
                    <a:pt x="85540" y="207478"/>
                  </a:cubicBezTo>
                  <a:cubicBezTo>
                    <a:pt x="85512" y="207632"/>
                    <a:pt x="85614" y="207778"/>
                    <a:pt x="85769" y="207803"/>
                  </a:cubicBezTo>
                  <a:cubicBezTo>
                    <a:pt x="86860" y="208003"/>
                    <a:pt x="87972" y="208188"/>
                    <a:pt x="89075" y="208354"/>
                  </a:cubicBezTo>
                  <a:cubicBezTo>
                    <a:pt x="89089" y="208356"/>
                    <a:pt x="89103" y="208357"/>
                    <a:pt x="89117" y="208357"/>
                  </a:cubicBezTo>
                  <a:cubicBezTo>
                    <a:pt x="89263" y="208356"/>
                    <a:pt x="89384" y="208243"/>
                    <a:pt x="89394" y="208099"/>
                  </a:cubicBezTo>
                  <a:cubicBezTo>
                    <a:pt x="89405" y="207953"/>
                    <a:pt x="89302" y="207824"/>
                    <a:pt x="89159" y="207802"/>
                  </a:cubicBezTo>
                  <a:cubicBezTo>
                    <a:pt x="88062" y="207637"/>
                    <a:pt x="86954" y="207453"/>
                    <a:pt x="85870" y="207254"/>
                  </a:cubicBezTo>
                  <a:cubicBezTo>
                    <a:pt x="85851" y="207250"/>
                    <a:pt x="85832" y="207248"/>
                    <a:pt x="85813" y="207248"/>
                  </a:cubicBezTo>
                  <a:close/>
                  <a:moveTo>
                    <a:pt x="120751" y="207749"/>
                  </a:moveTo>
                  <a:cubicBezTo>
                    <a:pt x="120738" y="207749"/>
                    <a:pt x="120726" y="207750"/>
                    <a:pt x="120713" y="207752"/>
                  </a:cubicBezTo>
                  <a:cubicBezTo>
                    <a:pt x="119617" y="207919"/>
                    <a:pt x="118506" y="208072"/>
                    <a:pt x="117410" y="208205"/>
                  </a:cubicBezTo>
                  <a:cubicBezTo>
                    <a:pt x="117264" y="208222"/>
                    <a:pt x="117158" y="208350"/>
                    <a:pt x="117166" y="208497"/>
                  </a:cubicBezTo>
                  <a:cubicBezTo>
                    <a:pt x="117174" y="208644"/>
                    <a:pt x="117296" y="208759"/>
                    <a:pt x="117442" y="208760"/>
                  </a:cubicBezTo>
                  <a:cubicBezTo>
                    <a:pt x="117454" y="208760"/>
                    <a:pt x="117466" y="208759"/>
                    <a:pt x="117477" y="208758"/>
                  </a:cubicBezTo>
                  <a:cubicBezTo>
                    <a:pt x="118579" y="208625"/>
                    <a:pt x="119696" y="208471"/>
                    <a:pt x="120798" y="208303"/>
                  </a:cubicBezTo>
                  <a:cubicBezTo>
                    <a:pt x="120951" y="208279"/>
                    <a:pt x="121054" y="208137"/>
                    <a:pt x="121031" y="207985"/>
                  </a:cubicBezTo>
                  <a:cubicBezTo>
                    <a:pt x="121010" y="207845"/>
                    <a:pt x="120893" y="207749"/>
                    <a:pt x="120751" y="207749"/>
                  </a:cubicBezTo>
                  <a:close/>
                  <a:moveTo>
                    <a:pt x="96308" y="208627"/>
                  </a:moveTo>
                  <a:cubicBezTo>
                    <a:pt x="96164" y="208627"/>
                    <a:pt x="96043" y="208737"/>
                    <a:pt x="96031" y="208883"/>
                  </a:cubicBezTo>
                  <a:cubicBezTo>
                    <a:pt x="96020" y="209036"/>
                    <a:pt x="96134" y="209170"/>
                    <a:pt x="96287" y="209183"/>
                  </a:cubicBezTo>
                  <a:cubicBezTo>
                    <a:pt x="97387" y="209272"/>
                    <a:pt x="98511" y="209344"/>
                    <a:pt x="99633" y="209399"/>
                  </a:cubicBezTo>
                  <a:lnTo>
                    <a:pt x="99646" y="209399"/>
                  </a:lnTo>
                  <a:cubicBezTo>
                    <a:pt x="99797" y="209397"/>
                    <a:pt x="99919" y="209277"/>
                    <a:pt x="99923" y="209127"/>
                  </a:cubicBezTo>
                  <a:cubicBezTo>
                    <a:pt x="99926" y="208976"/>
                    <a:pt x="99810" y="208850"/>
                    <a:pt x="99659" y="208842"/>
                  </a:cubicBezTo>
                  <a:cubicBezTo>
                    <a:pt x="98545" y="208787"/>
                    <a:pt x="97425" y="208715"/>
                    <a:pt x="96332" y="208627"/>
                  </a:cubicBezTo>
                  <a:cubicBezTo>
                    <a:pt x="96324" y="208627"/>
                    <a:pt x="96316" y="208627"/>
                    <a:pt x="96308" y="208627"/>
                  </a:cubicBezTo>
                  <a:close/>
                  <a:moveTo>
                    <a:pt x="110255" y="208820"/>
                  </a:moveTo>
                  <a:cubicBezTo>
                    <a:pt x="110242" y="208820"/>
                    <a:pt x="110229" y="208821"/>
                    <a:pt x="110215" y="208823"/>
                  </a:cubicBezTo>
                  <a:cubicBezTo>
                    <a:pt x="109113" y="208880"/>
                    <a:pt x="107991" y="208920"/>
                    <a:pt x="106881" y="208942"/>
                  </a:cubicBezTo>
                  <a:cubicBezTo>
                    <a:pt x="106730" y="208947"/>
                    <a:pt x="106610" y="209072"/>
                    <a:pt x="106611" y="209224"/>
                  </a:cubicBezTo>
                  <a:cubicBezTo>
                    <a:pt x="106612" y="209375"/>
                    <a:pt x="106734" y="209499"/>
                    <a:pt x="106887" y="209500"/>
                  </a:cubicBezTo>
                  <a:lnTo>
                    <a:pt x="106893" y="209500"/>
                  </a:lnTo>
                  <a:cubicBezTo>
                    <a:pt x="108009" y="209478"/>
                    <a:pt x="109136" y="209437"/>
                    <a:pt x="110243" y="209380"/>
                  </a:cubicBezTo>
                  <a:cubicBezTo>
                    <a:pt x="110397" y="209373"/>
                    <a:pt x="110515" y="209241"/>
                    <a:pt x="110507" y="209088"/>
                  </a:cubicBezTo>
                  <a:cubicBezTo>
                    <a:pt x="110500" y="208946"/>
                    <a:pt x="110401" y="208820"/>
                    <a:pt x="110255" y="208820"/>
                  </a:cubicBezTo>
                  <a:close/>
                </a:path>
              </a:pathLst>
            </a:custGeom>
            <a:solidFill>
              <a:srgbClr val="DCC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14"/>
            <p:cNvPicPr preferRelativeResize="0"/>
            <p:nvPr/>
          </p:nvPicPr>
          <p:blipFill>
            <a:blip r:embed="rId3">
              <a:alphaModFix/>
            </a:blip>
            <a:stretch>
              <a:fillRect/>
            </a:stretch>
          </p:blipFill>
          <p:spPr>
            <a:xfrm>
              <a:off x="1831024" y="1315946"/>
              <a:ext cx="445801" cy="433575"/>
            </a:xfrm>
            <a:prstGeom prst="rect">
              <a:avLst/>
            </a:prstGeom>
            <a:noFill/>
            <a:ln>
              <a:noFill/>
            </a:ln>
          </p:spPr>
        </p:pic>
        <p:pic>
          <p:nvPicPr>
            <p:cNvPr id="190" name="Google Shape;190;p14"/>
            <p:cNvPicPr preferRelativeResize="0"/>
            <p:nvPr/>
          </p:nvPicPr>
          <p:blipFill>
            <a:blip r:embed="rId4">
              <a:alphaModFix/>
            </a:blip>
            <a:stretch>
              <a:fillRect/>
            </a:stretch>
          </p:blipFill>
          <p:spPr>
            <a:xfrm>
              <a:off x="1978275" y="1872440"/>
              <a:ext cx="920699" cy="730298"/>
            </a:xfrm>
            <a:prstGeom prst="rect">
              <a:avLst/>
            </a:prstGeom>
            <a:noFill/>
            <a:ln>
              <a:noFill/>
            </a:ln>
          </p:spPr>
        </p:pic>
        <p:pic>
          <p:nvPicPr>
            <p:cNvPr id="191" name="Google Shape;191;p14"/>
            <p:cNvPicPr preferRelativeResize="0"/>
            <p:nvPr/>
          </p:nvPicPr>
          <p:blipFill>
            <a:blip r:embed="rId5">
              <a:alphaModFix/>
            </a:blip>
            <a:stretch>
              <a:fillRect/>
            </a:stretch>
          </p:blipFill>
          <p:spPr>
            <a:xfrm>
              <a:off x="3196438" y="2947063"/>
              <a:ext cx="555034" cy="571799"/>
            </a:xfrm>
            <a:prstGeom prst="rect">
              <a:avLst/>
            </a:prstGeom>
            <a:noFill/>
            <a:ln>
              <a:noFill/>
            </a:ln>
          </p:spPr>
        </p:pic>
        <p:pic>
          <p:nvPicPr>
            <p:cNvPr id="192" name="Google Shape;192;p14"/>
            <p:cNvPicPr preferRelativeResize="0"/>
            <p:nvPr/>
          </p:nvPicPr>
          <p:blipFill>
            <a:blip r:embed="rId6">
              <a:alphaModFix/>
            </a:blip>
            <a:stretch>
              <a:fillRect/>
            </a:stretch>
          </p:blipFill>
          <p:spPr>
            <a:xfrm>
              <a:off x="3647602" y="3751688"/>
              <a:ext cx="752001" cy="774701"/>
            </a:xfrm>
            <a:prstGeom prst="rect">
              <a:avLst/>
            </a:prstGeom>
            <a:noFill/>
            <a:ln>
              <a:noFill/>
            </a:ln>
          </p:spPr>
        </p:pic>
        <p:pic>
          <p:nvPicPr>
            <p:cNvPr id="193" name="Google Shape;193;p14"/>
            <p:cNvPicPr preferRelativeResize="0"/>
            <p:nvPr/>
          </p:nvPicPr>
          <p:blipFill>
            <a:blip r:embed="rId7">
              <a:alphaModFix amt="93000"/>
            </a:blip>
            <a:stretch>
              <a:fillRect/>
            </a:stretch>
          </p:blipFill>
          <p:spPr>
            <a:xfrm>
              <a:off x="-1006022" y="1898712"/>
              <a:ext cx="3941101" cy="4060125"/>
            </a:xfrm>
            <a:prstGeom prst="rect">
              <a:avLst/>
            </a:prstGeom>
            <a:noFill/>
            <a:ln>
              <a:noFill/>
            </a:ln>
          </p:spPr>
        </p:pic>
      </p:grpSp>
      <p:grpSp>
        <p:nvGrpSpPr>
          <p:cNvPr id="194" name="Google Shape;194;p14"/>
          <p:cNvGrpSpPr/>
          <p:nvPr/>
        </p:nvGrpSpPr>
        <p:grpSpPr>
          <a:xfrm>
            <a:off x="5534733" y="2270133"/>
            <a:ext cx="3363030" cy="6135112"/>
            <a:chOff x="5031569" y="2460475"/>
            <a:chExt cx="3057300" cy="3025800"/>
          </a:xfrm>
        </p:grpSpPr>
        <p:sp>
          <p:nvSpPr>
            <p:cNvPr id="195" name="Google Shape;195;p14"/>
            <p:cNvSpPr/>
            <p:nvPr/>
          </p:nvSpPr>
          <p:spPr>
            <a:xfrm>
              <a:off x="5031569" y="2701075"/>
              <a:ext cx="3057300" cy="27852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sz="1700"/>
            </a:p>
          </p:txBody>
        </p:sp>
        <p:sp>
          <p:nvSpPr>
            <p:cNvPr id="196" name="Google Shape;196;p14"/>
            <p:cNvSpPr/>
            <p:nvPr/>
          </p:nvSpPr>
          <p:spPr>
            <a:xfrm rot="10800000">
              <a:off x="6261532" y="2460475"/>
              <a:ext cx="597375" cy="3558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grpSp>
        <p:nvGrpSpPr>
          <p:cNvPr id="197" name="Google Shape;197;p14"/>
          <p:cNvGrpSpPr/>
          <p:nvPr/>
        </p:nvGrpSpPr>
        <p:grpSpPr>
          <a:xfrm>
            <a:off x="1163003" y="2270155"/>
            <a:ext cx="3363030" cy="6044036"/>
            <a:chOff x="1057275" y="2460475"/>
            <a:chExt cx="3057300" cy="3025800"/>
          </a:xfrm>
        </p:grpSpPr>
        <p:sp>
          <p:nvSpPr>
            <p:cNvPr id="198" name="Google Shape;198;p14"/>
            <p:cNvSpPr/>
            <p:nvPr/>
          </p:nvSpPr>
          <p:spPr>
            <a:xfrm>
              <a:off x="1057275" y="2701075"/>
              <a:ext cx="3057300" cy="27852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99" name="Google Shape;199;p14"/>
            <p:cNvSpPr/>
            <p:nvPr/>
          </p:nvSpPr>
          <p:spPr>
            <a:xfrm rot="10800000">
              <a:off x="2287225" y="2460475"/>
              <a:ext cx="597375" cy="3558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sp>
        <p:nvSpPr>
          <p:cNvPr id="200" name="Google Shape;200;p14"/>
          <p:cNvSpPr txBox="1">
            <a:spLocks noGrp="1"/>
          </p:cNvSpPr>
          <p:nvPr>
            <p:ph type="ctrTitle"/>
          </p:nvPr>
        </p:nvSpPr>
        <p:spPr>
          <a:xfrm flipH="1">
            <a:off x="1180072" y="3134989"/>
            <a:ext cx="3328800" cy="7098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BB4592"/>
              </a:buClr>
              <a:buSzPts val="3000"/>
              <a:buNone/>
              <a:defRPr sz="3000">
                <a:solidFill>
                  <a:srgbClr val="BB4592"/>
                </a:solidFill>
              </a:defRPr>
            </a:lvl1pPr>
            <a:lvl2pPr lvl="1" algn="ctr" rtl="0">
              <a:spcBef>
                <a:spcPts val="0"/>
              </a:spcBef>
              <a:spcAft>
                <a:spcPts val="0"/>
              </a:spcAft>
              <a:buClr>
                <a:srgbClr val="BB4592"/>
              </a:buClr>
              <a:buSzPts val="2200"/>
              <a:buNone/>
              <a:defRPr sz="2200">
                <a:solidFill>
                  <a:srgbClr val="BB4592"/>
                </a:solidFill>
              </a:defRPr>
            </a:lvl2pPr>
            <a:lvl3pPr lvl="2" algn="ctr" rtl="0">
              <a:spcBef>
                <a:spcPts val="0"/>
              </a:spcBef>
              <a:spcAft>
                <a:spcPts val="0"/>
              </a:spcAft>
              <a:buClr>
                <a:srgbClr val="BB4592"/>
              </a:buClr>
              <a:buSzPts val="2200"/>
              <a:buNone/>
              <a:defRPr sz="2200">
                <a:solidFill>
                  <a:srgbClr val="BB4592"/>
                </a:solidFill>
              </a:defRPr>
            </a:lvl3pPr>
            <a:lvl4pPr lvl="3" algn="ctr" rtl="0">
              <a:spcBef>
                <a:spcPts val="0"/>
              </a:spcBef>
              <a:spcAft>
                <a:spcPts val="0"/>
              </a:spcAft>
              <a:buClr>
                <a:srgbClr val="BB4592"/>
              </a:buClr>
              <a:buSzPts val="2200"/>
              <a:buNone/>
              <a:defRPr sz="2200">
                <a:solidFill>
                  <a:srgbClr val="BB4592"/>
                </a:solidFill>
              </a:defRPr>
            </a:lvl4pPr>
            <a:lvl5pPr lvl="4" algn="ctr" rtl="0">
              <a:spcBef>
                <a:spcPts val="0"/>
              </a:spcBef>
              <a:spcAft>
                <a:spcPts val="0"/>
              </a:spcAft>
              <a:buClr>
                <a:srgbClr val="BB4592"/>
              </a:buClr>
              <a:buSzPts val="2200"/>
              <a:buNone/>
              <a:defRPr sz="2200">
                <a:solidFill>
                  <a:srgbClr val="BB4592"/>
                </a:solidFill>
              </a:defRPr>
            </a:lvl5pPr>
            <a:lvl6pPr lvl="5" algn="ctr" rtl="0">
              <a:spcBef>
                <a:spcPts val="0"/>
              </a:spcBef>
              <a:spcAft>
                <a:spcPts val="0"/>
              </a:spcAft>
              <a:buClr>
                <a:srgbClr val="BB4592"/>
              </a:buClr>
              <a:buSzPts val="2200"/>
              <a:buNone/>
              <a:defRPr sz="2200">
                <a:solidFill>
                  <a:srgbClr val="BB4592"/>
                </a:solidFill>
              </a:defRPr>
            </a:lvl6pPr>
            <a:lvl7pPr lvl="6" algn="ctr" rtl="0">
              <a:spcBef>
                <a:spcPts val="0"/>
              </a:spcBef>
              <a:spcAft>
                <a:spcPts val="0"/>
              </a:spcAft>
              <a:buClr>
                <a:srgbClr val="BB4592"/>
              </a:buClr>
              <a:buSzPts val="2200"/>
              <a:buNone/>
              <a:defRPr sz="2200">
                <a:solidFill>
                  <a:srgbClr val="BB4592"/>
                </a:solidFill>
              </a:defRPr>
            </a:lvl7pPr>
            <a:lvl8pPr lvl="7" algn="ctr" rtl="0">
              <a:spcBef>
                <a:spcPts val="0"/>
              </a:spcBef>
              <a:spcAft>
                <a:spcPts val="0"/>
              </a:spcAft>
              <a:buClr>
                <a:srgbClr val="BB4592"/>
              </a:buClr>
              <a:buSzPts val="2200"/>
              <a:buNone/>
              <a:defRPr sz="2200">
                <a:solidFill>
                  <a:srgbClr val="BB4592"/>
                </a:solidFill>
              </a:defRPr>
            </a:lvl8pPr>
            <a:lvl9pPr lvl="8" algn="ctr" rtl="0">
              <a:spcBef>
                <a:spcPts val="0"/>
              </a:spcBef>
              <a:spcAft>
                <a:spcPts val="0"/>
              </a:spcAft>
              <a:buClr>
                <a:srgbClr val="BB4592"/>
              </a:buClr>
              <a:buSzPts val="2200"/>
              <a:buNone/>
              <a:defRPr sz="2200">
                <a:solidFill>
                  <a:srgbClr val="BB4592"/>
                </a:solidFill>
              </a:defRPr>
            </a:lvl9pPr>
          </a:lstStyle>
          <a:p>
            <a:endParaRPr/>
          </a:p>
        </p:txBody>
      </p:sp>
      <p:sp>
        <p:nvSpPr>
          <p:cNvPr id="201" name="Google Shape;201;p14"/>
          <p:cNvSpPr txBox="1">
            <a:spLocks noGrp="1"/>
          </p:cNvSpPr>
          <p:nvPr>
            <p:ph type="subTitle" idx="1"/>
          </p:nvPr>
        </p:nvSpPr>
        <p:spPr>
          <a:xfrm flipH="1">
            <a:off x="1180072" y="3844909"/>
            <a:ext cx="3328800" cy="26184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BB4592"/>
              </a:buClr>
              <a:buSzPts val="1400"/>
              <a:buNone/>
              <a:defRPr sz="1400">
                <a:solidFill>
                  <a:srgbClr val="BB4592"/>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02" name="Google Shape;202;p14"/>
          <p:cNvSpPr txBox="1">
            <a:spLocks noGrp="1"/>
          </p:cNvSpPr>
          <p:nvPr>
            <p:ph type="title" idx="2"/>
          </p:nvPr>
        </p:nvSpPr>
        <p:spPr>
          <a:xfrm>
            <a:off x="3557729" y="816000"/>
            <a:ext cx="2943000" cy="1355100"/>
          </a:xfrm>
          <a:prstGeom prst="rect">
            <a:avLst/>
          </a:prstGeom>
          <a:noFill/>
        </p:spPr>
        <p:txBody>
          <a:bodyPr spcFirstLastPara="1" wrap="square" lIns="113100" tIns="113100" rIns="113100" bIns="113100" anchor="b" anchorCtr="0">
            <a:noAutofit/>
          </a:bodyPr>
          <a:lstStyle>
            <a:lvl1pPr lvl="0" algn="ctr" rtl="0">
              <a:spcBef>
                <a:spcPts val="0"/>
              </a:spcBef>
              <a:spcAft>
                <a:spcPts val="0"/>
              </a:spcAft>
              <a:buClr>
                <a:srgbClr val="E1D2EC"/>
              </a:buClr>
              <a:buSzPts val="3500"/>
              <a:buNone/>
              <a:defRPr>
                <a:solidFill>
                  <a:srgbClr val="E1D2EC"/>
                </a:solidFill>
              </a:defRPr>
            </a:lvl1pPr>
            <a:lvl2pPr lvl="1" algn="ctr" rtl="0">
              <a:spcBef>
                <a:spcPts val="0"/>
              </a:spcBef>
              <a:spcAft>
                <a:spcPts val="0"/>
              </a:spcAft>
              <a:buClr>
                <a:srgbClr val="FFFFFF"/>
              </a:buClr>
              <a:buSzPts val="3500"/>
              <a:buNone/>
              <a:defRPr>
                <a:solidFill>
                  <a:srgbClr val="FFFFFF"/>
                </a:solidFill>
              </a:defRPr>
            </a:lvl2pPr>
            <a:lvl3pPr lvl="2" algn="ctr" rtl="0">
              <a:spcBef>
                <a:spcPts val="0"/>
              </a:spcBef>
              <a:spcAft>
                <a:spcPts val="0"/>
              </a:spcAft>
              <a:buClr>
                <a:srgbClr val="FFFFFF"/>
              </a:buClr>
              <a:buSzPts val="3500"/>
              <a:buNone/>
              <a:defRPr>
                <a:solidFill>
                  <a:srgbClr val="FFFFFF"/>
                </a:solidFill>
              </a:defRPr>
            </a:lvl3pPr>
            <a:lvl4pPr lvl="3" algn="ctr" rtl="0">
              <a:spcBef>
                <a:spcPts val="0"/>
              </a:spcBef>
              <a:spcAft>
                <a:spcPts val="0"/>
              </a:spcAft>
              <a:buClr>
                <a:srgbClr val="FFFFFF"/>
              </a:buClr>
              <a:buSzPts val="3500"/>
              <a:buNone/>
              <a:defRPr>
                <a:solidFill>
                  <a:srgbClr val="FFFFFF"/>
                </a:solidFill>
              </a:defRPr>
            </a:lvl4pPr>
            <a:lvl5pPr lvl="4" algn="ctr" rtl="0">
              <a:spcBef>
                <a:spcPts val="0"/>
              </a:spcBef>
              <a:spcAft>
                <a:spcPts val="0"/>
              </a:spcAft>
              <a:buClr>
                <a:srgbClr val="FFFFFF"/>
              </a:buClr>
              <a:buSzPts val="3500"/>
              <a:buNone/>
              <a:defRPr>
                <a:solidFill>
                  <a:srgbClr val="FFFFFF"/>
                </a:solidFill>
              </a:defRPr>
            </a:lvl5pPr>
            <a:lvl6pPr lvl="5" algn="ctr" rtl="0">
              <a:spcBef>
                <a:spcPts val="0"/>
              </a:spcBef>
              <a:spcAft>
                <a:spcPts val="0"/>
              </a:spcAft>
              <a:buClr>
                <a:srgbClr val="FFFFFF"/>
              </a:buClr>
              <a:buSzPts val="3500"/>
              <a:buNone/>
              <a:defRPr>
                <a:solidFill>
                  <a:srgbClr val="FFFFFF"/>
                </a:solidFill>
              </a:defRPr>
            </a:lvl6pPr>
            <a:lvl7pPr lvl="6" algn="ctr" rtl="0">
              <a:spcBef>
                <a:spcPts val="0"/>
              </a:spcBef>
              <a:spcAft>
                <a:spcPts val="0"/>
              </a:spcAft>
              <a:buClr>
                <a:srgbClr val="FFFFFF"/>
              </a:buClr>
              <a:buSzPts val="3500"/>
              <a:buNone/>
              <a:defRPr>
                <a:solidFill>
                  <a:srgbClr val="FFFFFF"/>
                </a:solidFill>
              </a:defRPr>
            </a:lvl7pPr>
            <a:lvl8pPr lvl="7" algn="ctr" rtl="0">
              <a:spcBef>
                <a:spcPts val="0"/>
              </a:spcBef>
              <a:spcAft>
                <a:spcPts val="0"/>
              </a:spcAft>
              <a:buClr>
                <a:srgbClr val="FFFFFF"/>
              </a:buClr>
              <a:buSzPts val="3500"/>
              <a:buNone/>
              <a:defRPr>
                <a:solidFill>
                  <a:srgbClr val="FFFFFF"/>
                </a:solidFill>
              </a:defRPr>
            </a:lvl8pPr>
            <a:lvl9pPr lvl="8" algn="ctr" rtl="0">
              <a:spcBef>
                <a:spcPts val="0"/>
              </a:spcBef>
              <a:spcAft>
                <a:spcPts val="0"/>
              </a:spcAft>
              <a:buClr>
                <a:srgbClr val="FFFFFF"/>
              </a:buClr>
              <a:buSzPts val="3500"/>
              <a:buNone/>
              <a:defRPr>
                <a:solidFill>
                  <a:srgbClr val="FFFFFF"/>
                </a:solidFill>
              </a:defRPr>
            </a:lvl9pPr>
          </a:lstStyle>
          <a:p>
            <a:endParaRPr/>
          </a:p>
        </p:txBody>
      </p:sp>
      <p:sp>
        <p:nvSpPr>
          <p:cNvPr id="203" name="Google Shape;203;p14"/>
          <p:cNvSpPr txBox="1">
            <a:spLocks noGrp="1"/>
          </p:cNvSpPr>
          <p:nvPr>
            <p:ph type="ctrTitle" idx="3"/>
          </p:nvPr>
        </p:nvSpPr>
        <p:spPr>
          <a:xfrm flipH="1">
            <a:off x="5551775" y="3134989"/>
            <a:ext cx="3328800" cy="7098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BB4592"/>
              </a:buClr>
              <a:buSzPts val="3000"/>
              <a:buNone/>
              <a:defRPr sz="3000">
                <a:solidFill>
                  <a:srgbClr val="BB4592"/>
                </a:solidFill>
              </a:defRPr>
            </a:lvl1pPr>
            <a:lvl2pPr lvl="1" algn="ctr" rtl="0">
              <a:spcBef>
                <a:spcPts val="0"/>
              </a:spcBef>
              <a:spcAft>
                <a:spcPts val="0"/>
              </a:spcAft>
              <a:buClr>
                <a:srgbClr val="BB4592"/>
              </a:buClr>
              <a:buSzPts val="2200"/>
              <a:buNone/>
              <a:defRPr sz="2200">
                <a:solidFill>
                  <a:srgbClr val="BB4592"/>
                </a:solidFill>
              </a:defRPr>
            </a:lvl2pPr>
            <a:lvl3pPr lvl="2" algn="ctr" rtl="0">
              <a:spcBef>
                <a:spcPts val="0"/>
              </a:spcBef>
              <a:spcAft>
                <a:spcPts val="0"/>
              </a:spcAft>
              <a:buClr>
                <a:srgbClr val="BB4592"/>
              </a:buClr>
              <a:buSzPts val="2200"/>
              <a:buNone/>
              <a:defRPr sz="2200">
                <a:solidFill>
                  <a:srgbClr val="BB4592"/>
                </a:solidFill>
              </a:defRPr>
            </a:lvl3pPr>
            <a:lvl4pPr lvl="3" algn="ctr" rtl="0">
              <a:spcBef>
                <a:spcPts val="0"/>
              </a:spcBef>
              <a:spcAft>
                <a:spcPts val="0"/>
              </a:spcAft>
              <a:buClr>
                <a:srgbClr val="BB4592"/>
              </a:buClr>
              <a:buSzPts val="2200"/>
              <a:buNone/>
              <a:defRPr sz="2200">
                <a:solidFill>
                  <a:srgbClr val="BB4592"/>
                </a:solidFill>
              </a:defRPr>
            </a:lvl4pPr>
            <a:lvl5pPr lvl="4" algn="ctr" rtl="0">
              <a:spcBef>
                <a:spcPts val="0"/>
              </a:spcBef>
              <a:spcAft>
                <a:spcPts val="0"/>
              </a:spcAft>
              <a:buClr>
                <a:srgbClr val="BB4592"/>
              </a:buClr>
              <a:buSzPts val="2200"/>
              <a:buNone/>
              <a:defRPr sz="2200">
                <a:solidFill>
                  <a:srgbClr val="BB4592"/>
                </a:solidFill>
              </a:defRPr>
            </a:lvl5pPr>
            <a:lvl6pPr lvl="5" algn="ctr" rtl="0">
              <a:spcBef>
                <a:spcPts val="0"/>
              </a:spcBef>
              <a:spcAft>
                <a:spcPts val="0"/>
              </a:spcAft>
              <a:buClr>
                <a:srgbClr val="BB4592"/>
              </a:buClr>
              <a:buSzPts val="2200"/>
              <a:buNone/>
              <a:defRPr sz="2200">
                <a:solidFill>
                  <a:srgbClr val="BB4592"/>
                </a:solidFill>
              </a:defRPr>
            </a:lvl6pPr>
            <a:lvl7pPr lvl="6" algn="ctr" rtl="0">
              <a:spcBef>
                <a:spcPts val="0"/>
              </a:spcBef>
              <a:spcAft>
                <a:spcPts val="0"/>
              </a:spcAft>
              <a:buClr>
                <a:srgbClr val="BB4592"/>
              </a:buClr>
              <a:buSzPts val="2200"/>
              <a:buNone/>
              <a:defRPr sz="2200">
                <a:solidFill>
                  <a:srgbClr val="BB4592"/>
                </a:solidFill>
              </a:defRPr>
            </a:lvl7pPr>
            <a:lvl8pPr lvl="7" algn="ctr" rtl="0">
              <a:spcBef>
                <a:spcPts val="0"/>
              </a:spcBef>
              <a:spcAft>
                <a:spcPts val="0"/>
              </a:spcAft>
              <a:buClr>
                <a:srgbClr val="BB4592"/>
              </a:buClr>
              <a:buSzPts val="2200"/>
              <a:buNone/>
              <a:defRPr sz="2200">
                <a:solidFill>
                  <a:srgbClr val="BB4592"/>
                </a:solidFill>
              </a:defRPr>
            </a:lvl8pPr>
            <a:lvl9pPr lvl="8" algn="ctr" rtl="0">
              <a:spcBef>
                <a:spcPts val="0"/>
              </a:spcBef>
              <a:spcAft>
                <a:spcPts val="0"/>
              </a:spcAft>
              <a:buClr>
                <a:srgbClr val="BB4592"/>
              </a:buClr>
              <a:buSzPts val="2200"/>
              <a:buNone/>
              <a:defRPr sz="2200">
                <a:solidFill>
                  <a:srgbClr val="BB4592"/>
                </a:solidFill>
              </a:defRPr>
            </a:lvl9pPr>
          </a:lstStyle>
          <a:p>
            <a:endParaRPr/>
          </a:p>
        </p:txBody>
      </p:sp>
      <p:sp>
        <p:nvSpPr>
          <p:cNvPr id="204" name="Google Shape;204;p14"/>
          <p:cNvSpPr txBox="1">
            <a:spLocks noGrp="1"/>
          </p:cNvSpPr>
          <p:nvPr>
            <p:ph type="subTitle" idx="4"/>
          </p:nvPr>
        </p:nvSpPr>
        <p:spPr>
          <a:xfrm flipH="1">
            <a:off x="5551830" y="3844909"/>
            <a:ext cx="3328800" cy="26184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BB4592"/>
              </a:buClr>
              <a:buSzPts val="1400"/>
              <a:buNone/>
              <a:defRPr sz="1400">
                <a:solidFill>
                  <a:srgbClr val="BB4592"/>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extLst>
    <p:ext uri="{DCECCB84-F9BA-43D5-87BE-67443E8EF086}">
      <p15:sldGuideLst xmlns:p15="http://schemas.microsoft.com/office/powerpoint/2012/main">
        <p15:guide id="1" orient="horz" pos="3084">
          <p15:clr>
            <a:srgbClr val="FA7B17"/>
          </p15:clr>
        </p15:guide>
        <p15:guide id="2" orient="horz" pos="3512">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1">
  <p:cSld name="CUSTOM_1_1_1_1_1_1_2">
    <p:bg>
      <p:bgPr>
        <a:blipFill>
          <a:blip r:embed="rId2">
            <a:alphaModFix/>
          </a:blip>
          <a:stretch>
            <a:fillRect/>
          </a:stretch>
        </a:blipFill>
        <a:effectLst/>
      </p:bgPr>
    </p:bg>
    <p:spTree>
      <p:nvGrpSpPr>
        <p:cNvPr id="1" name="Shape 205"/>
        <p:cNvGrpSpPr/>
        <p:nvPr/>
      </p:nvGrpSpPr>
      <p:grpSpPr>
        <a:xfrm>
          <a:off x="0" y="0"/>
          <a:ext cx="0" cy="0"/>
          <a:chOff x="0" y="0"/>
          <a:chExt cx="0" cy="0"/>
        </a:xfrm>
      </p:grpSpPr>
      <p:grpSp>
        <p:nvGrpSpPr>
          <p:cNvPr id="206" name="Google Shape;206;p15"/>
          <p:cNvGrpSpPr/>
          <p:nvPr/>
        </p:nvGrpSpPr>
        <p:grpSpPr>
          <a:xfrm>
            <a:off x="3502126" y="3038500"/>
            <a:ext cx="3054243" cy="5372913"/>
            <a:chOff x="5031569" y="2460475"/>
            <a:chExt cx="3057300" cy="3025800"/>
          </a:xfrm>
        </p:grpSpPr>
        <p:sp>
          <p:nvSpPr>
            <p:cNvPr id="207" name="Google Shape;207;p15"/>
            <p:cNvSpPr/>
            <p:nvPr/>
          </p:nvSpPr>
          <p:spPr>
            <a:xfrm>
              <a:off x="5031569" y="2701075"/>
              <a:ext cx="3057300" cy="27852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sz="1700"/>
            </a:p>
          </p:txBody>
        </p:sp>
        <p:sp>
          <p:nvSpPr>
            <p:cNvPr id="208" name="Google Shape;208;p15"/>
            <p:cNvSpPr/>
            <p:nvPr/>
          </p:nvSpPr>
          <p:spPr>
            <a:xfrm rot="10800000">
              <a:off x="6261532" y="2460475"/>
              <a:ext cx="597375" cy="3558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grpSp>
        <p:nvGrpSpPr>
          <p:cNvPr id="209" name="Google Shape;209;p15"/>
          <p:cNvGrpSpPr/>
          <p:nvPr/>
        </p:nvGrpSpPr>
        <p:grpSpPr>
          <a:xfrm>
            <a:off x="85412" y="3038669"/>
            <a:ext cx="3054243" cy="5293335"/>
            <a:chOff x="1057275" y="2460475"/>
            <a:chExt cx="3057300" cy="3025800"/>
          </a:xfrm>
        </p:grpSpPr>
        <p:sp>
          <p:nvSpPr>
            <p:cNvPr id="210" name="Google Shape;210;p15"/>
            <p:cNvSpPr/>
            <p:nvPr/>
          </p:nvSpPr>
          <p:spPr>
            <a:xfrm>
              <a:off x="1057275" y="2701075"/>
              <a:ext cx="3057300" cy="27852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11" name="Google Shape;211;p15"/>
            <p:cNvSpPr/>
            <p:nvPr/>
          </p:nvSpPr>
          <p:spPr>
            <a:xfrm rot="10800000">
              <a:off x="2287225" y="2460475"/>
              <a:ext cx="597375" cy="3558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sp>
        <p:nvSpPr>
          <p:cNvPr id="212" name="Google Shape;212;p15"/>
          <p:cNvSpPr txBox="1">
            <a:spLocks noGrp="1"/>
          </p:cNvSpPr>
          <p:nvPr>
            <p:ph type="ctrTitle"/>
          </p:nvPr>
        </p:nvSpPr>
        <p:spPr>
          <a:xfrm flipH="1">
            <a:off x="100854" y="3795968"/>
            <a:ext cx="3023100" cy="6216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BB4592"/>
              </a:buClr>
              <a:buSzPts val="3000"/>
              <a:buNone/>
              <a:defRPr sz="3000">
                <a:solidFill>
                  <a:srgbClr val="BB4592"/>
                </a:solidFill>
              </a:defRPr>
            </a:lvl1pPr>
            <a:lvl2pPr lvl="1" algn="ctr" rtl="0">
              <a:spcBef>
                <a:spcPts val="0"/>
              </a:spcBef>
              <a:spcAft>
                <a:spcPts val="0"/>
              </a:spcAft>
              <a:buClr>
                <a:srgbClr val="BB4592"/>
              </a:buClr>
              <a:buSzPts val="2200"/>
              <a:buNone/>
              <a:defRPr sz="2200">
                <a:solidFill>
                  <a:srgbClr val="BB4592"/>
                </a:solidFill>
              </a:defRPr>
            </a:lvl2pPr>
            <a:lvl3pPr lvl="2" algn="ctr" rtl="0">
              <a:spcBef>
                <a:spcPts val="0"/>
              </a:spcBef>
              <a:spcAft>
                <a:spcPts val="0"/>
              </a:spcAft>
              <a:buClr>
                <a:srgbClr val="BB4592"/>
              </a:buClr>
              <a:buSzPts val="2200"/>
              <a:buNone/>
              <a:defRPr sz="2200">
                <a:solidFill>
                  <a:srgbClr val="BB4592"/>
                </a:solidFill>
              </a:defRPr>
            </a:lvl3pPr>
            <a:lvl4pPr lvl="3" algn="ctr" rtl="0">
              <a:spcBef>
                <a:spcPts val="0"/>
              </a:spcBef>
              <a:spcAft>
                <a:spcPts val="0"/>
              </a:spcAft>
              <a:buClr>
                <a:srgbClr val="BB4592"/>
              </a:buClr>
              <a:buSzPts val="2200"/>
              <a:buNone/>
              <a:defRPr sz="2200">
                <a:solidFill>
                  <a:srgbClr val="BB4592"/>
                </a:solidFill>
              </a:defRPr>
            </a:lvl4pPr>
            <a:lvl5pPr lvl="4" algn="ctr" rtl="0">
              <a:spcBef>
                <a:spcPts val="0"/>
              </a:spcBef>
              <a:spcAft>
                <a:spcPts val="0"/>
              </a:spcAft>
              <a:buClr>
                <a:srgbClr val="BB4592"/>
              </a:buClr>
              <a:buSzPts val="2200"/>
              <a:buNone/>
              <a:defRPr sz="2200">
                <a:solidFill>
                  <a:srgbClr val="BB4592"/>
                </a:solidFill>
              </a:defRPr>
            </a:lvl5pPr>
            <a:lvl6pPr lvl="5" algn="ctr" rtl="0">
              <a:spcBef>
                <a:spcPts val="0"/>
              </a:spcBef>
              <a:spcAft>
                <a:spcPts val="0"/>
              </a:spcAft>
              <a:buClr>
                <a:srgbClr val="BB4592"/>
              </a:buClr>
              <a:buSzPts val="2200"/>
              <a:buNone/>
              <a:defRPr sz="2200">
                <a:solidFill>
                  <a:srgbClr val="BB4592"/>
                </a:solidFill>
              </a:defRPr>
            </a:lvl6pPr>
            <a:lvl7pPr lvl="6" algn="ctr" rtl="0">
              <a:spcBef>
                <a:spcPts val="0"/>
              </a:spcBef>
              <a:spcAft>
                <a:spcPts val="0"/>
              </a:spcAft>
              <a:buClr>
                <a:srgbClr val="BB4592"/>
              </a:buClr>
              <a:buSzPts val="2200"/>
              <a:buNone/>
              <a:defRPr sz="2200">
                <a:solidFill>
                  <a:srgbClr val="BB4592"/>
                </a:solidFill>
              </a:defRPr>
            </a:lvl7pPr>
            <a:lvl8pPr lvl="7" algn="ctr" rtl="0">
              <a:spcBef>
                <a:spcPts val="0"/>
              </a:spcBef>
              <a:spcAft>
                <a:spcPts val="0"/>
              </a:spcAft>
              <a:buClr>
                <a:srgbClr val="BB4592"/>
              </a:buClr>
              <a:buSzPts val="2200"/>
              <a:buNone/>
              <a:defRPr sz="2200">
                <a:solidFill>
                  <a:srgbClr val="BB4592"/>
                </a:solidFill>
              </a:defRPr>
            </a:lvl8pPr>
            <a:lvl9pPr lvl="8" algn="ctr" rtl="0">
              <a:spcBef>
                <a:spcPts val="0"/>
              </a:spcBef>
              <a:spcAft>
                <a:spcPts val="0"/>
              </a:spcAft>
              <a:buClr>
                <a:srgbClr val="BB4592"/>
              </a:buClr>
              <a:buSzPts val="2200"/>
              <a:buNone/>
              <a:defRPr sz="2200">
                <a:solidFill>
                  <a:srgbClr val="BB4592"/>
                </a:solidFill>
              </a:defRPr>
            </a:lvl9pPr>
          </a:lstStyle>
          <a:p>
            <a:endParaRPr/>
          </a:p>
        </p:txBody>
      </p:sp>
      <p:sp>
        <p:nvSpPr>
          <p:cNvPr id="213" name="Google Shape;213;p15"/>
          <p:cNvSpPr txBox="1">
            <a:spLocks noGrp="1"/>
          </p:cNvSpPr>
          <p:nvPr>
            <p:ph type="subTitle" idx="1"/>
          </p:nvPr>
        </p:nvSpPr>
        <p:spPr>
          <a:xfrm flipH="1">
            <a:off x="100888" y="4417697"/>
            <a:ext cx="3023100" cy="22932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BB4592"/>
              </a:buClr>
              <a:buSzPts val="1400"/>
              <a:buNone/>
              <a:defRPr sz="1400">
                <a:solidFill>
                  <a:srgbClr val="BB4592"/>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14" name="Google Shape;214;p15"/>
          <p:cNvSpPr txBox="1">
            <a:spLocks noGrp="1"/>
          </p:cNvSpPr>
          <p:nvPr>
            <p:ph type="title" idx="2"/>
          </p:nvPr>
        </p:nvSpPr>
        <p:spPr>
          <a:xfrm>
            <a:off x="3557729" y="816000"/>
            <a:ext cx="2943000" cy="1355100"/>
          </a:xfrm>
          <a:prstGeom prst="rect">
            <a:avLst/>
          </a:prstGeom>
          <a:noFill/>
        </p:spPr>
        <p:txBody>
          <a:bodyPr spcFirstLastPara="1" wrap="square" lIns="113100" tIns="113100" rIns="113100" bIns="113100" anchor="b" anchorCtr="0">
            <a:noAutofit/>
          </a:bodyPr>
          <a:lstStyle>
            <a:lvl1pPr lvl="0" algn="ctr" rtl="0">
              <a:spcBef>
                <a:spcPts val="0"/>
              </a:spcBef>
              <a:spcAft>
                <a:spcPts val="0"/>
              </a:spcAft>
              <a:buClr>
                <a:srgbClr val="E1D2EC"/>
              </a:buClr>
              <a:buSzPts val="3500"/>
              <a:buNone/>
              <a:defRPr>
                <a:solidFill>
                  <a:srgbClr val="E1D2EC"/>
                </a:solidFill>
              </a:defRPr>
            </a:lvl1pPr>
            <a:lvl2pPr lvl="1" algn="ctr" rtl="0">
              <a:spcBef>
                <a:spcPts val="0"/>
              </a:spcBef>
              <a:spcAft>
                <a:spcPts val="0"/>
              </a:spcAft>
              <a:buClr>
                <a:srgbClr val="FFFFFF"/>
              </a:buClr>
              <a:buSzPts val="3500"/>
              <a:buNone/>
              <a:defRPr>
                <a:solidFill>
                  <a:srgbClr val="FFFFFF"/>
                </a:solidFill>
              </a:defRPr>
            </a:lvl2pPr>
            <a:lvl3pPr lvl="2" algn="ctr" rtl="0">
              <a:spcBef>
                <a:spcPts val="0"/>
              </a:spcBef>
              <a:spcAft>
                <a:spcPts val="0"/>
              </a:spcAft>
              <a:buClr>
                <a:srgbClr val="FFFFFF"/>
              </a:buClr>
              <a:buSzPts val="3500"/>
              <a:buNone/>
              <a:defRPr>
                <a:solidFill>
                  <a:srgbClr val="FFFFFF"/>
                </a:solidFill>
              </a:defRPr>
            </a:lvl3pPr>
            <a:lvl4pPr lvl="3" algn="ctr" rtl="0">
              <a:spcBef>
                <a:spcPts val="0"/>
              </a:spcBef>
              <a:spcAft>
                <a:spcPts val="0"/>
              </a:spcAft>
              <a:buClr>
                <a:srgbClr val="FFFFFF"/>
              </a:buClr>
              <a:buSzPts val="3500"/>
              <a:buNone/>
              <a:defRPr>
                <a:solidFill>
                  <a:srgbClr val="FFFFFF"/>
                </a:solidFill>
              </a:defRPr>
            </a:lvl4pPr>
            <a:lvl5pPr lvl="4" algn="ctr" rtl="0">
              <a:spcBef>
                <a:spcPts val="0"/>
              </a:spcBef>
              <a:spcAft>
                <a:spcPts val="0"/>
              </a:spcAft>
              <a:buClr>
                <a:srgbClr val="FFFFFF"/>
              </a:buClr>
              <a:buSzPts val="3500"/>
              <a:buNone/>
              <a:defRPr>
                <a:solidFill>
                  <a:srgbClr val="FFFFFF"/>
                </a:solidFill>
              </a:defRPr>
            </a:lvl5pPr>
            <a:lvl6pPr lvl="5" algn="ctr" rtl="0">
              <a:spcBef>
                <a:spcPts val="0"/>
              </a:spcBef>
              <a:spcAft>
                <a:spcPts val="0"/>
              </a:spcAft>
              <a:buClr>
                <a:srgbClr val="FFFFFF"/>
              </a:buClr>
              <a:buSzPts val="3500"/>
              <a:buNone/>
              <a:defRPr>
                <a:solidFill>
                  <a:srgbClr val="FFFFFF"/>
                </a:solidFill>
              </a:defRPr>
            </a:lvl6pPr>
            <a:lvl7pPr lvl="6" algn="ctr" rtl="0">
              <a:spcBef>
                <a:spcPts val="0"/>
              </a:spcBef>
              <a:spcAft>
                <a:spcPts val="0"/>
              </a:spcAft>
              <a:buClr>
                <a:srgbClr val="FFFFFF"/>
              </a:buClr>
              <a:buSzPts val="3500"/>
              <a:buNone/>
              <a:defRPr>
                <a:solidFill>
                  <a:srgbClr val="FFFFFF"/>
                </a:solidFill>
              </a:defRPr>
            </a:lvl7pPr>
            <a:lvl8pPr lvl="7" algn="ctr" rtl="0">
              <a:spcBef>
                <a:spcPts val="0"/>
              </a:spcBef>
              <a:spcAft>
                <a:spcPts val="0"/>
              </a:spcAft>
              <a:buClr>
                <a:srgbClr val="FFFFFF"/>
              </a:buClr>
              <a:buSzPts val="3500"/>
              <a:buNone/>
              <a:defRPr>
                <a:solidFill>
                  <a:srgbClr val="FFFFFF"/>
                </a:solidFill>
              </a:defRPr>
            </a:lvl8pPr>
            <a:lvl9pPr lvl="8" algn="ctr" rtl="0">
              <a:spcBef>
                <a:spcPts val="0"/>
              </a:spcBef>
              <a:spcAft>
                <a:spcPts val="0"/>
              </a:spcAft>
              <a:buClr>
                <a:srgbClr val="FFFFFF"/>
              </a:buClr>
              <a:buSzPts val="3500"/>
              <a:buNone/>
              <a:defRPr>
                <a:solidFill>
                  <a:srgbClr val="FFFFFF"/>
                </a:solidFill>
              </a:defRPr>
            </a:lvl9pPr>
          </a:lstStyle>
          <a:p>
            <a:endParaRPr/>
          </a:p>
        </p:txBody>
      </p:sp>
      <p:sp>
        <p:nvSpPr>
          <p:cNvPr id="215" name="Google Shape;215;p15"/>
          <p:cNvSpPr txBox="1">
            <a:spLocks noGrp="1"/>
          </p:cNvSpPr>
          <p:nvPr>
            <p:ph type="ctrTitle" idx="3"/>
          </p:nvPr>
        </p:nvSpPr>
        <p:spPr>
          <a:xfrm flipH="1">
            <a:off x="3517429" y="3795968"/>
            <a:ext cx="3023100" cy="6216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BB4592"/>
              </a:buClr>
              <a:buSzPts val="3000"/>
              <a:buNone/>
              <a:defRPr sz="3000">
                <a:solidFill>
                  <a:srgbClr val="BB4592"/>
                </a:solidFill>
              </a:defRPr>
            </a:lvl1pPr>
            <a:lvl2pPr lvl="1" algn="ctr" rtl="0">
              <a:spcBef>
                <a:spcPts val="0"/>
              </a:spcBef>
              <a:spcAft>
                <a:spcPts val="0"/>
              </a:spcAft>
              <a:buClr>
                <a:srgbClr val="BB4592"/>
              </a:buClr>
              <a:buSzPts val="2200"/>
              <a:buNone/>
              <a:defRPr sz="2200">
                <a:solidFill>
                  <a:srgbClr val="BB4592"/>
                </a:solidFill>
              </a:defRPr>
            </a:lvl2pPr>
            <a:lvl3pPr lvl="2" algn="ctr" rtl="0">
              <a:spcBef>
                <a:spcPts val="0"/>
              </a:spcBef>
              <a:spcAft>
                <a:spcPts val="0"/>
              </a:spcAft>
              <a:buClr>
                <a:srgbClr val="BB4592"/>
              </a:buClr>
              <a:buSzPts val="2200"/>
              <a:buNone/>
              <a:defRPr sz="2200">
                <a:solidFill>
                  <a:srgbClr val="BB4592"/>
                </a:solidFill>
              </a:defRPr>
            </a:lvl3pPr>
            <a:lvl4pPr lvl="3" algn="ctr" rtl="0">
              <a:spcBef>
                <a:spcPts val="0"/>
              </a:spcBef>
              <a:spcAft>
                <a:spcPts val="0"/>
              </a:spcAft>
              <a:buClr>
                <a:srgbClr val="BB4592"/>
              </a:buClr>
              <a:buSzPts val="2200"/>
              <a:buNone/>
              <a:defRPr sz="2200">
                <a:solidFill>
                  <a:srgbClr val="BB4592"/>
                </a:solidFill>
              </a:defRPr>
            </a:lvl4pPr>
            <a:lvl5pPr lvl="4" algn="ctr" rtl="0">
              <a:spcBef>
                <a:spcPts val="0"/>
              </a:spcBef>
              <a:spcAft>
                <a:spcPts val="0"/>
              </a:spcAft>
              <a:buClr>
                <a:srgbClr val="BB4592"/>
              </a:buClr>
              <a:buSzPts val="2200"/>
              <a:buNone/>
              <a:defRPr sz="2200">
                <a:solidFill>
                  <a:srgbClr val="BB4592"/>
                </a:solidFill>
              </a:defRPr>
            </a:lvl5pPr>
            <a:lvl6pPr lvl="5" algn="ctr" rtl="0">
              <a:spcBef>
                <a:spcPts val="0"/>
              </a:spcBef>
              <a:spcAft>
                <a:spcPts val="0"/>
              </a:spcAft>
              <a:buClr>
                <a:srgbClr val="BB4592"/>
              </a:buClr>
              <a:buSzPts val="2200"/>
              <a:buNone/>
              <a:defRPr sz="2200">
                <a:solidFill>
                  <a:srgbClr val="BB4592"/>
                </a:solidFill>
              </a:defRPr>
            </a:lvl6pPr>
            <a:lvl7pPr lvl="6" algn="ctr" rtl="0">
              <a:spcBef>
                <a:spcPts val="0"/>
              </a:spcBef>
              <a:spcAft>
                <a:spcPts val="0"/>
              </a:spcAft>
              <a:buClr>
                <a:srgbClr val="BB4592"/>
              </a:buClr>
              <a:buSzPts val="2200"/>
              <a:buNone/>
              <a:defRPr sz="2200">
                <a:solidFill>
                  <a:srgbClr val="BB4592"/>
                </a:solidFill>
              </a:defRPr>
            </a:lvl7pPr>
            <a:lvl8pPr lvl="7" algn="ctr" rtl="0">
              <a:spcBef>
                <a:spcPts val="0"/>
              </a:spcBef>
              <a:spcAft>
                <a:spcPts val="0"/>
              </a:spcAft>
              <a:buClr>
                <a:srgbClr val="BB4592"/>
              </a:buClr>
              <a:buSzPts val="2200"/>
              <a:buNone/>
              <a:defRPr sz="2200">
                <a:solidFill>
                  <a:srgbClr val="BB4592"/>
                </a:solidFill>
              </a:defRPr>
            </a:lvl8pPr>
            <a:lvl9pPr lvl="8" algn="ctr" rtl="0">
              <a:spcBef>
                <a:spcPts val="0"/>
              </a:spcBef>
              <a:spcAft>
                <a:spcPts val="0"/>
              </a:spcAft>
              <a:buClr>
                <a:srgbClr val="BB4592"/>
              </a:buClr>
              <a:buSzPts val="2200"/>
              <a:buNone/>
              <a:defRPr sz="2200">
                <a:solidFill>
                  <a:srgbClr val="BB4592"/>
                </a:solidFill>
              </a:defRPr>
            </a:lvl9pPr>
          </a:lstStyle>
          <a:p>
            <a:endParaRPr/>
          </a:p>
        </p:txBody>
      </p:sp>
      <p:sp>
        <p:nvSpPr>
          <p:cNvPr id="216" name="Google Shape;216;p15"/>
          <p:cNvSpPr txBox="1">
            <a:spLocks noGrp="1"/>
          </p:cNvSpPr>
          <p:nvPr>
            <p:ph type="subTitle" idx="4"/>
          </p:nvPr>
        </p:nvSpPr>
        <p:spPr>
          <a:xfrm flipH="1">
            <a:off x="3517479" y="4417697"/>
            <a:ext cx="3023100" cy="22932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BB4592"/>
              </a:buClr>
              <a:buSzPts val="1400"/>
              <a:buNone/>
              <a:defRPr sz="1400">
                <a:solidFill>
                  <a:srgbClr val="BB4592"/>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grpSp>
        <p:nvGrpSpPr>
          <p:cNvPr id="217" name="Google Shape;217;p15"/>
          <p:cNvGrpSpPr/>
          <p:nvPr/>
        </p:nvGrpSpPr>
        <p:grpSpPr>
          <a:xfrm>
            <a:off x="6918745" y="3082727"/>
            <a:ext cx="3054243" cy="5372913"/>
            <a:chOff x="5031569" y="2460475"/>
            <a:chExt cx="3057300" cy="3025800"/>
          </a:xfrm>
        </p:grpSpPr>
        <p:sp>
          <p:nvSpPr>
            <p:cNvPr id="218" name="Google Shape;218;p15"/>
            <p:cNvSpPr/>
            <p:nvPr/>
          </p:nvSpPr>
          <p:spPr>
            <a:xfrm>
              <a:off x="5031569" y="2701075"/>
              <a:ext cx="3057300" cy="27852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sz="1700"/>
            </a:p>
          </p:txBody>
        </p:sp>
        <p:sp>
          <p:nvSpPr>
            <p:cNvPr id="219" name="Google Shape;219;p15"/>
            <p:cNvSpPr/>
            <p:nvPr/>
          </p:nvSpPr>
          <p:spPr>
            <a:xfrm rot="10800000">
              <a:off x="6261532" y="2460475"/>
              <a:ext cx="597375" cy="3558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sp>
        <p:nvSpPr>
          <p:cNvPr id="220" name="Google Shape;220;p15"/>
          <p:cNvSpPr txBox="1">
            <a:spLocks noGrp="1"/>
          </p:cNvSpPr>
          <p:nvPr>
            <p:ph type="ctrTitle" idx="5"/>
          </p:nvPr>
        </p:nvSpPr>
        <p:spPr>
          <a:xfrm flipH="1">
            <a:off x="6934048" y="3840194"/>
            <a:ext cx="3023100" cy="6216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BB4592"/>
              </a:buClr>
              <a:buSzPts val="3000"/>
              <a:buNone/>
              <a:defRPr sz="3000">
                <a:solidFill>
                  <a:srgbClr val="BB4592"/>
                </a:solidFill>
              </a:defRPr>
            </a:lvl1pPr>
            <a:lvl2pPr lvl="1" algn="ctr" rtl="0">
              <a:spcBef>
                <a:spcPts val="0"/>
              </a:spcBef>
              <a:spcAft>
                <a:spcPts val="0"/>
              </a:spcAft>
              <a:buClr>
                <a:srgbClr val="BB4592"/>
              </a:buClr>
              <a:buSzPts val="2200"/>
              <a:buNone/>
              <a:defRPr sz="2200">
                <a:solidFill>
                  <a:srgbClr val="BB4592"/>
                </a:solidFill>
              </a:defRPr>
            </a:lvl2pPr>
            <a:lvl3pPr lvl="2" algn="ctr" rtl="0">
              <a:spcBef>
                <a:spcPts val="0"/>
              </a:spcBef>
              <a:spcAft>
                <a:spcPts val="0"/>
              </a:spcAft>
              <a:buClr>
                <a:srgbClr val="BB4592"/>
              </a:buClr>
              <a:buSzPts val="2200"/>
              <a:buNone/>
              <a:defRPr sz="2200">
                <a:solidFill>
                  <a:srgbClr val="BB4592"/>
                </a:solidFill>
              </a:defRPr>
            </a:lvl3pPr>
            <a:lvl4pPr lvl="3" algn="ctr" rtl="0">
              <a:spcBef>
                <a:spcPts val="0"/>
              </a:spcBef>
              <a:spcAft>
                <a:spcPts val="0"/>
              </a:spcAft>
              <a:buClr>
                <a:srgbClr val="BB4592"/>
              </a:buClr>
              <a:buSzPts val="2200"/>
              <a:buNone/>
              <a:defRPr sz="2200">
                <a:solidFill>
                  <a:srgbClr val="BB4592"/>
                </a:solidFill>
              </a:defRPr>
            </a:lvl4pPr>
            <a:lvl5pPr lvl="4" algn="ctr" rtl="0">
              <a:spcBef>
                <a:spcPts val="0"/>
              </a:spcBef>
              <a:spcAft>
                <a:spcPts val="0"/>
              </a:spcAft>
              <a:buClr>
                <a:srgbClr val="BB4592"/>
              </a:buClr>
              <a:buSzPts val="2200"/>
              <a:buNone/>
              <a:defRPr sz="2200">
                <a:solidFill>
                  <a:srgbClr val="BB4592"/>
                </a:solidFill>
              </a:defRPr>
            </a:lvl5pPr>
            <a:lvl6pPr lvl="5" algn="ctr" rtl="0">
              <a:spcBef>
                <a:spcPts val="0"/>
              </a:spcBef>
              <a:spcAft>
                <a:spcPts val="0"/>
              </a:spcAft>
              <a:buClr>
                <a:srgbClr val="BB4592"/>
              </a:buClr>
              <a:buSzPts val="2200"/>
              <a:buNone/>
              <a:defRPr sz="2200">
                <a:solidFill>
                  <a:srgbClr val="BB4592"/>
                </a:solidFill>
              </a:defRPr>
            </a:lvl6pPr>
            <a:lvl7pPr lvl="6" algn="ctr" rtl="0">
              <a:spcBef>
                <a:spcPts val="0"/>
              </a:spcBef>
              <a:spcAft>
                <a:spcPts val="0"/>
              </a:spcAft>
              <a:buClr>
                <a:srgbClr val="BB4592"/>
              </a:buClr>
              <a:buSzPts val="2200"/>
              <a:buNone/>
              <a:defRPr sz="2200">
                <a:solidFill>
                  <a:srgbClr val="BB4592"/>
                </a:solidFill>
              </a:defRPr>
            </a:lvl7pPr>
            <a:lvl8pPr lvl="7" algn="ctr" rtl="0">
              <a:spcBef>
                <a:spcPts val="0"/>
              </a:spcBef>
              <a:spcAft>
                <a:spcPts val="0"/>
              </a:spcAft>
              <a:buClr>
                <a:srgbClr val="BB4592"/>
              </a:buClr>
              <a:buSzPts val="2200"/>
              <a:buNone/>
              <a:defRPr sz="2200">
                <a:solidFill>
                  <a:srgbClr val="BB4592"/>
                </a:solidFill>
              </a:defRPr>
            </a:lvl8pPr>
            <a:lvl9pPr lvl="8" algn="ctr" rtl="0">
              <a:spcBef>
                <a:spcPts val="0"/>
              </a:spcBef>
              <a:spcAft>
                <a:spcPts val="0"/>
              </a:spcAft>
              <a:buClr>
                <a:srgbClr val="BB4592"/>
              </a:buClr>
              <a:buSzPts val="2200"/>
              <a:buNone/>
              <a:defRPr sz="2200">
                <a:solidFill>
                  <a:srgbClr val="BB4592"/>
                </a:solidFill>
              </a:defRPr>
            </a:lvl9pPr>
          </a:lstStyle>
          <a:p>
            <a:endParaRPr/>
          </a:p>
        </p:txBody>
      </p:sp>
      <p:sp>
        <p:nvSpPr>
          <p:cNvPr id="221" name="Google Shape;221;p15"/>
          <p:cNvSpPr txBox="1">
            <a:spLocks noGrp="1"/>
          </p:cNvSpPr>
          <p:nvPr>
            <p:ph type="subTitle" idx="6"/>
          </p:nvPr>
        </p:nvSpPr>
        <p:spPr>
          <a:xfrm flipH="1">
            <a:off x="6934098" y="4461924"/>
            <a:ext cx="3023100" cy="22932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BB4592"/>
              </a:buClr>
              <a:buSzPts val="1400"/>
              <a:buNone/>
              <a:defRPr sz="1400">
                <a:solidFill>
                  <a:srgbClr val="BB4592"/>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pic>
        <p:nvPicPr>
          <p:cNvPr id="222" name="Google Shape;222;p15"/>
          <p:cNvPicPr preferRelativeResize="0"/>
          <p:nvPr/>
        </p:nvPicPr>
        <p:blipFill>
          <a:blip r:embed="rId3">
            <a:alphaModFix/>
          </a:blip>
          <a:stretch>
            <a:fillRect/>
          </a:stretch>
        </p:blipFill>
        <p:spPr>
          <a:xfrm>
            <a:off x="-1187850" y="-976950"/>
            <a:ext cx="3340675" cy="3280551"/>
          </a:xfrm>
          <a:prstGeom prst="rect">
            <a:avLst/>
          </a:prstGeom>
          <a:noFill/>
          <a:ln>
            <a:noFill/>
          </a:ln>
        </p:spPr>
      </p:pic>
      <p:pic>
        <p:nvPicPr>
          <p:cNvPr id="223" name="Google Shape;223;p15"/>
          <p:cNvPicPr preferRelativeResize="0"/>
          <p:nvPr/>
        </p:nvPicPr>
        <p:blipFill>
          <a:blip r:embed="rId4">
            <a:alphaModFix/>
          </a:blip>
          <a:stretch>
            <a:fillRect/>
          </a:stretch>
        </p:blipFill>
        <p:spPr>
          <a:xfrm rot="-2117060">
            <a:off x="8920842" y="1720644"/>
            <a:ext cx="1909267" cy="533863"/>
          </a:xfrm>
          <a:prstGeom prst="rect">
            <a:avLst/>
          </a:prstGeom>
          <a:noFill/>
          <a:ln>
            <a:noFill/>
          </a:ln>
        </p:spPr>
      </p:pic>
      <p:pic>
        <p:nvPicPr>
          <p:cNvPr id="224" name="Google Shape;224;p15"/>
          <p:cNvPicPr preferRelativeResize="0"/>
          <p:nvPr/>
        </p:nvPicPr>
        <p:blipFill>
          <a:blip r:embed="rId5">
            <a:alphaModFix amt="67000"/>
          </a:blip>
          <a:stretch>
            <a:fillRect/>
          </a:stretch>
        </p:blipFill>
        <p:spPr>
          <a:xfrm rot="-2180936">
            <a:off x="7629772" y="1914760"/>
            <a:ext cx="940784" cy="263057"/>
          </a:xfrm>
          <a:prstGeom prst="rect">
            <a:avLst/>
          </a:prstGeom>
          <a:noFill/>
          <a:ln>
            <a:noFill/>
          </a:ln>
        </p:spPr>
      </p:pic>
      <p:pic>
        <p:nvPicPr>
          <p:cNvPr id="225" name="Google Shape;225;p15"/>
          <p:cNvPicPr preferRelativeResize="0"/>
          <p:nvPr/>
        </p:nvPicPr>
        <p:blipFill>
          <a:blip r:embed="rId6">
            <a:alphaModFix amt="69000"/>
          </a:blip>
          <a:stretch>
            <a:fillRect/>
          </a:stretch>
        </p:blipFill>
        <p:spPr>
          <a:xfrm rot="-1998601">
            <a:off x="6524662" y="600210"/>
            <a:ext cx="1997502" cy="482082"/>
          </a:xfrm>
          <a:prstGeom prst="rect">
            <a:avLst/>
          </a:prstGeom>
          <a:noFill/>
          <a:ln>
            <a:noFill/>
          </a:ln>
        </p:spPr>
      </p:pic>
      <p:pic>
        <p:nvPicPr>
          <p:cNvPr id="226" name="Google Shape;226;p15"/>
          <p:cNvPicPr preferRelativeResize="0"/>
          <p:nvPr/>
        </p:nvPicPr>
        <p:blipFill>
          <a:blip r:embed="rId7">
            <a:alphaModFix/>
          </a:blip>
          <a:stretch>
            <a:fillRect/>
          </a:stretch>
        </p:blipFill>
        <p:spPr>
          <a:xfrm>
            <a:off x="7137039" y="-442325"/>
            <a:ext cx="5114925" cy="2687791"/>
          </a:xfrm>
          <a:prstGeom prst="rect">
            <a:avLst/>
          </a:prstGeom>
          <a:noFill/>
          <a:ln>
            <a:noFill/>
          </a:ln>
        </p:spPr>
      </p:pic>
      <p:pic>
        <p:nvPicPr>
          <p:cNvPr id="227" name="Google Shape;227;p15"/>
          <p:cNvPicPr preferRelativeResize="0"/>
          <p:nvPr/>
        </p:nvPicPr>
        <p:blipFill>
          <a:blip r:embed="rId5">
            <a:alphaModFix/>
          </a:blip>
          <a:stretch>
            <a:fillRect/>
          </a:stretch>
        </p:blipFill>
        <p:spPr>
          <a:xfrm rot="-2006683">
            <a:off x="7887952" y="11629"/>
            <a:ext cx="3080444" cy="86134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84">
          <p15:clr>
            <a:srgbClr val="FA7B17"/>
          </p15:clr>
        </p15:guide>
        <p15:guide id="2" orient="horz" pos="3512">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LUMNS 2">
  <p:cSld name="CUSTOM_10">
    <p:spTree>
      <p:nvGrpSpPr>
        <p:cNvPr id="1" name="Shape 228"/>
        <p:cNvGrpSpPr/>
        <p:nvPr/>
      </p:nvGrpSpPr>
      <p:grpSpPr>
        <a:xfrm>
          <a:off x="0" y="0"/>
          <a:ext cx="0" cy="0"/>
          <a:chOff x="0" y="0"/>
          <a:chExt cx="0" cy="0"/>
        </a:xfrm>
      </p:grpSpPr>
      <p:sp>
        <p:nvSpPr>
          <p:cNvPr id="229" name="Google Shape;229;p16"/>
          <p:cNvSpPr txBox="1">
            <a:spLocks noGrp="1"/>
          </p:cNvSpPr>
          <p:nvPr>
            <p:ph type="ctrTitle"/>
          </p:nvPr>
        </p:nvSpPr>
        <p:spPr>
          <a:xfrm flipH="1">
            <a:off x="1822312" y="2775533"/>
            <a:ext cx="2547300" cy="1500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E4A947"/>
              </a:buClr>
              <a:buSzPts val="3000"/>
              <a:buNone/>
              <a:defRPr sz="3000">
                <a:solidFill>
                  <a:srgbClr val="E4A947"/>
                </a:solidFill>
              </a:defRPr>
            </a:lvl1pPr>
            <a:lvl2pPr lvl="1" algn="ctr" rtl="0">
              <a:spcBef>
                <a:spcPts val="0"/>
              </a:spcBef>
              <a:spcAft>
                <a:spcPts val="0"/>
              </a:spcAft>
              <a:buClr>
                <a:srgbClr val="E1D2EC"/>
              </a:buClr>
              <a:buSzPts val="2200"/>
              <a:buNone/>
              <a:defRPr sz="2200">
                <a:solidFill>
                  <a:srgbClr val="E1D2EC"/>
                </a:solidFill>
              </a:defRPr>
            </a:lvl2pPr>
            <a:lvl3pPr lvl="2" algn="ctr" rtl="0">
              <a:spcBef>
                <a:spcPts val="0"/>
              </a:spcBef>
              <a:spcAft>
                <a:spcPts val="0"/>
              </a:spcAft>
              <a:buClr>
                <a:srgbClr val="E1D2EC"/>
              </a:buClr>
              <a:buSzPts val="2200"/>
              <a:buNone/>
              <a:defRPr sz="2200">
                <a:solidFill>
                  <a:srgbClr val="E1D2EC"/>
                </a:solidFill>
              </a:defRPr>
            </a:lvl3pPr>
            <a:lvl4pPr lvl="3" algn="ctr" rtl="0">
              <a:spcBef>
                <a:spcPts val="0"/>
              </a:spcBef>
              <a:spcAft>
                <a:spcPts val="0"/>
              </a:spcAft>
              <a:buClr>
                <a:srgbClr val="E1D2EC"/>
              </a:buClr>
              <a:buSzPts val="2200"/>
              <a:buNone/>
              <a:defRPr sz="2200">
                <a:solidFill>
                  <a:srgbClr val="E1D2EC"/>
                </a:solidFill>
              </a:defRPr>
            </a:lvl4pPr>
            <a:lvl5pPr lvl="4" algn="ctr" rtl="0">
              <a:spcBef>
                <a:spcPts val="0"/>
              </a:spcBef>
              <a:spcAft>
                <a:spcPts val="0"/>
              </a:spcAft>
              <a:buClr>
                <a:srgbClr val="E1D2EC"/>
              </a:buClr>
              <a:buSzPts val="2200"/>
              <a:buNone/>
              <a:defRPr sz="2200">
                <a:solidFill>
                  <a:srgbClr val="E1D2EC"/>
                </a:solidFill>
              </a:defRPr>
            </a:lvl5pPr>
            <a:lvl6pPr lvl="5" algn="ctr" rtl="0">
              <a:spcBef>
                <a:spcPts val="0"/>
              </a:spcBef>
              <a:spcAft>
                <a:spcPts val="0"/>
              </a:spcAft>
              <a:buClr>
                <a:srgbClr val="E1D2EC"/>
              </a:buClr>
              <a:buSzPts val="2200"/>
              <a:buNone/>
              <a:defRPr sz="2200">
                <a:solidFill>
                  <a:srgbClr val="E1D2EC"/>
                </a:solidFill>
              </a:defRPr>
            </a:lvl6pPr>
            <a:lvl7pPr lvl="6" algn="ctr" rtl="0">
              <a:spcBef>
                <a:spcPts val="0"/>
              </a:spcBef>
              <a:spcAft>
                <a:spcPts val="0"/>
              </a:spcAft>
              <a:buClr>
                <a:srgbClr val="E1D2EC"/>
              </a:buClr>
              <a:buSzPts val="2200"/>
              <a:buNone/>
              <a:defRPr sz="2200">
                <a:solidFill>
                  <a:srgbClr val="E1D2EC"/>
                </a:solidFill>
              </a:defRPr>
            </a:lvl7pPr>
            <a:lvl8pPr lvl="7" algn="ctr" rtl="0">
              <a:spcBef>
                <a:spcPts val="0"/>
              </a:spcBef>
              <a:spcAft>
                <a:spcPts val="0"/>
              </a:spcAft>
              <a:buClr>
                <a:srgbClr val="E1D2EC"/>
              </a:buClr>
              <a:buSzPts val="2200"/>
              <a:buNone/>
              <a:defRPr sz="2200">
                <a:solidFill>
                  <a:srgbClr val="E1D2EC"/>
                </a:solidFill>
              </a:defRPr>
            </a:lvl8pPr>
            <a:lvl9pPr lvl="8" algn="ctr" rtl="0">
              <a:spcBef>
                <a:spcPts val="0"/>
              </a:spcBef>
              <a:spcAft>
                <a:spcPts val="0"/>
              </a:spcAft>
              <a:buClr>
                <a:srgbClr val="E1D2EC"/>
              </a:buClr>
              <a:buSzPts val="2200"/>
              <a:buNone/>
              <a:defRPr sz="2200">
                <a:solidFill>
                  <a:srgbClr val="E1D2EC"/>
                </a:solidFill>
              </a:defRPr>
            </a:lvl9pPr>
          </a:lstStyle>
          <a:p>
            <a:endParaRPr/>
          </a:p>
        </p:txBody>
      </p:sp>
      <p:sp>
        <p:nvSpPr>
          <p:cNvPr id="230" name="Google Shape;230;p16"/>
          <p:cNvSpPr txBox="1">
            <a:spLocks noGrp="1"/>
          </p:cNvSpPr>
          <p:nvPr>
            <p:ph type="subTitle" idx="1"/>
          </p:nvPr>
        </p:nvSpPr>
        <p:spPr>
          <a:xfrm flipH="1">
            <a:off x="1697047" y="4232433"/>
            <a:ext cx="27978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E1D2EC"/>
              </a:buClr>
              <a:buSzPts val="1400"/>
              <a:buNone/>
              <a:defRPr sz="1400">
                <a:solidFill>
                  <a:srgbClr val="E1D2EC"/>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31" name="Google Shape;231;p16"/>
          <p:cNvSpPr txBox="1">
            <a:spLocks noGrp="1"/>
          </p:cNvSpPr>
          <p:nvPr>
            <p:ph type="title" idx="2"/>
          </p:nvPr>
        </p:nvSpPr>
        <p:spPr>
          <a:xfrm>
            <a:off x="3557729" y="816000"/>
            <a:ext cx="2943000" cy="1355100"/>
          </a:xfrm>
          <a:prstGeom prst="rect">
            <a:avLst/>
          </a:prstGeom>
          <a:noFill/>
        </p:spPr>
        <p:txBody>
          <a:bodyPr spcFirstLastPara="1" wrap="square" lIns="113100" tIns="113100" rIns="113100" bIns="113100" anchor="b" anchorCtr="0">
            <a:noAutofit/>
          </a:bodyPr>
          <a:lstStyle>
            <a:lvl1pPr lvl="0" algn="ctr" rtl="0">
              <a:spcBef>
                <a:spcPts val="0"/>
              </a:spcBef>
              <a:spcAft>
                <a:spcPts val="0"/>
              </a:spcAft>
              <a:buClr>
                <a:srgbClr val="E1D2EC"/>
              </a:buClr>
              <a:buSzPts val="3500"/>
              <a:buNone/>
              <a:defRPr>
                <a:solidFill>
                  <a:srgbClr val="E1D2EC"/>
                </a:solidFill>
              </a:defRPr>
            </a:lvl1pPr>
            <a:lvl2pPr lvl="1" algn="ctr" rtl="0">
              <a:spcBef>
                <a:spcPts val="0"/>
              </a:spcBef>
              <a:spcAft>
                <a:spcPts val="0"/>
              </a:spcAft>
              <a:buClr>
                <a:srgbClr val="FFFFFF"/>
              </a:buClr>
              <a:buSzPts val="3500"/>
              <a:buNone/>
              <a:defRPr>
                <a:solidFill>
                  <a:srgbClr val="FFFFFF"/>
                </a:solidFill>
              </a:defRPr>
            </a:lvl2pPr>
            <a:lvl3pPr lvl="2" algn="ctr" rtl="0">
              <a:spcBef>
                <a:spcPts val="0"/>
              </a:spcBef>
              <a:spcAft>
                <a:spcPts val="0"/>
              </a:spcAft>
              <a:buClr>
                <a:srgbClr val="FFFFFF"/>
              </a:buClr>
              <a:buSzPts val="3500"/>
              <a:buNone/>
              <a:defRPr>
                <a:solidFill>
                  <a:srgbClr val="FFFFFF"/>
                </a:solidFill>
              </a:defRPr>
            </a:lvl3pPr>
            <a:lvl4pPr lvl="3" algn="ctr" rtl="0">
              <a:spcBef>
                <a:spcPts val="0"/>
              </a:spcBef>
              <a:spcAft>
                <a:spcPts val="0"/>
              </a:spcAft>
              <a:buClr>
                <a:srgbClr val="FFFFFF"/>
              </a:buClr>
              <a:buSzPts val="3500"/>
              <a:buNone/>
              <a:defRPr>
                <a:solidFill>
                  <a:srgbClr val="FFFFFF"/>
                </a:solidFill>
              </a:defRPr>
            </a:lvl4pPr>
            <a:lvl5pPr lvl="4" algn="ctr" rtl="0">
              <a:spcBef>
                <a:spcPts val="0"/>
              </a:spcBef>
              <a:spcAft>
                <a:spcPts val="0"/>
              </a:spcAft>
              <a:buClr>
                <a:srgbClr val="FFFFFF"/>
              </a:buClr>
              <a:buSzPts val="3500"/>
              <a:buNone/>
              <a:defRPr>
                <a:solidFill>
                  <a:srgbClr val="FFFFFF"/>
                </a:solidFill>
              </a:defRPr>
            </a:lvl5pPr>
            <a:lvl6pPr lvl="5" algn="ctr" rtl="0">
              <a:spcBef>
                <a:spcPts val="0"/>
              </a:spcBef>
              <a:spcAft>
                <a:spcPts val="0"/>
              </a:spcAft>
              <a:buClr>
                <a:srgbClr val="FFFFFF"/>
              </a:buClr>
              <a:buSzPts val="3500"/>
              <a:buNone/>
              <a:defRPr>
                <a:solidFill>
                  <a:srgbClr val="FFFFFF"/>
                </a:solidFill>
              </a:defRPr>
            </a:lvl6pPr>
            <a:lvl7pPr lvl="6" algn="ctr" rtl="0">
              <a:spcBef>
                <a:spcPts val="0"/>
              </a:spcBef>
              <a:spcAft>
                <a:spcPts val="0"/>
              </a:spcAft>
              <a:buClr>
                <a:srgbClr val="FFFFFF"/>
              </a:buClr>
              <a:buSzPts val="3500"/>
              <a:buNone/>
              <a:defRPr>
                <a:solidFill>
                  <a:srgbClr val="FFFFFF"/>
                </a:solidFill>
              </a:defRPr>
            </a:lvl7pPr>
            <a:lvl8pPr lvl="7" algn="ctr" rtl="0">
              <a:spcBef>
                <a:spcPts val="0"/>
              </a:spcBef>
              <a:spcAft>
                <a:spcPts val="0"/>
              </a:spcAft>
              <a:buClr>
                <a:srgbClr val="FFFFFF"/>
              </a:buClr>
              <a:buSzPts val="3500"/>
              <a:buNone/>
              <a:defRPr>
                <a:solidFill>
                  <a:srgbClr val="FFFFFF"/>
                </a:solidFill>
              </a:defRPr>
            </a:lvl8pPr>
            <a:lvl9pPr lvl="8" algn="ctr" rtl="0">
              <a:spcBef>
                <a:spcPts val="0"/>
              </a:spcBef>
              <a:spcAft>
                <a:spcPts val="0"/>
              </a:spcAft>
              <a:buClr>
                <a:srgbClr val="FFFFFF"/>
              </a:buClr>
              <a:buSzPts val="3500"/>
              <a:buNone/>
              <a:defRPr>
                <a:solidFill>
                  <a:srgbClr val="FFFFFF"/>
                </a:solidFill>
              </a:defRPr>
            </a:lvl9pPr>
          </a:lstStyle>
          <a:p>
            <a:endParaRPr/>
          </a:p>
        </p:txBody>
      </p:sp>
      <p:cxnSp>
        <p:nvCxnSpPr>
          <p:cNvPr id="232" name="Google Shape;232;p16"/>
          <p:cNvCxnSpPr/>
          <p:nvPr/>
        </p:nvCxnSpPr>
        <p:spPr>
          <a:xfrm rot="10800000">
            <a:off x="-83940" y="3910378"/>
            <a:ext cx="2252700" cy="0"/>
          </a:xfrm>
          <a:prstGeom prst="straightConnector1">
            <a:avLst/>
          </a:prstGeom>
          <a:noFill/>
          <a:ln w="9525" cap="flat" cmpd="sng">
            <a:solidFill>
              <a:srgbClr val="E1D2EC"/>
            </a:solidFill>
            <a:prstDash val="solid"/>
            <a:round/>
            <a:headEnd type="oval" w="med" len="med"/>
            <a:tailEnd type="none" w="med" len="med"/>
          </a:ln>
        </p:spPr>
      </p:cxnSp>
      <p:sp>
        <p:nvSpPr>
          <p:cNvPr id="233" name="Google Shape;233;p16"/>
          <p:cNvSpPr txBox="1">
            <a:spLocks noGrp="1"/>
          </p:cNvSpPr>
          <p:nvPr>
            <p:ph type="ctrTitle" idx="3"/>
          </p:nvPr>
        </p:nvSpPr>
        <p:spPr>
          <a:xfrm flipH="1">
            <a:off x="5733637" y="2775533"/>
            <a:ext cx="2547300" cy="1500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E4A947"/>
              </a:buClr>
              <a:buSzPts val="3000"/>
              <a:buNone/>
              <a:defRPr sz="3000">
                <a:solidFill>
                  <a:srgbClr val="E4A947"/>
                </a:solidFill>
              </a:defRPr>
            </a:lvl1pPr>
            <a:lvl2pPr lvl="1" algn="ctr" rtl="0">
              <a:spcBef>
                <a:spcPts val="0"/>
              </a:spcBef>
              <a:spcAft>
                <a:spcPts val="0"/>
              </a:spcAft>
              <a:buClr>
                <a:srgbClr val="E1D2EC"/>
              </a:buClr>
              <a:buSzPts val="2200"/>
              <a:buNone/>
              <a:defRPr sz="2200">
                <a:solidFill>
                  <a:srgbClr val="E1D2EC"/>
                </a:solidFill>
              </a:defRPr>
            </a:lvl2pPr>
            <a:lvl3pPr lvl="2" algn="ctr" rtl="0">
              <a:spcBef>
                <a:spcPts val="0"/>
              </a:spcBef>
              <a:spcAft>
                <a:spcPts val="0"/>
              </a:spcAft>
              <a:buClr>
                <a:srgbClr val="E1D2EC"/>
              </a:buClr>
              <a:buSzPts val="2200"/>
              <a:buNone/>
              <a:defRPr sz="2200">
                <a:solidFill>
                  <a:srgbClr val="E1D2EC"/>
                </a:solidFill>
              </a:defRPr>
            </a:lvl3pPr>
            <a:lvl4pPr lvl="3" algn="ctr" rtl="0">
              <a:spcBef>
                <a:spcPts val="0"/>
              </a:spcBef>
              <a:spcAft>
                <a:spcPts val="0"/>
              </a:spcAft>
              <a:buClr>
                <a:srgbClr val="E1D2EC"/>
              </a:buClr>
              <a:buSzPts val="2200"/>
              <a:buNone/>
              <a:defRPr sz="2200">
                <a:solidFill>
                  <a:srgbClr val="E1D2EC"/>
                </a:solidFill>
              </a:defRPr>
            </a:lvl4pPr>
            <a:lvl5pPr lvl="4" algn="ctr" rtl="0">
              <a:spcBef>
                <a:spcPts val="0"/>
              </a:spcBef>
              <a:spcAft>
                <a:spcPts val="0"/>
              </a:spcAft>
              <a:buClr>
                <a:srgbClr val="E1D2EC"/>
              </a:buClr>
              <a:buSzPts val="2200"/>
              <a:buNone/>
              <a:defRPr sz="2200">
                <a:solidFill>
                  <a:srgbClr val="E1D2EC"/>
                </a:solidFill>
              </a:defRPr>
            </a:lvl5pPr>
            <a:lvl6pPr lvl="5" algn="ctr" rtl="0">
              <a:spcBef>
                <a:spcPts val="0"/>
              </a:spcBef>
              <a:spcAft>
                <a:spcPts val="0"/>
              </a:spcAft>
              <a:buClr>
                <a:srgbClr val="E1D2EC"/>
              </a:buClr>
              <a:buSzPts val="2200"/>
              <a:buNone/>
              <a:defRPr sz="2200">
                <a:solidFill>
                  <a:srgbClr val="E1D2EC"/>
                </a:solidFill>
              </a:defRPr>
            </a:lvl6pPr>
            <a:lvl7pPr lvl="6" algn="ctr" rtl="0">
              <a:spcBef>
                <a:spcPts val="0"/>
              </a:spcBef>
              <a:spcAft>
                <a:spcPts val="0"/>
              </a:spcAft>
              <a:buClr>
                <a:srgbClr val="E1D2EC"/>
              </a:buClr>
              <a:buSzPts val="2200"/>
              <a:buNone/>
              <a:defRPr sz="2200">
                <a:solidFill>
                  <a:srgbClr val="E1D2EC"/>
                </a:solidFill>
              </a:defRPr>
            </a:lvl7pPr>
            <a:lvl8pPr lvl="7" algn="ctr" rtl="0">
              <a:spcBef>
                <a:spcPts val="0"/>
              </a:spcBef>
              <a:spcAft>
                <a:spcPts val="0"/>
              </a:spcAft>
              <a:buClr>
                <a:srgbClr val="E1D2EC"/>
              </a:buClr>
              <a:buSzPts val="2200"/>
              <a:buNone/>
              <a:defRPr sz="2200">
                <a:solidFill>
                  <a:srgbClr val="E1D2EC"/>
                </a:solidFill>
              </a:defRPr>
            </a:lvl8pPr>
            <a:lvl9pPr lvl="8" algn="ctr" rtl="0">
              <a:spcBef>
                <a:spcPts val="0"/>
              </a:spcBef>
              <a:spcAft>
                <a:spcPts val="0"/>
              </a:spcAft>
              <a:buClr>
                <a:srgbClr val="E1D2EC"/>
              </a:buClr>
              <a:buSzPts val="2200"/>
              <a:buNone/>
              <a:defRPr sz="2200">
                <a:solidFill>
                  <a:srgbClr val="E1D2EC"/>
                </a:solidFill>
              </a:defRPr>
            </a:lvl9pPr>
          </a:lstStyle>
          <a:p>
            <a:endParaRPr/>
          </a:p>
        </p:txBody>
      </p:sp>
      <p:cxnSp>
        <p:nvCxnSpPr>
          <p:cNvPr id="234" name="Google Shape;234;p16"/>
          <p:cNvCxnSpPr/>
          <p:nvPr/>
        </p:nvCxnSpPr>
        <p:spPr>
          <a:xfrm>
            <a:off x="7889558" y="3910378"/>
            <a:ext cx="2326200" cy="0"/>
          </a:xfrm>
          <a:prstGeom prst="straightConnector1">
            <a:avLst/>
          </a:prstGeom>
          <a:noFill/>
          <a:ln w="9525" cap="flat" cmpd="sng">
            <a:solidFill>
              <a:srgbClr val="E1D2EC"/>
            </a:solidFill>
            <a:prstDash val="solid"/>
            <a:round/>
            <a:headEnd type="oval" w="med" len="med"/>
            <a:tailEnd type="none" w="med" len="med"/>
          </a:ln>
        </p:spPr>
      </p:cxnSp>
      <p:sp>
        <p:nvSpPr>
          <p:cNvPr id="235" name="Google Shape;235;p16"/>
          <p:cNvSpPr txBox="1">
            <a:spLocks noGrp="1"/>
          </p:cNvSpPr>
          <p:nvPr>
            <p:ph type="subTitle" idx="4"/>
          </p:nvPr>
        </p:nvSpPr>
        <p:spPr>
          <a:xfrm flipH="1">
            <a:off x="5608373" y="4232433"/>
            <a:ext cx="27978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E1D2EC"/>
              </a:buClr>
              <a:buSzPts val="1400"/>
              <a:buNone/>
              <a:defRPr sz="1400">
                <a:solidFill>
                  <a:srgbClr val="E1D2EC"/>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extLst>
    <p:ext uri="{DCECCB84-F9BA-43D5-87BE-67443E8EF086}">
      <p15:sldGuideLst xmlns:p15="http://schemas.microsoft.com/office/powerpoint/2012/main">
        <p15:guide id="1" orient="horz" pos="2886">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p:cSld name="CUSTOM_1_1_1_1_1_1_1">
    <p:bg>
      <p:bgPr>
        <a:blipFill>
          <a:blip r:embed="rId2">
            <a:alphaModFix/>
          </a:blip>
          <a:stretch>
            <a:fillRect/>
          </a:stretch>
        </a:blipFill>
        <a:effectLst/>
      </p:bgPr>
    </p:bg>
    <p:spTree>
      <p:nvGrpSpPr>
        <p:cNvPr id="1" name="Shape 236"/>
        <p:cNvGrpSpPr/>
        <p:nvPr/>
      </p:nvGrpSpPr>
      <p:grpSpPr>
        <a:xfrm>
          <a:off x="0" y="0"/>
          <a:ext cx="0" cy="0"/>
          <a:chOff x="0" y="0"/>
          <a:chExt cx="0" cy="0"/>
        </a:xfrm>
      </p:grpSpPr>
      <p:pic>
        <p:nvPicPr>
          <p:cNvPr id="237" name="Google Shape;237;p17"/>
          <p:cNvPicPr preferRelativeResize="0"/>
          <p:nvPr/>
        </p:nvPicPr>
        <p:blipFill>
          <a:blip r:embed="rId3">
            <a:alphaModFix/>
          </a:blip>
          <a:stretch>
            <a:fillRect/>
          </a:stretch>
        </p:blipFill>
        <p:spPr>
          <a:xfrm>
            <a:off x="2062794" y="2444034"/>
            <a:ext cx="1174994" cy="909031"/>
          </a:xfrm>
          <a:prstGeom prst="rect">
            <a:avLst/>
          </a:prstGeom>
          <a:noFill/>
          <a:ln>
            <a:noFill/>
          </a:ln>
        </p:spPr>
      </p:pic>
      <p:pic>
        <p:nvPicPr>
          <p:cNvPr id="238" name="Google Shape;238;p17"/>
          <p:cNvPicPr preferRelativeResize="0"/>
          <p:nvPr/>
        </p:nvPicPr>
        <p:blipFill>
          <a:blip r:embed="rId4">
            <a:alphaModFix/>
          </a:blip>
          <a:stretch>
            <a:fillRect/>
          </a:stretch>
        </p:blipFill>
        <p:spPr>
          <a:xfrm>
            <a:off x="3937729" y="2439931"/>
            <a:ext cx="874229" cy="858495"/>
          </a:xfrm>
          <a:prstGeom prst="rect">
            <a:avLst/>
          </a:prstGeom>
          <a:noFill/>
          <a:ln>
            <a:noFill/>
          </a:ln>
        </p:spPr>
      </p:pic>
      <p:pic>
        <p:nvPicPr>
          <p:cNvPr id="239" name="Google Shape;239;p17"/>
          <p:cNvPicPr preferRelativeResize="0"/>
          <p:nvPr/>
        </p:nvPicPr>
        <p:blipFill>
          <a:blip r:embed="rId5">
            <a:alphaModFix/>
          </a:blip>
          <a:stretch>
            <a:fillRect/>
          </a:stretch>
        </p:blipFill>
        <p:spPr>
          <a:xfrm rot="-3945726">
            <a:off x="5717006" y="2427763"/>
            <a:ext cx="1174991" cy="882808"/>
          </a:xfrm>
          <a:prstGeom prst="rect">
            <a:avLst/>
          </a:prstGeom>
          <a:noFill/>
          <a:ln>
            <a:noFill/>
          </a:ln>
        </p:spPr>
      </p:pic>
      <p:pic>
        <p:nvPicPr>
          <p:cNvPr id="240" name="Google Shape;240;p17"/>
          <p:cNvPicPr preferRelativeResize="0"/>
          <p:nvPr/>
        </p:nvPicPr>
        <p:blipFill>
          <a:blip r:embed="rId6">
            <a:alphaModFix/>
          </a:blip>
          <a:stretch>
            <a:fillRect/>
          </a:stretch>
        </p:blipFill>
        <p:spPr>
          <a:xfrm>
            <a:off x="124490" y="2444030"/>
            <a:ext cx="898979" cy="850306"/>
          </a:xfrm>
          <a:prstGeom prst="rect">
            <a:avLst/>
          </a:prstGeom>
          <a:noFill/>
          <a:ln>
            <a:noFill/>
          </a:ln>
        </p:spPr>
      </p:pic>
      <p:sp>
        <p:nvSpPr>
          <p:cNvPr id="241" name="Google Shape;241;p17"/>
          <p:cNvSpPr txBox="1">
            <a:spLocks noGrp="1"/>
          </p:cNvSpPr>
          <p:nvPr>
            <p:ph type="subTitle" idx="1"/>
          </p:nvPr>
        </p:nvSpPr>
        <p:spPr>
          <a:xfrm flipH="1">
            <a:off x="193686" y="4742358"/>
            <a:ext cx="20415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42" name="Google Shape;242;p17"/>
          <p:cNvSpPr txBox="1">
            <a:spLocks noGrp="1"/>
          </p:cNvSpPr>
          <p:nvPr>
            <p:ph type="subTitle" idx="2"/>
          </p:nvPr>
        </p:nvSpPr>
        <p:spPr>
          <a:xfrm flipH="1">
            <a:off x="2062788" y="4742358"/>
            <a:ext cx="21183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43" name="Google Shape;243;p17"/>
          <p:cNvSpPr txBox="1">
            <a:spLocks noGrp="1"/>
          </p:cNvSpPr>
          <p:nvPr>
            <p:ph type="subTitle" idx="3"/>
          </p:nvPr>
        </p:nvSpPr>
        <p:spPr>
          <a:xfrm flipH="1">
            <a:off x="4008690" y="4742358"/>
            <a:ext cx="20415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grpSp>
        <p:nvGrpSpPr>
          <p:cNvPr id="244" name="Google Shape;244;p17"/>
          <p:cNvGrpSpPr/>
          <p:nvPr/>
        </p:nvGrpSpPr>
        <p:grpSpPr>
          <a:xfrm>
            <a:off x="718081" y="3036283"/>
            <a:ext cx="1068870" cy="1654592"/>
            <a:chOff x="1843825" y="2540525"/>
            <a:chExt cx="971700" cy="1018775"/>
          </a:xfrm>
        </p:grpSpPr>
        <p:sp>
          <p:nvSpPr>
            <p:cNvPr id="245" name="Google Shape;245;p17"/>
            <p:cNvSpPr/>
            <p:nvPr/>
          </p:nvSpPr>
          <p:spPr>
            <a:xfrm>
              <a:off x="1843825" y="2540525"/>
              <a:ext cx="971700" cy="8967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46" name="Google Shape;246;p17"/>
            <p:cNvSpPr/>
            <p:nvPr/>
          </p:nvSpPr>
          <p:spPr>
            <a:xfrm>
              <a:off x="2116425" y="3305225"/>
              <a:ext cx="426475" cy="2540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grpSp>
        <p:nvGrpSpPr>
          <p:cNvPr id="247" name="Google Shape;247;p17"/>
          <p:cNvGrpSpPr/>
          <p:nvPr/>
        </p:nvGrpSpPr>
        <p:grpSpPr>
          <a:xfrm>
            <a:off x="2606383" y="3032898"/>
            <a:ext cx="1068870" cy="1654592"/>
            <a:chOff x="1843825" y="2540525"/>
            <a:chExt cx="971700" cy="1018775"/>
          </a:xfrm>
        </p:grpSpPr>
        <p:sp>
          <p:nvSpPr>
            <p:cNvPr id="248" name="Google Shape;248;p17"/>
            <p:cNvSpPr/>
            <p:nvPr/>
          </p:nvSpPr>
          <p:spPr>
            <a:xfrm>
              <a:off x="1843825" y="2540525"/>
              <a:ext cx="971700" cy="8967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49" name="Google Shape;249;p17"/>
            <p:cNvSpPr/>
            <p:nvPr/>
          </p:nvSpPr>
          <p:spPr>
            <a:xfrm>
              <a:off x="2116425" y="3305225"/>
              <a:ext cx="426475" cy="2540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grpSp>
        <p:nvGrpSpPr>
          <p:cNvPr id="250" name="Google Shape;250;p17"/>
          <p:cNvGrpSpPr/>
          <p:nvPr/>
        </p:nvGrpSpPr>
        <p:grpSpPr>
          <a:xfrm>
            <a:off x="4494685" y="3032898"/>
            <a:ext cx="1068870" cy="1654592"/>
            <a:chOff x="1843825" y="2540525"/>
            <a:chExt cx="971700" cy="1018775"/>
          </a:xfrm>
        </p:grpSpPr>
        <p:sp>
          <p:nvSpPr>
            <p:cNvPr id="251" name="Google Shape;251;p17"/>
            <p:cNvSpPr/>
            <p:nvPr/>
          </p:nvSpPr>
          <p:spPr>
            <a:xfrm>
              <a:off x="1843825" y="2540525"/>
              <a:ext cx="971700" cy="8967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52" name="Google Shape;252;p17"/>
            <p:cNvSpPr/>
            <p:nvPr/>
          </p:nvSpPr>
          <p:spPr>
            <a:xfrm>
              <a:off x="2116425" y="3305225"/>
              <a:ext cx="426475" cy="2540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sp>
        <p:nvSpPr>
          <p:cNvPr id="253" name="Google Shape;253;p17"/>
          <p:cNvSpPr txBox="1">
            <a:spLocks noGrp="1"/>
          </p:cNvSpPr>
          <p:nvPr>
            <p:ph type="title"/>
          </p:nvPr>
        </p:nvSpPr>
        <p:spPr>
          <a:xfrm>
            <a:off x="2187150" y="1113075"/>
            <a:ext cx="5684100" cy="7155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FFC800"/>
              </a:buClr>
              <a:buSzPts val="3500"/>
              <a:buNone/>
              <a:defRPr>
                <a:solidFill>
                  <a:srgbClr val="FFC8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54" name="Google Shape;254;p17"/>
          <p:cNvSpPr txBox="1">
            <a:spLocks noGrp="1"/>
          </p:cNvSpPr>
          <p:nvPr>
            <p:ph type="subTitle" idx="4"/>
          </p:nvPr>
        </p:nvSpPr>
        <p:spPr>
          <a:xfrm flipH="1">
            <a:off x="5877792" y="4738958"/>
            <a:ext cx="20415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pic>
        <p:nvPicPr>
          <p:cNvPr id="255" name="Google Shape;255;p17"/>
          <p:cNvPicPr preferRelativeResize="0"/>
          <p:nvPr/>
        </p:nvPicPr>
        <p:blipFill>
          <a:blip r:embed="rId7">
            <a:alphaModFix/>
          </a:blip>
          <a:stretch>
            <a:fillRect/>
          </a:stretch>
        </p:blipFill>
        <p:spPr>
          <a:xfrm rot="-2118638" flipH="1">
            <a:off x="7691914" y="2484070"/>
            <a:ext cx="1210029" cy="770186"/>
          </a:xfrm>
          <a:prstGeom prst="rect">
            <a:avLst/>
          </a:prstGeom>
          <a:noFill/>
          <a:ln>
            <a:noFill/>
          </a:ln>
        </p:spPr>
      </p:pic>
      <p:grpSp>
        <p:nvGrpSpPr>
          <p:cNvPr id="256" name="Google Shape;256;p17"/>
          <p:cNvGrpSpPr/>
          <p:nvPr/>
        </p:nvGrpSpPr>
        <p:grpSpPr>
          <a:xfrm>
            <a:off x="6382986" y="3032883"/>
            <a:ext cx="1068870" cy="1654592"/>
            <a:chOff x="1843825" y="2540525"/>
            <a:chExt cx="971700" cy="1018775"/>
          </a:xfrm>
        </p:grpSpPr>
        <p:sp>
          <p:nvSpPr>
            <p:cNvPr id="257" name="Google Shape;257;p17"/>
            <p:cNvSpPr/>
            <p:nvPr/>
          </p:nvSpPr>
          <p:spPr>
            <a:xfrm>
              <a:off x="1843825" y="2540525"/>
              <a:ext cx="971700" cy="8967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58" name="Google Shape;258;p17"/>
            <p:cNvSpPr/>
            <p:nvPr/>
          </p:nvSpPr>
          <p:spPr>
            <a:xfrm>
              <a:off x="2116425" y="3305225"/>
              <a:ext cx="426475" cy="2540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sp>
        <p:nvSpPr>
          <p:cNvPr id="259" name="Google Shape;259;p17"/>
          <p:cNvSpPr txBox="1">
            <a:spLocks noGrp="1"/>
          </p:cNvSpPr>
          <p:nvPr>
            <p:ph type="subTitle" idx="5"/>
          </p:nvPr>
        </p:nvSpPr>
        <p:spPr>
          <a:xfrm flipH="1">
            <a:off x="7746894" y="4738958"/>
            <a:ext cx="20415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grpSp>
        <p:nvGrpSpPr>
          <p:cNvPr id="260" name="Google Shape;260;p17"/>
          <p:cNvGrpSpPr/>
          <p:nvPr/>
        </p:nvGrpSpPr>
        <p:grpSpPr>
          <a:xfrm>
            <a:off x="8271288" y="3032883"/>
            <a:ext cx="1068870" cy="1654592"/>
            <a:chOff x="1843825" y="2540525"/>
            <a:chExt cx="971700" cy="1018775"/>
          </a:xfrm>
        </p:grpSpPr>
        <p:sp>
          <p:nvSpPr>
            <p:cNvPr id="261" name="Google Shape;261;p17"/>
            <p:cNvSpPr/>
            <p:nvPr/>
          </p:nvSpPr>
          <p:spPr>
            <a:xfrm>
              <a:off x="1843825" y="2540525"/>
              <a:ext cx="971700" cy="8967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62" name="Google Shape;262;p17"/>
            <p:cNvSpPr/>
            <p:nvPr/>
          </p:nvSpPr>
          <p:spPr>
            <a:xfrm>
              <a:off x="2116425" y="3305225"/>
              <a:ext cx="426475" cy="2540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sp>
        <p:nvSpPr>
          <p:cNvPr id="263" name="Google Shape;263;p17"/>
          <p:cNvSpPr txBox="1">
            <a:spLocks noGrp="1"/>
          </p:cNvSpPr>
          <p:nvPr>
            <p:ph type="subTitle" idx="6"/>
          </p:nvPr>
        </p:nvSpPr>
        <p:spPr>
          <a:xfrm>
            <a:off x="718075" y="3033375"/>
            <a:ext cx="1068900" cy="1433700"/>
          </a:xfrm>
          <a:prstGeom prst="rect">
            <a:avLst/>
          </a:prstGeom>
        </p:spPr>
        <p:txBody>
          <a:bodyPr spcFirstLastPara="1" wrap="square" lIns="113100" tIns="113100" rIns="113100" bIns="113100" anchor="t" anchorCtr="0">
            <a:noAutofit/>
          </a:bodyPr>
          <a:lstStyle>
            <a:lvl1pPr lvl="0">
              <a:spcBef>
                <a:spcPts val="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1pPr>
            <a:lvl2pPr lvl="1">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2pPr>
            <a:lvl3pPr lvl="2">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3pPr>
            <a:lvl4pPr lvl="3">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4pPr>
            <a:lvl5pPr lvl="4">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5pPr>
            <a:lvl6pPr lvl="5">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6pPr>
            <a:lvl7pPr lvl="6">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7pPr>
            <a:lvl8pPr lvl="7">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8pPr>
            <a:lvl9pPr lvl="8">
              <a:spcBef>
                <a:spcPts val="2000"/>
              </a:spcBef>
              <a:spcAft>
                <a:spcPts val="200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9pPr>
          </a:lstStyle>
          <a:p>
            <a:endParaRPr/>
          </a:p>
        </p:txBody>
      </p:sp>
      <p:sp>
        <p:nvSpPr>
          <p:cNvPr id="264" name="Google Shape;264;p17"/>
          <p:cNvSpPr txBox="1">
            <a:spLocks noGrp="1"/>
          </p:cNvSpPr>
          <p:nvPr>
            <p:ph type="subTitle" idx="7"/>
          </p:nvPr>
        </p:nvSpPr>
        <p:spPr>
          <a:xfrm>
            <a:off x="2606363" y="3033375"/>
            <a:ext cx="1068900" cy="14337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1pPr>
            <a:lvl2pPr lvl="1"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2pPr>
            <a:lvl3pPr lvl="2"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3pPr>
            <a:lvl4pPr lvl="3"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4pPr>
            <a:lvl5pPr lvl="4"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5pPr>
            <a:lvl6pPr lvl="5"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6pPr>
            <a:lvl7pPr lvl="6"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7pPr>
            <a:lvl8pPr lvl="7"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8pPr>
            <a:lvl9pPr lvl="8" rtl="0">
              <a:spcBef>
                <a:spcPts val="2000"/>
              </a:spcBef>
              <a:spcAft>
                <a:spcPts val="200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9pPr>
          </a:lstStyle>
          <a:p>
            <a:endParaRPr/>
          </a:p>
        </p:txBody>
      </p:sp>
      <p:sp>
        <p:nvSpPr>
          <p:cNvPr id="265" name="Google Shape;265;p17"/>
          <p:cNvSpPr txBox="1">
            <a:spLocks noGrp="1"/>
          </p:cNvSpPr>
          <p:nvPr>
            <p:ph type="subTitle" idx="8"/>
          </p:nvPr>
        </p:nvSpPr>
        <p:spPr>
          <a:xfrm>
            <a:off x="4494663" y="3033375"/>
            <a:ext cx="1068900" cy="14337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1pPr>
            <a:lvl2pPr lvl="1"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2pPr>
            <a:lvl3pPr lvl="2"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3pPr>
            <a:lvl4pPr lvl="3"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4pPr>
            <a:lvl5pPr lvl="4"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5pPr>
            <a:lvl6pPr lvl="5"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6pPr>
            <a:lvl7pPr lvl="6"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7pPr>
            <a:lvl8pPr lvl="7"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8pPr>
            <a:lvl9pPr lvl="8" rtl="0">
              <a:spcBef>
                <a:spcPts val="2000"/>
              </a:spcBef>
              <a:spcAft>
                <a:spcPts val="200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9pPr>
          </a:lstStyle>
          <a:p>
            <a:endParaRPr/>
          </a:p>
        </p:txBody>
      </p:sp>
      <p:sp>
        <p:nvSpPr>
          <p:cNvPr id="266" name="Google Shape;266;p17"/>
          <p:cNvSpPr txBox="1">
            <a:spLocks noGrp="1"/>
          </p:cNvSpPr>
          <p:nvPr>
            <p:ph type="subTitle" idx="9"/>
          </p:nvPr>
        </p:nvSpPr>
        <p:spPr>
          <a:xfrm>
            <a:off x="6382963" y="3033375"/>
            <a:ext cx="1068900" cy="14337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1pPr>
            <a:lvl2pPr lvl="1"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2pPr>
            <a:lvl3pPr lvl="2"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3pPr>
            <a:lvl4pPr lvl="3"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4pPr>
            <a:lvl5pPr lvl="4"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5pPr>
            <a:lvl6pPr lvl="5"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6pPr>
            <a:lvl7pPr lvl="6"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7pPr>
            <a:lvl8pPr lvl="7"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8pPr>
            <a:lvl9pPr lvl="8" rtl="0">
              <a:spcBef>
                <a:spcPts val="2000"/>
              </a:spcBef>
              <a:spcAft>
                <a:spcPts val="200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9pPr>
          </a:lstStyle>
          <a:p>
            <a:endParaRPr/>
          </a:p>
        </p:txBody>
      </p:sp>
      <p:sp>
        <p:nvSpPr>
          <p:cNvPr id="267" name="Google Shape;267;p17"/>
          <p:cNvSpPr txBox="1">
            <a:spLocks noGrp="1"/>
          </p:cNvSpPr>
          <p:nvPr>
            <p:ph type="subTitle" idx="13"/>
          </p:nvPr>
        </p:nvSpPr>
        <p:spPr>
          <a:xfrm>
            <a:off x="8271263" y="3033375"/>
            <a:ext cx="1068900" cy="14337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1pPr>
            <a:lvl2pPr lvl="1"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2pPr>
            <a:lvl3pPr lvl="2"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3pPr>
            <a:lvl4pPr lvl="3"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4pPr>
            <a:lvl5pPr lvl="4"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5pPr>
            <a:lvl6pPr lvl="5"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6pPr>
            <a:lvl7pPr lvl="6"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7pPr>
            <a:lvl8pPr lvl="7"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8pPr>
            <a:lvl9pPr lvl="8" rtl="0">
              <a:spcBef>
                <a:spcPts val="2000"/>
              </a:spcBef>
              <a:spcAft>
                <a:spcPts val="200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9pPr>
          </a:lstStyle>
          <a:p>
            <a:endParaRPr/>
          </a:p>
        </p:txBody>
      </p:sp>
    </p:spTree>
  </p:cSld>
  <p:clrMapOvr>
    <a:masterClrMapping/>
  </p:clrMapOvr>
  <p:extLst>
    <p:ext uri="{DCECCB84-F9BA-43D5-87BE-67443E8EF086}">
      <p15:sldGuideLst xmlns:p15="http://schemas.microsoft.com/office/powerpoint/2012/main">
        <p15:guide id="1" orient="horz" pos="2275">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LUMNS 1">
  <p:cSld name="CUSTOM_1_1_1_1_1_1_1_2">
    <p:bg>
      <p:bgPr>
        <a:blipFill>
          <a:blip r:embed="rId2">
            <a:alphaModFix/>
          </a:blip>
          <a:stretch>
            <a:fillRect/>
          </a:stretch>
        </a:blipFill>
        <a:effectLst/>
      </p:bgPr>
    </p:bg>
    <p:spTree>
      <p:nvGrpSpPr>
        <p:cNvPr id="1" name="Shape 268"/>
        <p:cNvGrpSpPr/>
        <p:nvPr/>
      </p:nvGrpSpPr>
      <p:grpSpPr>
        <a:xfrm>
          <a:off x="0" y="0"/>
          <a:ext cx="0" cy="0"/>
          <a:chOff x="0" y="0"/>
          <a:chExt cx="0" cy="0"/>
        </a:xfrm>
      </p:grpSpPr>
      <p:pic>
        <p:nvPicPr>
          <p:cNvPr id="269" name="Google Shape;269;p18"/>
          <p:cNvPicPr preferRelativeResize="0"/>
          <p:nvPr/>
        </p:nvPicPr>
        <p:blipFill>
          <a:blip r:embed="rId3">
            <a:alphaModFix/>
          </a:blip>
          <a:stretch>
            <a:fillRect/>
          </a:stretch>
        </p:blipFill>
        <p:spPr>
          <a:xfrm>
            <a:off x="3070103" y="3358434"/>
            <a:ext cx="1174994" cy="909031"/>
          </a:xfrm>
          <a:prstGeom prst="rect">
            <a:avLst/>
          </a:prstGeom>
          <a:noFill/>
          <a:ln>
            <a:noFill/>
          </a:ln>
        </p:spPr>
      </p:pic>
      <p:pic>
        <p:nvPicPr>
          <p:cNvPr id="270" name="Google Shape;270;p18"/>
          <p:cNvPicPr preferRelativeResize="0"/>
          <p:nvPr/>
        </p:nvPicPr>
        <p:blipFill>
          <a:blip r:embed="rId4">
            <a:alphaModFix/>
          </a:blip>
          <a:stretch>
            <a:fillRect/>
          </a:stretch>
        </p:blipFill>
        <p:spPr>
          <a:xfrm>
            <a:off x="4945038" y="3354331"/>
            <a:ext cx="874229" cy="858495"/>
          </a:xfrm>
          <a:prstGeom prst="rect">
            <a:avLst/>
          </a:prstGeom>
          <a:noFill/>
          <a:ln>
            <a:noFill/>
          </a:ln>
        </p:spPr>
      </p:pic>
      <p:pic>
        <p:nvPicPr>
          <p:cNvPr id="271" name="Google Shape;271;p18"/>
          <p:cNvPicPr preferRelativeResize="0"/>
          <p:nvPr/>
        </p:nvPicPr>
        <p:blipFill>
          <a:blip r:embed="rId5">
            <a:alphaModFix/>
          </a:blip>
          <a:stretch>
            <a:fillRect/>
          </a:stretch>
        </p:blipFill>
        <p:spPr>
          <a:xfrm rot="-3945726">
            <a:off x="6724315" y="3342163"/>
            <a:ext cx="1174991" cy="882808"/>
          </a:xfrm>
          <a:prstGeom prst="rect">
            <a:avLst/>
          </a:prstGeom>
          <a:noFill/>
          <a:ln>
            <a:noFill/>
          </a:ln>
        </p:spPr>
      </p:pic>
      <p:pic>
        <p:nvPicPr>
          <p:cNvPr id="272" name="Google Shape;272;p18"/>
          <p:cNvPicPr preferRelativeResize="0"/>
          <p:nvPr/>
        </p:nvPicPr>
        <p:blipFill>
          <a:blip r:embed="rId6">
            <a:alphaModFix/>
          </a:blip>
          <a:stretch>
            <a:fillRect/>
          </a:stretch>
        </p:blipFill>
        <p:spPr>
          <a:xfrm>
            <a:off x="1131799" y="3358430"/>
            <a:ext cx="898979" cy="850306"/>
          </a:xfrm>
          <a:prstGeom prst="rect">
            <a:avLst/>
          </a:prstGeom>
          <a:noFill/>
          <a:ln>
            <a:noFill/>
          </a:ln>
        </p:spPr>
      </p:pic>
      <p:sp>
        <p:nvSpPr>
          <p:cNvPr id="273" name="Google Shape;273;p18"/>
          <p:cNvSpPr txBox="1">
            <a:spLocks noGrp="1"/>
          </p:cNvSpPr>
          <p:nvPr>
            <p:ph type="subTitle" idx="1"/>
          </p:nvPr>
        </p:nvSpPr>
        <p:spPr>
          <a:xfrm flipH="1">
            <a:off x="1200995" y="5656758"/>
            <a:ext cx="20415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74" name="Google Shape;274;p18"/>
          <p:cNvSpPr txBox="1">
            <a:spLocks noGrp="1"/>
          </p:cNvSpPr>
          <p:nvPr>
            <p:ph type="subTitle" idx="2"/>
          </p:nvPr>
        </p:nvSpPr>
        <p:spPr>
          <a:xfrm flipH="1">
            <a:off x="3070097" y="5656758"/>
            <a:ext cx="21183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75" name="Google Shape;275;p18"/>
          <p:cNvSpPr txBox="1">
            <a:spLocks noGrp="1"/>
          </p:cNvSpPr>
          <p:nvPr>
            <p:ph type="subTitle" idx="3"/>
          </p:nvPr>
        </p:nvSpPr>
        <p:spPr>
          <a:xfrm flipH="1">
            <a:off x="5015999" y="5656758"/>
            <a:ext cx="20415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grpSp>
        <p:nvGrpSpPr>
          <p:cNvPr id="276" name="Google Shape;276;p18"/>
          <p:cNvGrpSpPr/>
          <p:nvPr/>
        </p:nvGrpSpPr>
        <p:grpSpPr>
          <a:xfrm>
            <a:off x="1725390" y="3950683"/>
            <a:ext cx="1068870" cy="1654592"/>
            <a:chOff x="1843825" y="2540525"/>
            <a:chExt cx="971700" cy="1018775"/>
          </a:xfrm>
        </p:grpSpPr>
        <p:sp>
          <p:nvSpPr>
            <p:cNvPr id="277" name="Google Shape;277;p18"/>
            <p:cNvSpPr/>
            <p:nvPr/>
          </p:nvSpPr>
          <p:spPr>
            <a:xfrm>
              <a:off x="1843825" y="2540525"/>
              <a:ext cx="971700" cy="8967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78" name="Google Shape;278;p18"/>
            <p:cNvSpPr/>
            <p:nvPr/>
          </p:nvSpPr>
          <p:spPr>
            <a:xfrm>
              <a:off x="2116425" y="3305225"/>
              <a:ext cx="426475" cy="2540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grpSp>
        <p:nvGrpSpPr>
          <p:cNvPr id="279" name="Google Shape;279;p18"/>
          <p:cNvGrpSpPr/>
          <p:nvPr/>
        </p:nvGrpSpPr>
        <p:grpSpPr>
          <a:xfrm>
            <a:off x="3613692" y="3947298"/>
            <a:ext cx="1068870" cy="1654592"/>
            <a:chOff x="1843825" y="2540525"/>
            <a:chExt cx="971700" cy="1018775"/>
          </a:xfrm>
        </p:grpSpPr>
        <p:sp>
          <p:nvSpPr>
            <p:cNvPr id="280" name="Google Shape;280;p18"/>
            <p:cNvSpPr/>
            <p:nvPr/>
          </p:nvSpPr>
          <p:spPr>
            <a:xfrm>
              <a:off x="1843825" y="2540525"/>
              <a:ext cx="971700" cy="8967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81" name="Google Shape;281;p18"/>
            <p:cNvSpPr/>
            <p:nvPr/>
          </p:nvSpPr>
          <p:spPr>
            <a:xfrm>
              <a:off x="2116425" y="3305225"/>
              <a:ext cx="426475" cy="2540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grpSp>
        <p:nvGrpSpPr>
          <p:cNvPr id="282" name="Google Shape;282;p18"/>
          <p:cNvGrpSpPr/>
          <p:nvPr/>
        </p:nvGrpSpPr>
        <p:grpSpPr>
          <a:xfrm>
            <a:off x="5501994" y="3947298"/>
            <a:ext cx="1068870" cy="1654592"/>
            <a:chOff x="1843825" y="2540525"/>
            <a:chExt cx="971700" cy="1018775"/>
          </a:xfrm>
        </p:grpSpPr>
        <p:sp>
          <p:nvSpPr>
            <p:cNvPr id="283" name="Google Shape;283;p18"/>
            <p:cNvSpPr/>
            <p:nvPr/>
          </p:nvSpPr>
          <p:spPr>
            <a:xfrm>
              <a:off x="1843825" y="2540525"/>
              <a:ext cx="971700" cy="8967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84" name="Google Shape;284;p18"/>
            <p:cNvSpPr/>
            <p:nvPr/>
          </p:nvSpPr>
          <p:spPr>
            <a:xfrm>
              <a:off x="2116425" y="3305225"/>
              <a:ext cx="426475" cy="2540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sp>
        <p:nvSpPr>
          <p:cNvPr id="285" name="Google Shape;285;p18"/>
          <p:cNvSpPr txBox="1">
            <a:spLocks noGrp="1"/>
          </p:cNvSpPr>
          <p:nvPr>
            <p:ph type="title"/>
          </p:nvPr>
        </p:nvSpPr>
        <p:spPr>
          <a:xfrm>
            <a:off x="2187150" y="274875"/>
            <a:ext cx="5684100" cy="7155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FFC800"/>
              </a:buClr>
              <a:buSzPts val="3500"/>
              <a:buNone/>
              <a:defRPr>
                <a:solidFill>
                  <a:srgbClr val="FFC8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86" name="Google Shape;286;p18"/>
          <p:cNvSpPr txBox="1">
            <a:spLocks noGrp="1"/>
          </p:cNvSpPr>
          <p:nvPr>
            <p:ph type="subTitle" idx="4"/>
          </p:nvPr>
        </p:nvSpPr>
        <p:spPr>
          <a:xfrm flipH="1">
            <a:off x="6885101" y="5653358"/>
            <a:ext cx="20415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grpSp>
        <p:nvGrpSpPr>
          <p:cNvPr id="287" name="Google Shape;287;p18"/>
          <p:cNvGrpSpPr/>
          <p:nvPr/>
        </p:nvGrpSpPr>
        <p:grpSpPr>
          <a:xfrm>
            <a:off x="7390296" y="3947283"/>
            <a:ext cx="1068870" cy="1654592"/>
            <a:chOff x="1843825" y="2540525"/>
            <a:chExt cx="971700" cy="1018775"/>
          </a:xfrm>
        </p:grpSpPr>
        <p:sp>
          <p:nvSpPr>
            <p:cNvPr id="288" name="Google Shape;288;p18"/>
            <p:cNvSpPr/>
            <p:nvPr/>
          </p:nvSpPr>
          <p:spPr>
            <a:xfrm>
              <a:off x="1843825" y="2540525"/>
              <a:ext cx="971700" cy="8967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289" name="Google Shape;289;p18"/>
            <p:cNvSpPr/>
            <p:nvPr/>
          </p:nvSpPr>
          <p:spPr>
            <a:xfrm>
              <a:off x="2116425" y="3305225"/>
              <a:ext cx="426475" cy="2540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sp>
        <p:nvSpPr>
          <p:cNvPr id="290" name="Google Shape;290;p18"/>
          <p:cNvSpPr txBox="1">
            <a:spLocks noGrp="1"/>
          </p:cNvSpPr>
          <p:nvPr>
            <p:ph type="subTitle" idx="5"/>
          </p:nvPr>
        </p:nvSpPr>
        <p:spPr>
          <a:xfrm>
            <a:off x="1725384" y="3947775"/>
            <a:ext cx="1068900" cy="14337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1pPr>
            <a:lvl2pPr lvl="1"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2pPr>
            <a:lvl3pPr lvl="2"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3pPr>
            <a:lvl4pPr lvl="3"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4pPr>
            <a:lvl5pPr lvl="4"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5pPr>
            <a:lvl6pPr lvl="5"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6pPr>
            <a:lvl7pPr lvl="6"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7pPr>
            <a:lvl8pPr lvl="7"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8pPr>
            <a:lvl9pPr lvl="8" rtl="0">
              <a:spcBef>
                <a:spcPts val="2000"/>
              </a:spcBef>
              <a:spcAft>
                <a:spcPts val="200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9pPr>
          </a:lstStyle>
          <a:p>
            <a:endParaRPr/>
          </a:p>
        </p:txBody>
      </p:sp>
      <p:sp>
        <p:nvSpPr>
          <p:cNvPr id="291" name="Google Shape;291;p18"/>
          <p:cNvSpPr txBox="1">
            <a:spLocks noGrp="1"/>
          </p:cNvSpPr>
          <p:nvPr>
            <p:ph type="subTitle" idx="6"/>
          </p:nvPr>
        </p:nvSpPr>
        <p:spPr>
          <a:xfrm>
            <a:off x="3613672" y="3947775"/>
            <a:ext cx="1068900" cy="14337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1pPr>
            <a:lvl2pPr lvl="1"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2pPr>
            <a:lvl3pPr lvl="2"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3pPr>
            <a:lvl4pPr lvl="3"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4pPr>
            <a:lvl5pPr lvl="4"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5pPr>
            <a:lvl6pPr lvl="5"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6pPr>
            <a:lvl7pPr lvl="6"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7pPr>
            <a:lvl8pPr lvl="7"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8pPr>
            <a:lvl9pPr lvl="8" rtl="0">
              <a:spcBef>
                <a:spcPts val="2000"/>
              </a:spcBef>
              <a:spcAft>
                <a:spcPts val="200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9pPr>
          </a:lstStyle>
          <a:p>
            <a:endParaRPr/>
          </a:p>
        </p:txBody>
      </p:sp>
      <p:sp>
        <p:nvSpPr>
          <p:cNvPr id="292" name="Google Shape;292;p18"/>
          <p:cNvSpPr txBox="1">
            <a:spLocks noGrp="1"/>
          </p:cNvSpPr>
          <p:nvPr>
            <p:ph type="subTitle" idx="7"/>
          </p:nvPr>
        </p:nvSpPr>
        <p:spPr>
          <a:xfrm>
            <a:off x="5501972" y="3947775"/>
            <a:ext cx="1068900" cy="14337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1pPr>
            <a:lvl2pPr lvl="1"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2pPr>
            <a:lvl3pPr lvl="2"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3pPr>
            <a:lvl4pPr lvl="3"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4pPr>
            <a:lvl5pPr lvl="4"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5pPr>
            <a:lvl6pPr lvl="5"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6pPr>
            <a:lvl7pPr lvl="6"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7pPr>
            <a:lvl8pPr lvl="7"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8pPr>
            <a:lvl9pPr lvl="8" rtl="0">
              <a:spcBef>
                <a:spcPts val="2000"/>
              </a:spcBef>
              <a:spcAft>
                <a:spcPts val="200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9pPr>
          </a:lstStyle>
          <a:p>
            <a:endParaRPr/>
          </a:p>
        </p:txBody>
      </p:sp>
      <p:sp>
        <p:nvSpPr>
          <p:cNvPr id="293" name="Google Shape;293;p18"/>
          <p:cNvSpPr txBox="1">
            <a:spLocks noGrp="1"/>
          </p:cNvSpPr>
          <p:nvPr>
            <p:ph type="subTitle" idx="8"/>
          </p:nvPr>
        </p:nvSpPr>
        <p:spPr>
          <a:xfrm>
            <a:off x="7390272" y="3947775"/>
            <a:ext cx="1068900" cy="14337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1pPr>
            <a:lvl2pPr lvl="1"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2pPr>
            <a:lvl3pPr lvl="2"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3pPr>
            <a:lvl4pPr lvl="3"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4pPr>
            <a:lvl5pPr lvl="4"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5pPr>
            <a:lvl6pPr lvl="5"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6pPr>
            <a:lvl7pPr lvl="6"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7pPr>
            <a:lvl8pPr lvl="7" rtl="0">
              <a:spcBef>
                <a:spcPts val="2000"/>
              </a:spcBef>
              <a:spcAft>
                <a:spcPts val="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8pPr>
            <a:lvl9pPr lvl="8" rtl="0">
              <a:spcBef>
                <a:spcPts val="2000"/>
              </a:spcBef>
              <a:spcAft>
                <a:spcPts val="2000"/>
              </a:spcAft>
              <a:buClr>
                <a:srgbClr val="BB4592"/>
              </a:buClr>
              <a:buSzPts val="1800"/>
              <a:buFont typeface="Pathway Gothic One"/>
              <a:buNone/>
              <a:defRPr sz="1800" b="1">
                <a:solidFill>
                  <a:srgbClr val="BB4592"/>
                </a:solidFill>
                <a:latin typeface="Pathway Gothic One"/>
                <a:ea typeface="Pathway Gothic One"/>
                <a:cs typeface="Pathway Gothic One"/>
                <a:sym typeface="Pathway Gothic One"/>
              </a:defRPr>
            </a:lvl9pPr>
          </a:lstStyle>
          <a:p>
            <a:endParaRPr/>
          </a:p>
        </p:txBody>
      </p:sp>
    </p:spTree>
  </p:cSld>
  <p:clrMapOvr>
    <a:masterClrMapping/>
  </p:clrMapOvr>
  <p:extLst>
    <p:ext uri="{DCECCB84-F9BA-43D5-87BE-67443E8EF086}">
      <p15:sldGuideLst xmlns:p15="http://schemas.microsoft.com/office/powerpoint/2012/main">
        <p15:guide id="1" orient="horz" pos="2275">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IMAGE +  TITLE">
  <p:cSld name="CUSTOM_1_1_1_1_1_1_1_1">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9"/>
          <p:cNvSpPr txBox="1">
            <a:spLocks noGrp="1"/>
          </p:cNvSpPr>
          <p:nvPr>
            <p:ph type="ctrTitle"/>
          </p:nvPr>
        </p:nvSpPr>
        <p:spPr>
          <a:xfrm flipH="1">
            <a:off x="4757468" y="4986742"/>
            <a:ext cx="3174000" cy="873000"/>
          </a:xfrm>
          <a:prstGeom prst="rect">
            <a:avLst/>
          </a:prstGeom>
        </p:spPr>
        <p:txBody>
          <a:bodyPr spcFirstLastPara="1" wrap="square" lIns="113100" tIns="113100" rIns="113100" bIns="113100" anchor="b" anchorCtr="0">
            <a:noAutofit/>
          </a:bodyPr>
          <a:lstStyle>
            <a:lvl1pPr lvl="0" rtl="0">
              <a:spcBef>
                <a:spcPts val="0"/>
              </a:spcBef>
              <a:spcAft>
                <a:spcPts val="0"/>
              </a:spcAft>
              <a:buSzPts val="3200"/>
              <a:buNone/>
              <a:defRPr sz="3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296" name="Google Shape;296;p19"/>
          <p:cNvSpPr txBox="1">
            <a:spLocks noGrp="1"/>
          </p:cNvSpPr>
          <p:nvPr>
            <p:ph type="subTitle" idx="1"/>
          </p:nvPr>
        </p:nvSpPr>
        <p:spPr>
          <a:xfrm flipH="1">
            <a:off x="4757438" y="5744733"/>
            <a:ext cx="2421300" cy="15267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Clr>
                <a:srgbClr val="BB4592"/>
              </a:buClr>
              <a:buSzPts val="1400"/>
              <a:buNone/>
              <a:defRPr sz="1400">
                <a:solidFill>
                  <a:srgbClr val="BB4592"/>
                </a:solidFill>
              </a:defRPr>
            </a:lvl2pPr>
            <a:lvl3pPr lvl="2" rtl="0">
              <a:lnSpc>
                <a:spcPct val="100000"/>
              </a:lnSpc>
              <a:spcBef>
                <a:spcPts val="0"/>
              </a:spcBef>
              <a:spcAft>
                <a:spcPts val="0"/>
              </a:spcAft>
              <a:buClr>
                <a:srgbClr val="BB4592"/>
              </a:buClr>
              <a:buSzPts val="1400"/>
              <a:buNone/>
              <a:defRPr sz="1400">
                <a:solidFill>
                  <a:srgbClr val="BB4592"/>
                </a:solidFill>
              </a:defRPr>
            </a:lvl3pPr>
            <a:lvl4pPr lvl="3" rtl="0">
              <a:lnSpc>
                <a:spcPct val="100000"/>
              </a:lnSpc>
              <a:spcBef>
                <a:spcPts val="0"/>
              </a:spcBef>
              <a:spcAft>
                <a:spcPts val="0"/>
              </a:spcAft>
              <a:buClr>
                <a:srgbClr val="BB4592"/>
              </a:buClr>
              <a:buSzPts val="1400"/>
              <a:buNone/>
              <a:defRPr sz="1400">
                <a:solidFill>
                  <a:srgbClr val="BB4592"/>
                </a:solidFill>
              </a:defRPr>
            </a:lvl4pPr>
            <a:lvl5pPr lvl="4" rtl="0">
              <a:lnSpc>
                <a:spcPct val="100000"/>
              </a:lnSpc>
              <a:spcBef>
                <a:spcPts val="0"/>
              </a:spcBef>
              <a:spcAft>
                <a:spcPts val="0"/>
              </a:spcAft>
              <a:buClr>
                <a:srgbClr val="BB4592"/>
              </a:buClr>
              <a:buSzPts val="1400"/>
              <a:buNone/>
              <a:defRPr sz="1400">
                <a:solidFill>
                  <a:srgbClr val="BB4592"/>
                </a:solidFill>
              </a:defRPr>
            </a:lvl5pPr>
            <a:lvl6pPr lvl="5" rtl="0">
              <a:lnSpc>
                <a:spcPct val="100000"/>
              </a:lnSpc>
              <a:spcBef>
                <a:spcPts val="0"/>
              </a:spcBef>
              <a:spcAft>
                <a:spcPts val="0"/>
              </a:spcAft>
              <a:buClr>
                <a:srgbClr val="BB4592"/>
              </a:buClr>
              <a:buSzPts val="1400"/>
              <a:buNone/>
              <a:defRPr sz="1400">
                <a:solidFill>
                  <a:srgbClr val="BB4592"/>
                </a:solidFill>
              </a:defRPr>
            </a:lvl6pPr>
            <a:lvl7pPr lvl="6" rtl="0">
              <a:lnSpc>
                <a:spcPct val="100000"/>
              </a:lnSpc>
              <a:spcBef>
                <a:spcPts val="0"/>
              </a:spcBef>
              <a:spcAft>
                <a:spcPts val="0"/>
              </a:spcAft>
              <a:buClr>
                <a:srgbClr val="BB4592"/>
              </a:buClr>
              <a:buSzPts val="1400"/>
              <a:buNone/>
              <a:defRPr sz="1400">
                <a:solidFill>
                  <a:srgbClr val="BB4592"/>
                </a:solidFill>
              </a:defRPr>
            </a:lvl7pPr>
            <a:lvl8pPr lvl="7" rtl="0">
              <a:lnSpc>
                <a:spcPct val="100000"/>
              </a:lnSpc>
              <a:spcBef>
                <a:spcPts val="0"/>
              </a:spcBef>
              <a:spcAft>
                <a:spcPts val="0"/>
              </a:spcAft>
              <a:buClr>
                <a:srgbClr val="BB4592"/>
              </a:buClr>
              <a:buSzPts val="1400"/>
              <a:buNone/>
              <a:defRPr sz="1400">
                <a:solidFill>
                  <a:srgbClr val="BB4592"/>
                </a:solidFill>
              </a:defRPr>
            </a:lvl8pPr>
            <a:lvl9pPr lvl="8" rtl="0">
              <a:lnSpc>
                <a:spcPct val="100000"/>
              </a:lnSpc>
              <a:spcBef>
                <a:spcPts val="0"/>
              </a:spcBef>
              <a:spcAft>
                <a:spcPts val="0"/>
              </a:spcAft>
              <a:buClr>
                <a:srgbClr val="BB4592"/>
              </a:buClr>
              <a:buSzPts val="1400"/>
              <a:buNone/>
              <a:defRPr sz="1400">
                <a:solidFill>
                  <a:srgbClr val="BB4592"/>
                </a:solidFill>
              </a:defRPr>
            </a:lvl9pPr>
          </a:lstStyle>
          <a:p>
            <a:endParaRPr/>
          </a:p>
        </p:txBody>
      </p:sp>
      <p:cxnSp>
        <p:nvCxnSpPr>
          <p:cNvPr id="297" name="Google Shape;297;p19"/>
          <p:cNvCxnSpPr/>
          <p:nvPr/>
        </p:nvCxnSpPr>
        <p:spPr>
          <a:xfrm rot="10800000">
            <a:off x="-41993" y="5423302"/>
            <a:ext cx="4715700" cy="0"/>
          </a:xfrm>
          <a:prstGeom prst="straightConnector1">
            <a:avLst/>
          </a:prstGeom>
          <a:noFill/>
          <a:ln w="9525" cap="flat" cmpd="sng">
            <a:solidFill>
              <a:srgbClr val="E1D2EC"/>
            </a:solidFill>
            <a:prstDash val="solid"/>
            <a:round/>
            <a:headEnd type="oval"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IMAGE + TITLE 1">
  <p:cSld name="CUSTOM_1_1_1_1_1_1_1_1_1_1_1_1">
    <p:bg>
      <p:bgPr>
        <a:blipFill>
          <a:blip r:embed="rId2">
            <a:alphaModFix/>
          </a:blip>
          <a:stretch>
            <a:fillRect/>
          </a:stretch>
        </a:blipFill>
        <a:effectLst/>
      </p:bgPr>
    </p:bg>
    <p:spTree>
      <p:nvGrpSpPr>
        <p:cNvPr id="1" name="Shape 298"/>
        <p:cNvGrpSpPr/>
        <p:nvPr/>
      </p:nvGrpSpPr>
      <p:grpSpPr>
        <a:xfrm>
          <a:off x="0" y="0"/>
          <a:ext cx="0" cy="0"/>
          <a:chOff x="0" y="0"/>
          <a:chExt cx="0" cy="0"/>
        </a:xfrm>
      </p:grpSpPr>
      <p:sp>
        <p:nvSpPr>
          <p:cNvPr id="299" name="Google Shape;299;p20"/>
          <p:cNvSpPr txBox="1">
            <a:spLocks noGrp="1"/>
          </p:cNvSpPr>
          <p:nvPr>
            <p:ph type="ctrTitle"/>
          </p:nvPr>
        </p:nvSpPr>
        <p:spPr>
          <a:xfrm flipH="1">
            <a:off x="3078202" y="2829896"/>
            <a:ext cx="3833100" cy="1858200"/>
          </a:xfrm>
          <a:prstGeom prst="rect">
            <a:avLst/>
          </a:prstGeom>
          <a:noFill/>
        </p:spPr>
        <p:txBody>
          <a:bodyPr spcFirstLastPara="1" wrap="square" lIns="113100" tIns="113100" rIns="113100" bIns="113100" anchor="b" anchorCtr="0">
            <a:noAutofit/>
          </a:bodyPr>
          <a:lstStyle>
            <a:lvl1pPr lvl="0" algn="ctr" rtl="0">
              <a:spcBef>
                <a:spcPts val="0"/>
              </a:spcBef>
              <a:spcAft>
                <a:spcPts val="0"/>
              </a:spcAft>
              <a:buSzPts val="3700"/>
              <a:buNone/>
              <a:defRPr sz="3700"/>
            </a:lvl1pPr>
            <a:lvl2pPr lvl="1" algn="ctr" rtl="0">
              <a:spcBef>
                <a:spcPts val="0"/>
              </a:spcBef>
              <a:spcAft>
                <a:spcPts val="0"/>
              </a:spcAft>
              <a:buSzPts val="5900"/>
              <a:buNone/>
              <a:defRPr sz="5900"/>
            </a:lvl2pPr>
            <a:lvl3pPr lvl="2" algn="ctr" rtl="0">
              <a:spcBef>
                <a:spcPts val="0"/>
              </a:spcBef>
              <a:spcAft>
                <a:spcPts val="0"/>
              </a:spcAft>
              <a:buSzPts val="5900"/>
              <a:buNone/>
              <a:defRPr sz="5900"/>
            </a:lvl3pPr>
            <a:lvl4pPr lvl="3" algn="ctr" rtl="0">
              <a:spcBef>
                <a:spcPts val="0"/>
              </a:spcBef>
              <a:spcAft>
                <a:spcPts val="0"/>
              </a:spcAft>
              <a:buSzPts val="5900"/>
              <a:buNone/>
              <a:defRPr sz="5900"/>
            </a:lvl4pPr>
            <a:lvl5pPr lvl="4" algn="ctr" rtl="0">
              <a:spcBef>
                <a:spcPts val="0"/>
              </a:spcBef>
              <a:spcAft>
                <a:spcPts val="0"/>
              </a:spcAft>
              <a:buSzPts val="5900"/>
              <a:buNone/>
              <a:defRPr sz="5900"/>
            </a:lvl5pPr>
            <a:lvl6pPr lvl="5" algn="ctr" rtl="0">
              <a:spcBef>
                <a:spcPts val="0"/>
              </a:spcBef>
              <a:spcAft>
                <a:spcPts val="0"/>
              </a:spcAft>
              <a:buSzPts val="5900"/>
              <a:buNone/>
              <a:defRPr sz="5900"/>
            </a:lvl6pPr>
            <a:lvl7pPr lvl="6" algn="ctr" rtl="0">
              <a:spcBef>
                <a:spcPts val="0"/>
              </a:spcBef>
              <a:spcAft>
                <a:spcPts val="0"/>
              </a:spcAft>
              <a:buSzPts val="5900"/>
              <a:buNone/>
              <a:defRPr sz="5900"/>
            </a:lvl7pPr>
            <a:lvl8pPr lvl="7" algn="ctr" rtl="0">
              <a:spcBef>
                <a:spcPts val="0"/>
              </a:spcBef>
              <a:spcAft>
                <a:spcPts val="0"/>
              </a:spcAft>
              <a:buSzPts val="5900"/>
              <a:buNone/>
              <a:defRPr sz="5900"/>
            </a:lvl8pPr>
            <a:lvl9pPr lvl="8" algn="ctr" rtl="0">
              <a:spcBef>
                <a:spcPts val="0"/>
              </a:spcBef>
              <a:spcAft>
                <a:spcPts val="0"/>
              </a:spcAft>
              <a:buSzPts val="5900"/>
              <a:buNone/>
              <a:defRPr sz="59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TLE + SUBTITLE">
  <p:cSld name="TITLE_1">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3"/>
          <p:cNvSpPr/>
          <p:nvPr/>
        </p:nvSpPr>
        <p:spPr>
          <a:xfrm rot="10800000">
            <a:off x="101875" y="200725"/>
            <a:ext cx="9856800" cy="73092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5" name="Google Shape;35;p3"/>
          <p:cNvSpPr/>
          <p:nvPr/>
        </p:nvSpPr>
        <p:spPr>
          <a:xfrm>
            <a:off x="8799238"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6" name="Google Shape;36;p3"/>
          <p:cNvSpPr/>
          <p:nvPr/>
        </p:nvSpPr>
        <p:spPr>
          <a:xfrm>
            <a:off x="8799238"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8" name="Google Shape;38;p3"/>
          <p:cNvSpPr txBox="1">
            <a:spLocks noGrp="1"/>
          </p:cNvSpPr>
          <p:nvPr>
            <p:ph type="ctrTitle"/>
          </p:nvPr>
        </p:nvSpPr>
        <p:spPr>
          <a:xfrm flipH="1">
            <a:off x="1258525" y="505520"/>
            <a:ext cx="7142700" cy="522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BB4592"/>
              </a:buClr>
              <a:buSzPts val="3600"/>
              <a:buNone/>
              <a:defRPr sz="3600">
                <a:solidFill>
                  <a:srgbClr val="BB459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 name="Google Shape;39;p3"/>
          <p:cNvSpPr txBox="1">
            <a:spLocks noGrp="1"/>
          </p:cNvSpPr>
          <p:nvPr>
            <p:ph type="subTitle" idx="1"/>
          </p:nvPr>
        </p:nvSpPr>
        <p:spPr>
          <a:xfrm flipH="1">
            <a:off x="3016227" y="1027532"/>
            <a:ext cx="3627300" cy="10131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rgbClr val="65C8D0"/>
              </a:buClr>
              <a:buSzPts val="1500"/>
              <a:buNone/>
              <a:defRPr>
                <a:solidFill>
                  <a:srgbClr val="65C8D0"/>
                </a:solidFill>
              </a:defRPr>
            </a:lvl1pPr>
            <a:lvl2pPr lvl="1"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2pPr>
            <a:lvl3pPr lvl="2" algn="ctr" rtl="0">
              <a:lnSpc>
                <a:spcPct val="100000"/>
              </a:lnSpc>
              <a:spcBef>
                <a:spcPts val="0"/>
              </a:spcBef>
              <a:spcAft>
                <a:spcPts val="0"/>
              </a:spcAft>
              <a:buClr>
                <a:srgbClr val="65C8D0"/>
              </a:buClr>
              <a:buSzPts val="1700"/>
              <a:buNone/>
              <a:defRPr sz="1700">
                <a:solidFill>
                  <a:srgbClr val="65C8D0"/>
                </a:solidFill>
                <a:latin typeface="Lato Light"/>
                <a:ea typeface="Lato Light"/>
                <a:cs typeface="Lato Light"/>
                <a:sym typeface="Lato Light"/>
              </a:defRPr>
            </a:lvl3pPr>
            <a:lvl4pPr lvl="3"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4pPr>
            <a:lvl5pPr lvl="4"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5pPr>
            <a:lvl6pPr lvl="5"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6pPr>
            <a:lvl7pPr lvl="6"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7pPr>
            <a:lvl8pPr lvl="7"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8pPr>
            <a:lvl9pPr lvl="8"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IMAGE + TEXT 2">
  <p:cSld name="CUSTOM_1_1_1_1_1_1_1_1_1_1">
    <p:bg>
      <p:bgPr>
        <a:blipFill>
          <a:blip r:embed="rId2">
            <a:alphaModFix/>
          </a:blip>
          <a:stretch>
            <a:fillRect/>
          </a:stretch>
        </a:blipFill>
        <a:effectLst/>
      </p:bgPr>
    </p:bg>
    <p:spTree>
      <p:nvGrpSpPr>
        <p:cNvPr id="1" name="Shape 300"/>
        <p:cNvGrpSpPr/>
        <p:nvPr/>
      </p:nvGrpSpPr>
      <p:grpSpPr>
        <a:xfrm>
          <a:off x="0" y="0"/>
          <a:ext cx="0" cy="0"/>
          <a:chOff x="0" y="0"/>
          <a:chExt cx="0" cy="0"/>
        </a:xfrm>
      </p:grpSpPr>
      <p:grpSp>
        <p:nvGrpSpPr>
          <p:cNvPr id="301" name="Google Shape;301;p21"/>
          <p:cNvGrpSpPr/>
          <p:nvPr/>
        </p:nvGrpSpPr>
        <p:grpSpPr>
          <a:xfrm>
            <a:off x="2830949" y="2491352"/>
            <a:ext cx="4396892" cy="1969639"/>
            <a:chOff x="2324100" y="645575"/>
            <a:chExt cx="4495800" cy="1614988"/>
          </a:xfrm>
        </p:grpSpPr>
        <p:sp>
          <p:nvSpPr>
            <p:cNvPr id="302" name="Google Shape;302;p21"/>
            <p:cNvSpPr/>
            <p:nvPr/>
          </p:nvSpPr>
          <p:spPr>
            <a:xfrm>
              <a:off x="2324100" y="645575"/>
              <a:ext cx="4495800" cy="13536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03" name="Google Shape;303;p21"/>
            <p:cNvSpPr/>
            <p:nvPr/>
          </p:nvSpPr>
          <p:spPr>
            <a:xfrm>
              <a:off x="4273275" y="1904688"/>
              <a:ext cx="597375" cy="355875"/>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grpSp>
      <p:sp>
        <p:nvSpPr>
          <p:cNvPr id="304" name="Google Shape;304;p21"/>
          <p:cNvSpPr txBox="1">
            <a:spLocks noGrp="1"/>
          </p:cNvSpPr>
          <p:nvPr>
            <p:ph type="ctrTitle"/>
          </p:nvPr>
        </p:nvSpPr>
        <p:spPr>
          <a:xfrm flipH="1">
            <a:off x="2068410" y="647706"/>
            <a:ext cx="5936400" cy="3331200"/>
          </a:xfrm>
          <a:prstGeom prst="rect">
            <a:avLst/>
          </a:prstGeom>
          <a:noFill/>
        </p:spPr>
        <p:txBody>
          <a:bodyPr spcFirstLastPara="1" wrap="square" lIns="113100" tIns="113100" rIns="113100" bIns="113100" anchor="b" anchorCtr="0">
            <a:noAutofit/>
          </a:bodyPr>
          <a:lstStyle>
            <a:lvl1pPr lvl="0" algn="ctr" rtl="0">
              <a:spcBef>
                <a:spcPts val="0"/>
              </a:spcBef>
              <a:spcAft>
                <a:spcPts val="0"/>
              </a:spcAft>
              <a:buClr>
                <a:srgbClr val="BB4592"/>
              </a:buClr>
              <a:buSzPts val="5900"/>
              <a:buNone/>
              <a:defRPr sz="5900">
                <a:solidFill>
                  <a:srgbClr val="BB4592"/>
                </a:solidFill>
              </a:defRPr>
            </a:lvl1pPr>
            <a:lvl2pPr lvl="1" rtl="0">
              <a:spcBef>
                <a:spcPts val="0"/>
              </a:spcBef>
              <a:spcAft>
                <a:spcPts val="0"/>
              </a:spcAft>
              <a:buSzPts val="5900"/>
              <a:buNone/>
              <a:defRPr sz="5900"/>
            </a:lvl2pPr>
            <a:lvl3pPr lvl="2" rtl="0">
              <a:spcBef>
                <a:spcPts val="0"/>
              </a:spcBef>
              <a:spcAft>
                <a:spcPts val="0"/>
              </a:spcAft>
              <a:buSzPts val="5900"/>
              <a:buNone/>
              <a:defRPr sz="5900"/>
            </a:lvl3pPr>
            <a:lvl4pPr lvl="3" rtl="0">
              <a:spcBef>
                <a:spcPts val="0"/>
              </a:spcBef>
              <a:spcAft>
                <a:spcPts val="0"/>
              </a:spcAft>
              <a:buSzPts val="5900"/>
              <a:buNone/>
              <a:defRPr sz="5900"/>
            </a:lvl4pPr>
            <a:lvl5pPr lvl="4" rtl="0">
              <a:spcBef>
                <a:spcPts val="0"/>
              </a:spcBef>
              <a:spcAft>
                <a:spcPts val="0"/>
              </a:spcAft>
              <a:buSzPts val="5900"/>
              <a:buNone/>
              <a:defRPr sz="5900"/>
            </a:lvl5pPr>
            <a:lvl6pPr lvl="5" rtl="0">
              <a:spcBef>
                <a:spcPts val="0"/>
              </a:spcBef>
              <a:spcAft>
                <a:spcPts val="0"/>
              </a:spcAft>
              <a:buSzPts val="5900"/>
              <a:buNone/>
              <a:defRPr sz="5900"/>
            </a:lvl6pPr>
            <a:lvl7pPr lvl="6" rtl="0">
              <a:spcBef>
                <a:spcPts val="0"/>
              </a:spcBef>
              <a:spcAft>
                <a:spcPts val="0"/>
              </a:spcAft>
              <a:buSzPts val="5900"/>
              <a:buNone/>
              <a:defRPr sz="5900"/>
            </a:lvl7pPr>
            <a:lvl8pPr lvl="7" rtl="0">
              <a:spcBef>
                <a:spcPts val="0"/>
              </a:spcBef>
              <a:spcAft>
                <a:spcPts val="0"/>
              </a:spcAft>
              <a:buSzPts val="5900"/>
              <a:buNone/>
              <a:defRPr sz="5900"/>
            </a:lvl8pPr>
            <a:lvl9pPr lvl="8" rtl="0">
              <a:spcBef>
                <a:spcPts val="0"/>
              </a:spcBef>
              <a:spcAft>
                <a:spcPts val="0"/>
              </a:spcAft>
              <a:buSzPts val="5900"/>
              <a:buNone/>
              <a:defRPr sz="59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DESIGN 1">
  <p:cSld name="CUSTOM_1_1_1_1_1_1_1_1_1_1_1_1_1">
    <p:bg>
      <p:bgPr>
        <a:blipFill>
          <a:blip r:embed="rId2">
            <a:alphaModFix/>
          </a:blip>
          <a:stretch>
            <a:fillRect/>
          </a:stretch>
        </a:blipFill>
        <a:effectLst/>
      </p:bgPr>
    </p:bg>
    <p:spTree>
      <p:nvGrpSpPr>
        <p:cNvPr id="1" name="Shape 305"/>
        <p:cNvGrpSpPr/>
        <p:nvPr/>
      </p:nvGrpSpPr>
      <p:grpSpPr>
        <a:xfrm>
          <a:off x="0" y="0"/>
          <a:ext cx="0" cy="0"/>
          <a:chOff x="0" y="0"/>
          <a:chExt cx="0" cy="0"/>
        </a:xfrm>
      </p:grpSpPr>
      <p:sp>
        <p:nvSpPr>
          <p:cNvPr id="306" name="Google Shape;306;p22"/>
          <p:cNvSpPr txBox="1">
            <a:spLocks noGrp="1"/>
          </p:cNvSpPr>
          <p:nvPr>
            <p:ph type="ctrTitle"/>
          </p:nvPr>
        </p:nvSpPr>
        <p:spPr>
          <a:xfrm flipH="1">
            <a:off x="2033150" y="539467"/>
            <a:ext cx="5991900" cy="1858200"/>
          </a:xfrm>
          <a:prstGeom prst="rect">
            <a:avLst/>
          </a:prstGeom>
          <a:noFill/>
        </p:spPr>
        <p:txBody>
          <a:bodyPr spcFirstLastPara="1" wrap="square" lIns="113100" tIns="113100" rIns="113100" bIns="113100" anchor="t" anchorCtr="0">
            <a:noAutofit/>
          </a:bodyPr>
          <a:lstStyle>
            <a:lvl1pPr lvl="0" algn="ctr" rtl="0">
              <a:spcBef>
                <a:spcPts val="0"/>
              </a:spcBef>
              <a:spcAft>
                <a:spcPts val="0"/>
              </a:spcAft>
              <a:buClr>
                <a:srgbClr val="E1D2EC"/>
              </a:buClr>
              <a:buSzPts val="3700"/>
              <a:buNone/>
              <a:defRPr sz="3700">
                <a:solidFill>
                  <a:srgbClr val="E1D2EC"/>
                </a:solidFill>
              </a:defRPr>
            </a:lvl1pPr>
            <a:lvl2pPr lvl="1" algn="ctr" rtl="0">
              <a:spcBef>
                <a:spcPts val="0"/>
              </a:spcBef>
              <a:spcAft>
                <a:spcPts val="0"/>
              </a:spcAft>
              <a:buSzPts val="3700"/>
              <a:buNone/>
              <a:defRPr sz="3700"/>
            </a:lvl2pPr>
            <a:lvl3pPr lvl="2" algn="ctr" rtl="0">
              <a:spcBef>
                <a:spcPts val="0"/>
              </a:spcBef>
              <a:spcAft>
                <a:spcPts val="0"/>
              </a:spcAft>
              <a:buSzPts val="3700"/>
              <a:buNone/>
              <a:defRPr sz="3700"/>
            </a:lvl3pPr>
            <a:lvl4pPr lvl="3" algn="ctr" rtl="0">
              <a:spcBef>
                <a:spcPts val="0"/>
              </a:spcBef>
              <a:spcAft>
                <a:spcPts val="0"/>
              </a:spcAft>
              <a:buSzPts val="3700"/>
              <a:buNone/>
              <a:defRPr sz="3700"/>
            </a:lvl4pPr>
            <a:lvl5pPr lvl="4" algn="ctr" rtl="0">
              <a:spcBef>
                <a:spcPts val="0"/>
              </a:spcBef>
              <a:spcAft>
                <a:spcPts val="0"/>
              </a:spcAft>
              <a:buSzPts val="3700"/>
              <a:buNone/>
              <a:defRPr sz="3700"/>
            </a:lvl5pPr>
            <a:lvl6pPr lvl="5" algn="ctr" rtl="0">
              <a:spcBef>
                <a:spcPts val="0"/>
              </a:spcBef>
              <a:spcAft>
                <a:spcPts val="0"/>
              </a:spcAft>
              <a:buSzPts val="3700"/>
              <a:buNone/>
              <a:defRPr sz="3700"/>
            </a:lvl6pPr>
            <a:lvl7pPr lvl="6" algn="ctr" rtl="0">
              <a:spcBef>
                <a:spcPts val="0"/>
              </a:spcBef>
              <a:spcAft>
                <a:spcPts val="0"/>
              </a:spcAft>
              <a:buSzPts val="3700"/>
              <a:buNone/>
              <a:defRPr sz="3700"/>
            </a:lvl7pPr>
            <a:lvl8pPr lvl="7" algn="ctr" rtl="0">
              <a:spcBef>
                <a:spcPts val="0"/>
              </a:spcBef>
              <a:spcAft>
                <a:spcPts val="0"/>
              </a:spcAft>
              <a:buSzPts val="3700"/>
              <a:buNone/>
              <a:defRPr sz="3700"/>
            </a:lvl8pPr>
            <a:lvl9pPr lvl="8" algn="ctr" rtl="0">
              <a:spcBef>
                <a:spcPts val="0"/>
              </a:spcBef>
              <a:spcAft>
                <a:spcPts val="0"/>
              </a:spcAft>
              <a:buSzPts val="3700"/>
              <a:buNone/>
              <a:defRPr sz="37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DESIGN 1 1">
  <p:cSld name="CUSTOM_1_1_1_1_1_1_1_1_1_1_1_1_1_1">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23"/>
          <p:cNvSpPr txBox="1">
            <a:spLocks noGrp="1"/>
          </p:cNvSpPr>
          <p:nvPr>
            <p:ph type="ctrTitle"/>
          </p:nvPr>
        </p:nvSpPr>
        <p:spPr>
          <a:xfrm flipH="1">
            <a:off x="40800" y="0"/>
            <a:ext cx="10017600" cy="662700"/>
          </a:xfrm>
          <a:prstGeom prst="rect">
            <a:avLst/>
          </a:prstGeom>
          <a:noFill/>
        </p:spPr>
        <p:txBody>
          <a:bodyPr spcFirstLastPara="1" wrap="square" lIns="113100" tIns="113100" rIns="113100" bIns="113100" anchor="t" anchorCtr="0">
            <a:noAutofit/>
          </a:bodyPr>
          <a:lstStyle>
            <a:lvl1pPr lvl="0" algn="ctr" rtl="0">
              <a:spcBef>
                <a:spcPts val="0"/>
              </a:spcBef>
              <a:spcAft>
                <a:spcPts val="0"/>
              </a:spcAft>
              <a:buClr>
                <a:srgbClr val="E1D2EC"/>
              </a:buClr>
              <a:buSzPts val="3700"/>
              <a:buNone/>
              <a:defRPr sz="3700">
                <a:solidFill>
                  <a:srgbClr val="E1D2EC"/>
                </a:solidFill>
              </a:defRPr>
            </a:lvl1pPr>
            <a:lvl2pPr lvl="1" algn="ctr" rtl="0">
              <a:spcBef>
                <a:spcPts val="0"/>
              </a:spcBef>
              <a:spcAft>
                <a:spcPts val="0"/>
              </a:spcAft>
              <a:buSzPts val="3700"/>
              <a:buNone/>
              <a:defRPr sz="3700"/>
            </a:lvl2pPr>
            <a:lvl3pPr lvl="2" algn="ctr" rtl="0">
              <a:spcBef>
                <a:spcPts val="0"/>
              </a:spcBef>
              <a:spcAft>
                <a:spcPts val="0"/>
              </a:spcAft>
              <a:buSzPts val="3700"/>
              <a:buNone/>
              <a:defRPr sz="3700"/>
            </a:lvl3pPr>
            <a:lvl4pPr lvl="3" algn="ctr" rtl="0">
              <a:spcBef>
                <a:spcPts val="0"/>
              </a:spcBef>
              <a:spcAft>
                <a:spcPts val="0"/>
              </a:spcAft>
              <a:buSzPts val="3700"/>
              <a:buNone/>
              <a:defRPr sz="3700"/>
            </a:lvl4pPr>
            <a:lvl5pPr lvl="4" algn="ctr" rtl="0">
              <a:spcBef>
                <a:spcPts val="0"/>
              </a:spcBef>
              <a:spcAft>
                <a:spcPts val="0"/>
              </a:spcAft>
              <a:buSzPts val="3700"/>
              <a:buNone/>
              <a:defRPr sz="3700"/>
            </a:lvl5pPr>
            <a:lvl6pPr lvl="5" algn="ctr" rtl="0">
              <a:spcBef>
                <a:spcPts val="0"/>
              </a:spcBef>
              <a:spcAft>
                <a:spcPts val="0"/>
              </a:spcAft>
              <a:buSzPts val="3700"/>
              <a:buNone/>
              <a:defRPr sz="3700"/>
            </a:lvl6pPr>
            <a:lvl7pPr lvl="6" algn="ctr" rtl="0">
              <a:spcBef>
                <a:spcPts val="0"/>
              </a:spcBef>
              <a:spcAft>
                <a:spcPts val="0"/>
              </a:spcAft>
              <a:buSzPts val="3700"/>
              <a:buNone/>
              <a:defRPr sz="3700"/>
            </a:lvl7pPr>
            <a:lvl8pPr lvl="7" algn="ctr" rtl="0">
              <a:spcBef>
                <a:spcPts val="0"/>
              </a:spcBef>
              <a:spcAft>
                <a:spcPts val="0"/>
              </a:spcAft>
              <a:buSzPts val="3700"/>
              <a:buNone/>
              <a:defRPr sz="3700"/>
            </a:lvl8pPr>
            <a:lvl9pPr lvl="8" algn="ctr" rtl="0">
              <a:spcBef>
                <a:spcPts val="0"/>
              </a:spcBef>
              <a:spcAft>
                <a:spcPts val="0"/>
              </a:spcAft>
              <a:buSzPts val="3700"/>
              <a:buNone/>
              <a:defRPr sz="3700"/>
            </a:lvl9pPr>
          </a:lstStyle>
          <a:p>
            <a:endParaRPr/>
          </a:p>
        </p:txBody>
      </p:sp>
      <p:grpSp>
        <p:nvGrpSpPr>
          <p:cNvPr id="309" name="Google Shape;309;p23"/>
          <p:cNvGrpSpPr/>
          <p:nvPr/>
        </p:nvGrpSpPr>
        <p:grpSpPr>
          <a:xfrm>
            <a:off x="2546674" y="1674799"/>
            <a:ext cx="6735319" cy="4466901"/>
            <a:chOff x="917125" y="1491475"/>
            <a:chExt cx="6688500" cy="4650600"/>
          </a:xfrm>
        </p:grpSpPr>
        <p:cxnSp>
          <p:nvCxnSpPr>
            <p:cNvPr id="310" name="Google Shape;310;p23"/>
            <p:cNvCxnSpPr/>
            <p:nvPr/>
          </p:nvCxnSpPr>
          <p:spPr>
            <a:xfrm>
              <a:off x="917125" y="1491475"/>
              <a:ext cx="0" cy="4650600"/>
            </a:xfrm>
            <a:prstGeom prst="straightConnector1">
              <a:avLst/>
            </a:prstGeom>
            <a:noFill/>
            <a:ln w="76200" cap="flat" cmpd="sng">
              <a:solidFill>
                <a:schemeClr val="accent1"/>
              </a:solidFill>
              <a:prstDash val="solid"/>
              <a:round/>
              <a:headEnd type="none" w="med" len="med"/>
              <a:tailEnd type="none" w="med" len="med"/>
            </a:ln>
          </p:spPr>
        </p:cxnSp>
        <p:cxnSp>
          <p:nvCxnSpPr>
            <p:cNvPr id="311" name="Google Shape;311;p23"/>
            <p:cNvCxnSpPr/>
            <p:nvPr/>
          </p:nvCxnSpPr>
          <p:spPr>
            <a:xfrm>
              <a:off x="917125" y="6142075"/>
              <a:ext cx="6688500" cy="0"/>
            </a:xfrm>
            <a:prstGeom prst="straightConnector1">
              <a:avLst/>
            </a:prstGeom>
            <a:noFill/>
            <a:ln w="76200" cap="flat" cmpd="sng">
              <a:solidFill>
                <a:schemeClr val="accent1"/>
              </a:solidFill>
              <a:prstDash val="solid"/>
              <a:round/>
              <a:headEnd type="none" w="med" len="med"/>
              <a:tailEnd type="none" w="med" len="med"/>
            </a:ln>
          </p:spPr>
        </p:cxnSp>
      </p:grpSp>
      <p:sp>
        <p:nvSpPr>
          <p:cNvPr id="312" name="Google Shape;312;p23"/>
          <p:cNvSpPr txBox="1">
            <a:spLocks noGrp="1"/>
          </p:cNvSpPr>
          <p:nvPr>
            <p:ph type="subTitle" idx="1"/>
          </p:nvPr>
        </p:nvSpPr>
        <p:spPr>
          <a:xfrm>
            <a:off x="5075" y="1580392"/>
            <a:ext cx="2541600" cy="4446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E4A947"/>
              </a:buClr>
              <a:buSzPts val="1400"/>
              <a:buNone/>
              <a:defRPr sz="1400" b="1">
                <a:solidFill>
                  <a:srgbClr val="E4A947"/>
                </a:solidFill>
              </a:defRPr>
            </a:lvl1pPr>
            <a:lvl2pPr lvl="1" rtl="0">
              <a:spcBef>
                <a:spcPts val="2000"/>
              </a:spcBef>
              <a:spcAft>
                <a:spcPts val="0"/>
              </a:spcAft>
              <a:buClr>
                <a:srgbClr val="E4A947"/>
              </a:buClr>
              <a:buSzPts val="1400"/>
              <a:buNone/>
              <a:defRPr sz="1400" b="1">
                <a:solidFill>
                  <a:srgbClr val="E4A947"/>
                </a:solidFill>
              </a:defRPr>
            </a:lvl2pPr>
            <a:lvl3pPr lvl="2" rtl="0">
              <a:spcBef>
                <a:spcPts val="2000"/>
              </a:spcBef>
              <a:spcAft>
                <a:spcPts val="0"/>
              </a:spcAft>
              <a:buClr>
                <a:srgbClr val="E4A947"/>
              </a:buClr>
              <a:buSzPts val="1400"/>
              <a:buNone/>
              <a:defRPr sz="1400" b="1">
                <a:solidFill>
                  <a:srgbClr val="E4A947"/>
                </a:solidFill>
              </a:defRPr>
            </a:lvl3pPr>
            <a:lvl4pPr lvl="3" rtl="0">
              <a:spcBef>
                <a:spcPts val="2000"/>
              </a:spcBef>
              <a:spcAft>
                <a:spcPts val="0"/>
              </a:spcAft>
              <a:buClr>
                <a:srgbClr val="E4A947"/>
              </a:buClr>
              <a:buSzPts val="1400"/>
              <a:buNone/>
              <a:defRPr sz="1400" b="1">
                <a:solidFill>
                  <a:srgbClr val="E4A947"/>
                </a:solidFill>
              </a:defRPr>
            </a:lvl4pPr>
            <a:lvl5pPr lvl="4" rtl="0">
              <a:spcBef>
                <a:spcPts val="2000"/>
              </a:spcBef>
              <a:spcAft>
                <a:spcPts val="0"/>
              </a:spcAft>
              <a:buClr>
                <a:srgbClr val="E4A947"/>
              </a:buClr>
              <a:buSzPts val="1400"/>
              <a:buNone/>
              <a:defRPr sz="1400" b="1">
                <a:solidFill>
                  <a:srgbClr val="E4A947"/>
                </a:solidFill>
              </a:defRPr>
            </a:lvl5pPr>
            <a:lvl6pPr lvl="5" rtl="0">
              <a:spcBef>
                <a:spcPts val="2000"/>
              </a:spcBef>
              <a:spcAft>
                <a:spcPts val="0"/>
              </a:spcAft>
              <a:buClr>
                <a:srgbClr val="E4A947"/>
              </a:buClr>
              <a:buSzPts val="1400"/>
              <a:buNone/>
              <a:defRPr sz="1400" b="1">
                <a:solidFill>
                  <a:srgbClr val="E4A947"/>
                </a:solidFill>
              </a:defRPr>
            </a:lvl6pPr>
            <a:lvl7pPr lvl="6" rtl="0">
              <a:spcBef>
                <a:spcPts val="2000"/>
              </a:spcBef>
              <a:spcAft>
                <a:spcPts val="0"/>
              </a:spcAft>
              <a:buClr>
                <a:srgbClr val="E4A947"/>
              </a:buClr>
              <a:buSzPts val="1400"/>
              <a:buNone/>
              <a:defRPr sz="1400" b="1">
                <a:solidFill>
                  <a:srgbClr val="E4A947"/>
                </a:solidFill>
              </a:defRPr>
            </a:lvl7pPr>
            <a:lvl8pPr lvl="7" rtl="0">
              <a:spcBef>
                <a:spcPts val="2000"/>
              </a:spcBef>
              <a:spcAft>
                <a:spcPts val="0"/>
              </a:spcAft>
              <a:buClr>
                <a:srgbClr val="E4A947"/>
              </a:buClr>
              <a:buSzPts val="1400"/>
              <a:buNone/>
              <a:defRPr sz="1400" b="1">
                <a:solidFill>
                  <a:srgbClr val="E4A947"/>
                </a:solidFill>
              </a:defRPr>
            </a:lvl8pPr>
            <a:lvl9pPr lvl="8" rtl="0">
              <a:spcBef>
                <a:spcPts val="2000"/>
              </a:spcBef>
              <a:spcAft>
                <a:spcPts val="2000"/>
              </a:spcAft>
              <a:buClr>
                <a:srgbClr val="E4A947"/>
              </a:buClr>
              <a:buSzPts val="1400"/>
              <a:buNone/>
              <a:defRPr sz="1400" b="1">
                <a:solidFill>
                  <a:srgbClr val="E4A947"/>
                </a:solidFill>
              </a:defRPr>
            </a:lvl9pPr>
          </a:lstStyle>
          <a:p>
            <a:endParaRPr/>
          </a:p>
        </p:txBody>
      </p:sp>
      <p:sp>
        <p:nvSpPr>
          <p:cNvPr id="313" name="Google Shape;313;p23"/>
          <p:cNvSpPr txBox="1">
            <a:spLocks noGrp="1"/>
          </p:cNvSpPr>
          <p:nvPr>
            <p:ph type="subTitle" idx="2"/>
          </p:nvPr>
        </p:nvSpPr>
        <p:spPr>
          <a:xfrm>
            <a:off x="5075" y="2382608"/>
            <a:ext cx="2541600" cy="4446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E4A947"/>
              </a:buClr>
              <a:buSzPts val="1400"/>
              <a:buNone/>
              <a:defRPr sz="1400" b="1">
                <a:solidFill>
                  <a:srgbClr val="E4A947"/>
                </a:solidFill>
              </a:defRPr>
            </a:lvl1pPr>
            <a:lvl2pPr lvl="1" rtl="0">
              <a:spcBef>
                <a:spcPts val="2000"/>
              </a:spcBef>
              <a:spcAft>
                <a:spcPts val="0"/>
              </a:spcAft>
              <a:buClr>
                <a:srgbClr val="E4A947"/>
              </a:buClr>
              <a:buSzPts val="1400"/>
              <a:buNone/>
              <a:defRPr sz="1400" b="1">
                <a:solidFill>
                  <a:srgbClr val="E4A947"/>
                </a:solidFill>
              </a:defRPr>
            </a:lvl2pPr>
            <a:lvl3pPr lvl="2" rtl="0">
              <a:spcBef>
                <a:spcPts val="2000"/>
              </a:spcBef>
              <a:spcAft>
                <a:spcPts val="0"/>
              </a:spcAft>
              <a:buClr>
                <a:srgbClr val="E4A947"/>
              </a:buClr>
              <a:buSzPts val="1400"/>
              <a:buNone/>
              <a:defRPr sz="1400" b="1">
                <a:solidFill>
                  <a:srgbClr val="E4A947"/>
                </a:solidFill>
              </a:defRPr>
            </a:lvl3pPr>
            <a:lvl4pPr lvl="3" rtl="0">
              <a:spcBef>
                <a:spcPts val="2000"/>
              </a:spcBef>
              <a:spcAft>
                <a:spcPts val="0"/>
              </a:spcAft>
              <a:buClr>
                <a:srgbClr val="E4A947"/>
              </a:buClr>
              <a:buSzPts val="1400"/>
              <a:buNone/>
              <a:defRPr sz="1400" b="1">
                <a:solidFill>
                  <a:srgbClr val="E4A947"/>
                </a:solidFill>
              </a:defRPr>
            </a:lvl4pPr>
            <a:lvl5pPr lvl="4" rtl="0">
              <a:spcBef>
                <a:spcPts val="2000"/>
              </a:spcBef>
              <a:spcAft>
                <a:spcPts val="0"/>
              </a:spcAft>
              <a:buClr>
                <a:srgbClr val="E4A947"/>
              </a:buClr>
              <a:buSzPts val="1400"/>
              <a:buNone/>
              <a:defRPr sz="1400" b="1">
                <a:solidFill>
                  <a:srgbClr val="E4A947"/>
                </a:solidFill>
              </a:defRPr>
            </a:lvl5pPr>
            <a:lvl6pPr lvl="5" rtl="0">
              <a:spcBef>
                <a:spcPts val="2000"/>
              </a:spcBef>
              <a:spcAft>
                <a:spcPts val="0"/>
              </a:spcAft>
              <a:buClr>
                <a:srgbClr val="E4A947"/>
              </a:buClr>
              <a:buSzPts val="1400"/>
              <a:buNone/>
              <a:defRPr sz="1400" b="1">
                <a:solidFill>
                  <a:srgbClr val="E4A947"/>
                </a:solidFill>
              </a:defRPr>
            </a:lvl6pPr>
            <a:lvl7pPr lvl="6" rtl="0">
              <a:spcBef>
                <a:spcPts val="2000"/>
              </a:spcBef>
              <a:spcAft>
                <a:spcPts val="0"/>
              </a:spcAft>
              <a:buClr>
                <a:srgbClr val="E4A947"/>
              </a:buClr>
              <a:buSzPts val="1400"/>
              <a:buNone/>
              <a:defRPr sz="1400" b="1">
                <a:solidFill>
                  <a:srgbClr val="E4A947"/>
                </a:solidFill>
              </a:defRPr>
            </a:lvl7pPr>
            <a:lvl8pPr lvl="7" rtl="0">
              <a:spcBef>
                <a:spcPts val="2000"/>
              </a:spcBef>
              <a:spcAft>
                <a:spcPts val="0"/>
              </a:spcAft>
              <a:buClr>
                <a:srgbClr val="E4A947"/>
              </a:buClr>
              <a:buSzPts val="1400"/>
              <a:buNone/>
              <a:defRPr sz="1400" b="1">
                <a:solidFill>
                  <a:srgbClr val="E4A947"/>
                </a:solidFill>
              </a:defRPr>
            </a:lvl8pPr>
            <a:lvl9pPr lvl="8" rtl="0">
              <a:spcBef>
                <a:spcPts val="2000"/>
              </a:spcBef>
              <a:spcAft>
                <a:spcPts val="2000"/>
              </a:spcAft>
              <a:buClr>
                <a:srgbClr val="E4A947"/>
              </a:buClr>
              <a:buSzPts val="1400"/>
              <a:buNone/>
              <a:defRPr sz="1400" b="1">
                <a:solidFill>
                  <a:srgbClr val="E4A947"/>
                </a:solidFill>
              </a:defRPr>
            </a:lvl9pPr>
          </a:lstStyle>
          <a:p>
            <a:endParaRPr/>
          </a:p>
        </p:txBody>
      </p:sp>
      <p:sp>
        <p:nvSpPr>
          <p:cNvPr id="314" name="Google Shape;314;p23"/>
          <p:cNvSpPr txBox="1">
            <a:spLocks noGrp="1"/>
          </p:cNvSpPr>
          <p:nvPr>
            <p:ph type="subTitle" idx="3"/>
          </p:nvPr>
        </p:nvSpPr>
        <p:spPr>
          <a:xfrm>
            <a:off x="5075" y="3184825"/>
            <a:ext cx="2541600" cy="4446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E4A947"/>
              </a:buClr>
              <a:buSzPts val="1400"/>
              <a:buNone/>
              <a:defRPr sz="1400" b="1">
                <a:solidFill>
                  <a:srgbClr val="E4A947"/>
                </a:solidFill>
              </a:defRPr>
            </a:lvl1pPr>
            <a:lvl2pPr lvl="1" rtl="0">
              <a:spcBef>
                <a:spcPts val="2000"/>
              </a:spcBef>
              <a:spcAft>
                <a:spcPts val="0"/>
              </a:spcAft>
              <a:buClr>
                <a:srgbClr val="E4A947"/>
              </a:buClr>
              <a:buSzPts val="1400"/>
              <a:buNone/>
              <a:defRPr sz="1400" b="1">
                <a:solidFill>
                  <a:srgbClr val="E4A947"/>
                </a:solidFill>
              </a:defRPr>
            </a:lvl2pPr>
            <a:lvl3pPr lvl="2" rtl="0">
              <a:spcBef>
                <a:spcPts val="2000"/>
              </a:spcBef>
              <a:spcAft>
                <a:spcPts val="0"/>
              </a:spcAft>
              <a:buClr>
                <a:srgbClr val="E4A947"/>
              </a:buClr>
              <a:buSzPts val="1400"/>
              <a:buNone/>
              <a:defRPr sz="1400" b="1">
                <a:solidFill>
                  <a:srgbClr val="E4A947"/>
                </a:solidFill>
              </a:defRPr>
            </a:lvl3pPr>
            <a:lvl4pPr lvl="3" rtl="0">
              <a:spcBef>
                <a:spcPts val="2000"/>
              </a:spcBef>
              <a:spcAft>
                <a:spcPts val="0"/>
              </a:spcAft>
              <a:buClr>
                <a:srgbClr val="E4A947"/>
              </a:buClr>
              <a:buSzPts val="1400"/>
              <a:buNone/>
              <a:defRPr sz="1400" b="1">
                <a:solidFill>
                  <a:srgbClr val="E4A947"/>
                </a:solidFill>
              </a:defRPr>
            </a:lvl4pPr>
            <a:lvl5pPr lvl="4" rtl="0">
              <a:spcBef>
                <a:spcPts val="2000"/>
              </a:spcBef>
              <a:spcAft>
                <a:spcPts val="0"/>
              </a:spcAft>
              <a:buClr>
                <a:srgbClr val="E4A947"/>
              </a:buClr>
              <a:buSzPts val="1400"/>
              <a:buNone/>
              <a:defRPr sz="1400" b="1">
                <a:solidFill>
                  <a:srgbClr val="E4A947"/>
                </a:solidFill>
              </a:defRPr>
            </a:lvl5pPr>
            <a:lvl6pPr lvl="5" rtl="0">
              <a:spcBef>
                <a:spcPts val="2000"/>
              </a:spcBef>
              <a:spcAft>
                <a:spcPts val="0"/>
              </a:spcAft>
              <a:buClr>
                <a:srgbClr val="E4A947"/>
              </a:buClr>
              <a:buSzPts val="1400"/>
              <a:buNone/>
              <a:defRPr sz="1400" b="1">
                <a:solidFill>
                  <a:srgbClr val="E4A947"/>
                </a:solidFill>
              </a:defRPr>
            </a:lvl6pPr>
            <a:lvl7pPr lvl="6" rtl="0">
              <a:spcBef>
                <a:spcPts val="2000"/>
              </a:spcBef>
              <a:spcAft>
                <a:spcPts val="0"/>
              </a:spcAft>
              <a:buClr>
                <a:srgbClr val="E4A947"/>
              </a:buClr>
              <a:buSzPts val="1400"/>
              <a:buNone/>
              <a:defRPr sz="1400" b="1">
                <a:solidFill>
                  <a:srgbClr val="E4A947"/>
                </a:solidFill>
              </a:defRPr>
            </a:lvl7pPr>
            <a:lvl8pPr lvl="7" rtl="0">
              <a:spcBef>
                <a:spcPts val="2000"/>
              </a:spcBef>
              <a:spcAft>
                <a:spcPts val="0"/>
              </a:spcAft>
              <a:buClr>
                <a:srgbClr val="E4A947"/>
              </a:buClr>
              <a:buSzPts val="1400"/>
              <a:buNone/>
              <a:defRPr sz="1400" b="1">
                <a:solidFill>
                  <a:srgbClr val="E4A947"/>
                </a:solidFill>
              </a:defRPr>
            </a:lvl8pPr>
            <a:lvl9pPr lvl="8" rtl="0">
              <a:spcBef>
                <a:spcPts val="2000"/>
              </a:spcBef>
              <a:spcAft>
                <a:spcPts val="2000"/>
              </a:spcAft>
              <a:buClr>
                <a:srgbClr val="E4A947"/>
              </a:buClr>
              <a:buSzPts val="1400"/>
              <a:buNone/>
              <a:defRPr sz="1400" b="1">
                <a:solidFill>
                  <a:srgbClr val="E4A947"/>
                </a:solidFill>
              </a:defRPr>
            </a:lvl9pPr>
          </a:lstStyle>
          <a:p>
            <a:endParaRPr/>
          </a:p>
        </p:txBody>
      </p:sp>
      <p:sp>
        <p:nvSpPr>
          <p:cNvPr id="315" name="Google Shape;315;p23"/>
          <p:cNvSpPr txBox="1">
            <a:spLocks noGrp="1"/>
          </p:cNvSpPr>
          <p:nvPr>
            <p:ph type="subTitle" idx="4"/>
          </p:nvPr>
        </p:nvSpPr>
        <p:spPr>
          <a:xfrm>
            <a:off x="5075" y="3987042"/>
            <a:ext cx="2541600" cy="4446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E4A947"/>
              </a:buClr>
              <a:buSzPts val="1400"/>
              <a:buNone/>
              <a:defRPr sz="1400" b="1">
                <a:solidFill>
                  <a:srgbClr val="E4A947"/>
                </a:solidFill>
              </a:defRPr>
            </a:lvl1pPr>
            <a:lvl2pPr lvl="1" rtl="0">
              <a:spcBef>
                <a:spcPts val="2000"/>
              </a:spcBef>
              <a:spcAft>
                <a:spcPts val="0"/>
              </a:spcAft>
              <a:buClr>
                <a:srgbClr val="E4A947"/>
              </a:buClr>
              <a:buSzPts val="1400"/>
              <a:buNone/>
              <a:defRPr sz="1400" b="1">
                <a:solidFill>
                  <a:srgbClr val="E4A947"/>
                </a:solidFill>
              </a:defRPr>
            </a:lvl2pPr>
            <a:lvl3pPr lvl="2" rtl="0">
              <a:spcBef>
                <a:spcPts val="2000"/>
              </a:spcBef>
              <a:spcAft>
                <a:spcPts val="0"/>
              </a:spcAft>
              <a:buClr>
                <a:srgbClr val="E4A947"/>
              </a:buClr>
              <a:buSzPts val="1400"/>
              <a:buNone/>
              <a:defRPr sz="1400" b="1">
                <a:solidFill>
                  <a:srgbClr val="E4A947"/>
                </a:solidFill>
              </a:defRPr>
            </a:lvl3pPr>
            <a:lvl4pPr lvl="3" rtl="0">
              <a:spcBef>
                <a:spcPts val="2000"/>
              </a:spcBef>
              <a:spcAft>
                <a:spcPts val="0"/>
              </a:spcAft>
              <a:buClr>
                <a:srgbClr val="E4A947"/>
              </a:buClr>
              <a:buSzPts val="1400"/>
              <a:buNone/>
              <a:defRPr sz="1400" b="1">
                <a:solidFill>
                  <a:srgbClr val="E4A947"/>
                </a:solidFill>
              </a:defRPr>
            </a:lvl4pPr>
            <a:lvl5pPr lvl="4" rtl="0">
              <a:spcBef>
                <a:spcPts val="2000"/>
              </a:spcBef>
              <a:spcAft>
                <a:spcPts val="0"/>
              </a:spcAft>
              <a:buClr>
                <a:srgbClr val="E4A947"/>
              </a:buClr>
              <a:buSzPts val="1400"/>
              <a:buNone/>
              <a:defRPr sz="1400" b="1">
                <a:solidFill>
                  <a:srgbClr val="E4A947"/>
                </a:solidFill>
              </a:defRPr>
            </a:lvl5pPr>
            <a:lvl6pPr lvl="5" rtl="0">
              <a:spcBef>
                <a:spcPts val="2000"/>
              </a:spcBef>
              <a:spcAft>
                <a:spcPts val="0"/>
              </a:spcAft>
              <a:buClr>
                <a:srgbClr val="E4A947"/>
              </a:buClr>
              <a:buSzPts val="1400"/>
              <a:buNone/>
              <a:defRPr sz="1400" b="1">
                <a:solidFill>
                  <a:srgbClr val="E4A947"/>
                </a:solidFill>
              </a:defRPr>
            </a:lvl6pPr>
            <a:lvl7pPr lvl="6" rtl="0">
              <a:spcBef>
                <a:spcPts val="2000"/>
              </a:spcBef>
              <a:spcAft>
                <a:spcPts val="0"/>
              </a:spcAft>
              <a:buClr>
                <a:srgbClr val="E4A947"/>
              </a:buClr>
              <a:buSzPts val="1400"/>
              <a:buNone/>
              <a:defRPr sz="1400" b="1">
                <a:solidFill>
                  <a:srgbClr val="E4A947"/>
                </a:solidFill>
              </a:defRPr>
            </a:lvl7pPr>
            <a:lvl8pPr lvl="7" rtl="0">
              <a:spcBef>
                <a:spcPts val="2000"/>
              </a:spcBef>
              <a:spcAft>
                <a:spcPts val="0"/>
              </a:spcAft>
              <a:buClr>
                <a:srgbClr val="E4A947"/>
              </a:buClr>
              <a:buSzPts val="1400"/>
              <a:buNone/>
              <a:defRPr sz="1400" b="1">
                <a:solidFill>
                  <a:srgbClr val="E4A947"/>
                </a:solidFill>
              </a:defRPr>
            </a:lvl8pPr>
            <a:lvl9pPr lvl="8" rtl="0">
              <a:spcBef>
                <a:spcPts val="2000"/>
              </a:spcBef>
              <a:spcAft>
                <a:spcPts val="2000"/>
              </a:spcAft>
              <a:buClr>
                <a:srgbClr val="E4A947"/>
              </a:buClr>
              <a:buSzPts val="1400"/>
              <a:buNone/>
              <a:defRPr sz="1400" b="1">
                <a:solidFill>
                  <a:srgbClr val="E4A947"/>
                </a:solidFill>
              </a:defRPr>
            </a:lvl9pPr>
          </a:lstStyle>
          <a:p>
            <a:endParaRPr/>
          </a:p>
        </p:txBody>
      </p:sp>
      <p:sp>
        <p:nvSpPr>
          <p:cNvPr id="316" name="Google Shape;316;p23"/>
          <p:cNvSpPr txBox="1">
            <a:spLocks noGrp="1"/>
          </p:cNvSpPr>
          <p:nvPr>
            <p:ph type="subTitle" idx="5"/>
          </p:nvPr>
        </p:nvSpPr>
        <p:spPr>
          <a:xfrm>
            <a:off x="5075" y="4789258"/>
            <a:ext cx="2541600" cy="4446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E4A947"/>
              </a:buClr>
              <a:buSzPts val="1400"/>
              <a:buNone/>
              <a:defRPr sz="1400" b="1">
                <a:solidFill>
                  <a:srgbClr val="E4A947"/>
                </a:solidFill>
              </a:defRPr>
            </a:lvl1pPr>
            <a:lvl2pPr lvl="1" rtl="0">
              <a:spcBef>
                <a:spcPts val="2000"/>
              </a:spcBef>
              <a:spcAft>
                <a:spcPts val="0"/>
              </a:spcAft>
              <a:buClr>
                <a:srgbClr val="E4A947"/>
              </a:buClr>
              <a:buSzPts val="1400"/>
              <a:buNone/>
              <a:defRPr sz="1400" b="1">
                <a:solidFill>
                  <a:srgbClr val="E4A947"/>
                </a:solidFill>
              </a:defRPr>
            </a:lvl2pPr>
            <a:lvl3pPr lvl="2" rtl="0">
              <a:spcBef>
                <a:spcPts val="2000"/>
              </a:spcBef>
              <a:spcAft>
                <a:spcPts val="0"/>
              </a:spcAft>
              <a:buClr>
                <a:srgbClr val="E4A947"/>
              </a:buClr>
              <a:buSzPts val="1400"/>
              <a:buNone/>
              <a:defRPr sz="1400" b="1">
                <a:solidFill>
                  <a:srgbClr val="E4A947"/>
                </a:solidFill>
              </a:defRPr>
            </a:lvl3pPr>
            <a:lvl4pPr lvl="3" rtl="0">
              <a:spcBef>
                <a:spcPts val="2000"/>
              </a:spcBef>
              <a:spcAft>
                <a:spcPts val="0"/>
              </a:spcAft>
              <a:buClr>
                <a:srgbClr val="E4A947"/>
              </a:buClr>
              <a:buSzPts val="1400"/>
              <a:buNone/>
              <a:defRPr sz="1400" b="1">
                <a:solidFill>
                  <a:srgbClr val="E4A947"/>
                </a:solidFill>
              </a:defRPr>
            </a:lvl4pPr>
            <a:lvl5pPr lvl="4" rtl="0">
              <a:spcBef>
                <a:spcPts val="2000"/>
              </a:spcBef>
              <a:spcAft>
                <a:spcPts val="0"/>
              </a:spcAft>
              <a:buClr>
                <a:srgbClr val="E4A947"/>
              </a:buClr>
              <a:buSzPts val="1400"/>
              <a:buNone/>
              <a:defRPr sz="1400" b="1">
                <a:solidFill>
                  <a:srgbClr val="E4A947"/>
                </a:solidFill>
              </a:defRPr>
            </a:lvl5pPr>
            <a:lvl6pPr lvl="5" rtl="0">
              <a:spcBef>
                <a:spcPts val="2000"/>
              </a:spcBef>
              <a:spcAft>
                <a:spcPts val="0"/>
              </a:spcAft>
              <a:buClr>
                <a:srgbClr val="E4A947"/>
              </a:buClr>
              <a:buSzPts val="1400"/>
              <a:buNone/>
              <a:defRPr sz="1400" b="1">
                <a:solidFill>
                  <a:srgbClr val="E4A947"/>
                </a:solidFill>
              </a:defRPr>
            </a:lvl6pPr>
            <a:lvl7pPr lvl="6" rtl="0">
              <a:spcBef>
                <a:spcPts val="2000"/>
              </a:spcBef>
              <a:spcAft>
                <a:spcPts val="0"/>
              </a:spcAft>
              <a:buClr>
                <a:srgbClr val="E4A947"/>
              </a:buClr>
              <a:buSzPts val="1400"/>
              <a:buNone/>
              <a:defRPr sz="1400" b="1">
                <a:solidFill>
                  <a:srgbClr val="E4A947"/>
                </a:solidFill>
              </a:defRPr>
            </a:lvl7pPr>
            <a:lvl8pPr lvl="7" rtl="0">
              <a:spcBef>
                <a:spcPts val="2000"/>
              </a:spcBef>
              <a:spcAft>
                <a:spcPts val="0"/>
              </a:spcAft>
              <a:buClr>
                <a:srgbClr val="E4A947"/>
              </a:buClr>
              <a:buSzPts val="1400"/>
              <a:buNone/>
              <a:defRPr sz="1400" b="1">
                <a:solidFill>
                  <a:srgbClr val="E4A947"/>
                </a:solidFill>
              </a:defRPr>
            </a:lvl8pPr>
            <a:lvl9pPr lvl="8" rtl="0">
              <a:spcBef>
                <a:spcPts val="2000"/>
              </a:spcBef>
              <a:spcAft>
                <a:spcPts val="2000"/>
              </a:spcAft>
              <a:buClr>
                <a:srgbClr val="E4A947"/>
              </a:buClr>
              <a:buSzPts val="1400"/>
              <a:buNone/>
              <a:defRPr sz="1400" b="1">
                <a:solidFill>
                  <a:srgbClr val="E4A947"/>
                </a:solidFill>
              </a:defRPr>
            </a:lvl9pPr>
          </a:lstStyle>
          <a:p>
            <a:endParaRPr/>
          </a:p>
        </p:txBody>
      </p:sp>
      <p:sp>
        <p:nvSpPr>
          <p:cNvPr id="317" name="Google Shape;317;p23"/>
          <p:cNvSpPr txBox="1">
            <a:spLocks noGrp="1"/>
          </p:cNvSpPr>
          <p:nvPr>
            <p:ph type="subTitle" idx="6"/>
          </p:nvPr>
        </p:nvSpPr>
        <p:spPr>
          <a:xfrm>
            <a:off x="5075" y="5591475"/>
            <a:ext cx="2541600" cy="4446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E4A947"/>
              </a:buClr>
              <a:buSzPts val="1400"/>
              <a:buNone/>
              <a:defRPr sz="1400" b="1">
                <a:solidFill>
                  <a:srgbClr val="E4A947"/>
                </a:solidFill>
              </a:defRPr>
            </a:lvl1pPr>
            <a:lvl2pPr lvl="1" rtl="0">
              <a:spcBef>
                <a:spcPts val="2000"/>
              </a:spcBef>
              <a:spcAft>
                <a:spcPts val="0"/>
              </a:spcAft>
              <a:buClr>
                <a:srgbClr val="E4A947"/>
              </a:buClr>
              <a:buSzPts val="1400"/>
              <a:buNone/>
              <a:defRPr sz="1400" b="1">
                <a:solidFill>
                  <a:srgbClr val="E4A947"/>
                </a:solidFill>
              </a:defRPr>
            </a:lvl2pPr>
            <a:lvl3pPr lvl="2" rtl="0">
              <a:spcBef>
                <a:spcPts val="2000"/>
              </a:spcBef>
              <a:spcAft>
                <a:spcPts val="0"/>
              </a:spcAft>
              <a:buClr>
                <a:srgbClr val="E4A947"/>
              </a:buClr>
              <a:buSzPts val="1400"/>
              <a:buNone/>
              <a:defRPr sz="1400" b="1">
                <a:solidFill>
                  <a:srgbClr val="E4A947"/>
                </a:solidFill>
              </a:defRPr>
            </a:lvl3pPr>
            <a:lvl4pPr lvl="3" rtl="0">
              <a:spcBef>
                <a:spcPts val="2000"/>
              </a:spcBef>
              <a:spcAft>
                <a:spcPts val="0"/>
              </a:spcAft>
              <a:buClr>
                <a:srgbClr val="E4A947"/>
              </a:buClr>
              <a:buSzPts val="1400"/>
              <a:buNone/>
              <a:defRPr sz="1400" b="1">
                <a:solidFill>
                  <a:srgbClr val="E4A947"/>
                </a:solidFill>
              </a:defRPr>
            </a:lvl4pPr>
            <a:lvl5pPr lvl="4" rtl="0">
              <a:spcBef>
                <a:spcPts val="2000"/>
              </a:spcBef>
              <a:spcAft>
                <a:spcPts val="0"/>
              </a:spcAft>
              <a:buClr>
                <a:srgbClr val="E4A947"/>
              </a:buClr>
              <a:buSzPts val="1400"/>
              <a:buNone/>
              <a:defRPr sz="1400" b="1">
                <a:solidFill>
                  <a:srgbClr val="E4A947"/>
                </a:solidFill>
              </a:defRPr>
            </a:lvl5pPr>
            <a:lvl6pPr lvl="5" rtl="0">
              <a:spcBef>
                <a:spcPts val="2000"/>
              </a:spcBef>
              <a:spcAft>
                <a:spcPts val="0"/>
              </a:spcAft>
              <a:buClr>
                <a:srgbClr val="E4A947"/>
              </a:buClr>
              <a:buSzPts val="1400"/>
              <a:buNone/>
              <a:defRPr sz="1400" b="1">
                <a:solidFill>
                  <a:srgbClr val="E4A947"/>
                </a:solidFill>
              </a:defRPr>
            </a:lvl6pPr>
            <a:lvl7pPr lvl="6" rtl="0">
              <a:spcBef>
                <a:spcPts val="2000"/>
              </a:spcBef>
              <a:spcAft>
                <a:spcPts val="0"/>
              </a:spcAft>
              <a:buClr>
                <a:srgbClr val="E4A947"/>
              </a:buClr>
              <a:buSzPts val="1400"/>
              <a:buNone/>
              <a:defRPr sz="1400" b="1">
                <a:solidFill>
                  <a:srgbClr val="E4A947"/>
                </a:solidFill>
              </a:defRPr>
            </a:lvl7pPr>
            <a:lvl8pPr lvl="7" rtl="0">
              <a:spcBef>
                <a:spcPts val="2000"/>
              </a:spcBef>
              <a:spcAft>
                <a:spcPts val="0"/>
              </a:spcAft>
              <a:buClr>
                <a:srgbClr val="E4A947"/>
              </a:buClr>
              <a:buSzPts val="1400"/>
              <a:buNone/>
              <a:defRPr sz="1400" b="1">
                <a:solidFill>
                  <a:srgbClr val="E4A947"/>
                </a:solidFill>
              </a:defRPr>
            </a:lvl8pPr>
            <a:lvl9pPr lvl="8" rtl="0">
              <a:spcBef>
                <a:spcPts val="2000"/>
              </a:spcBef>
              <a:spcAft>
                <a:spcPts val="2000"/>
              </a:spcAft>
              <a:buClr>
                <a:srgbClr val="E4A947"/>
              </a:buClr>
              <a:buSzPts val="1400"/>
              <a:buNone/>
              <a:defRPr sz="1400" b="1">
                <a:solidFill>
                  <a:srgbClr val="E4A947"/>
                </a:solidFill>
              </a:defRPr>
            </a:lvl9pPr>
          </a:lstStyle>
          <a:p>
            <a:endParaRPr/>
          </a:p>
        </p:txBody>
      </p:sp>
      <p:sp>
        <p:nvSpPr>
          <p:cNvPr id="318" name="Google Shape;318;p23"/>
          <p:cNvSpPr txBox="1">
            <a:spLocks noGrp="1"/>
          </p:cNvSpPr>
          <p:nvPr>
            <p:ph type="subTitle" idx="7"/>
          </p:nvPr>
        </p:nvSpPr>
        <p:spPr>
          <a:xfrm>
            <a:off x="2593525" y="6355000"/>
            <a:ext cx="1593300" cy="4446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E4A947"/>
              </a:buClr>
              <a:buSzPts val="1400"/>
              <a:buNone/>
              <a:defRPr sz="1400">
                <a:solidFill>
                  <a:srgbClr val="E4A947"/>
                </a:solidFill>
              </a:defRPr>
            </a:lvl1pPr>
            <a:lvl2pPr lvl="1" rtl="0">
              <a:spcBef>
                <a:spcPts val="2000"/>
              </a:spcBef>
              <a:spcAft>
                <a:spcPts val="0"/>
              </a:spcAft>
              <a:buClr>
                <a:srgbClr val="E4A947"/>
              </a:buClr>
              <a:buSzPts val="1400"/>
              <a:buNone/>
              <a:defRPr sz="1400">
                <a:solidFill>
                  <a:srgbClr val="E4A947"/>
                </a:solidFill>
              </a:defRPr>
            </a:lvl2pPr>
            <a:lvl3pPr lvl="2" rtl="0">
              <a:spcBef>
                <a:spcPts val="2000"/>
              </a:spcBef>
              <a:spcAft>
                <a:spcPts val="0"/>
              </a:spcAft>
              <a:buClr>
                <a:srgbClr val="E4A947"/>
              </a:buClr>
              <a:buSzPts val="1400"/>
              <a:buNone/>
              <a:defRPr sz="1400">
                <a:solidFill>
                  <a:srgbClr val="E4A947"/>
                </a:solidFill>
              </a:defRPr>
            </a:lvl3pPr>
            <a:lvl4pPr lvl="3" rtl="0">
              <a:spcBef>
                <a:spcPts val="2000"/>
              </a:spcBef>
              <a:spcAft>
                <a:spcPts val="0"/>
              </a:spcAft>
              <a:buClr>
                <a:srgbClr val="E4A947"/>
              </a:buClr>
              <a:buSzPts val="1400"/>
              <a:buNone/>
              <a:defRPr sz="1400">
                <a:solidFill>
                  <a:srgbClr val="E4A947"/>
                </a:solidFill>
              </a:defRPr>
            </a:lvl4pPr>
            <a:lvl5pPr lvl="4" rtl="0">
              <a:spcBef>
                <a:spcPts val="2000"/>
              </a:spcBef>
              <a:spcAft>
                <a:spcPts val="0"/>
              </a:spcAft>
              <a:buClr>
                <a:srgbClr val="E4A947"/>
              </a:buClr>
              <a:buSzPts val="1400"/>
              <a:buNone/>
              <a:defRPr sz="1400">
                <a:solidFill>
                  <a:srgbClr val="E4A947"/>
                </a:solidFill>
              </a:defRPr>
            </a:lvl5pPr>
            <a:lvl6pPr lvl="5" rtl="0">
              <a:spcBef>
                <a:spcPts val="2000"/>
              </a:spcBef>
              <a:spcAft>
                <a:spcPts val="0"/>
              </a:spcAft>
              <a:buClr>
                <a:srgbClr val="E4A947"/>
              </a:buClr>
              <a:buSzPts val="1400"/>
              <a:buNone/>
              <a:defRPr sz="1400">
                <a:solidFill>
                  <a:srgbClr val="E4A947"/>
                </a:solidFill>
              </a:defRPr>
            </a:lvl6pPr>
            <a:lvl7pPr lvl="6" rtl="0">
              <a:spcBef>
                <a:spcPts val="2000"/>
              </a:spcBef>
              <a:spcAft>
                <a:spcPts val="0"/>
              </a:spcAft>
              <a:buClr>
                <a:srgbClr val="E4A947"/>
              </a:buClr>
              <a:buSzPts val="1400"/>
              <a:buNone/>
              <a:defRPr sz="1400">
                <a:solidFill>
                  <a:srgbClr val="E4A947"/>
                </a:solidFill>
              </a:defRPr>
            </a:lvl7pPr>
            <a:lvl8pPr lvl="7" rtl="0">
              <a:spcBef>
                <a:spcPts val="2000"/>
              </a:spcBef>
              <a:spcAft>
                <a:spcPts val="0"/>
              </a:spcAft>
              <a:buClr>
                <a:srgbClr val="E4A947"/>
              </a:buClr>
              <a:buSzPts val="1400"/>
              <a:buNone/>
              <a:defRPr sz="1400">
                <a:solidFill>
                  <a:srgbClr val="E4A947"/>
                </a:solidFill>
              </a:defRPr>
            </a:lvl8pPr>
            <a:lvl9pPr lvl="8" rtl="0">
              <a:spcBef>
                <a:spcPts val="2000"/>
              </a:spcBef>
              <a:spcAft>
                <a:spcPts val="2000"/>
              </a:spcAft>
              <a:buClr>
                <a:srgbClr val="E4A947"/>
              </a:buClr>
              <a:buSzPts val="1400"/>
              <a:buNone/>
              <a:defRPr sz="1400">
                <a:solidFill>
                  <a:srgbClr val="E4A947"/>
                </a:solidFill>
              </a:defRPr>
            </a:lvl9pPr>
          </a:lstStyle>
          <a:p>
            <a:endParaRPr/>
          </a:p>
        </p:txBody>
      </p:sp>
      <p:sp>
        <p:nvSpPr>
          <p:cNvPr id="319" name="Google Shape;319;p23"/>
          <p:cNvSpPr txBox="1">
            <a:spLocks noGrp="1"/>
          </p:cNvSpPr>
          <p:nvPr>
            <p:ph type="subTitle" idx="8"/>
          </p:nvPr>
        </p:nvSpPr>
        <p:spPr>
          <a:xfrm>
            <a:off x="4307350" y="6355000"/>
            <a:ext cx="1593300" cy="4446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E4A947"/>
              </a:buClr>
              <a:buSzPts val="1400"/>
              <a:buNone/>
              <a:defRPr sz="1400">
                <a:solidFill>
                  <a:srgbClr val="E4A947"/>
                </a:solidFill>
              </a:defRPr>
            </a:lvl1pPr>
            <a:lvl2pPr lvl="1" rtl="0">
              <a:spcBef>
                <a:spcPts val="2000"/>
              </a:spcBef>
              <a:spcAft>
                <a:spcPts val="0"/>
              </a:spcAft>
              <a:buClr>
                <a:srgbClr val="E4A947"/>
              </a:buClr>
              <a:buSzPts val="1400"/>
              <a:buNone/>
              <a:defRPr sz="1400">
                <a:solidFill>
                  <a:srgbClr val="E4A947"/>
                </a:solidFill>
              </a:defRPr>
            </a:lvl2pPr>
            <a:lvl3pPr lvl="2" rtl="0">
              <a:spcBef>
                <a:spcPts val="2000"/>
              </a:spcBef>
              <a:spcAft>
                <a:spcPts val="0"/>
              </a:spcAft>
              <a:buClr>
                <a:srgbClr val="E4A947"/>
              </a:buClr>
              <a:buSzPts val="1400"/>
              <a:buNone/>
              <a:defRPr sz="1400">
                <a:solidFill>
                  <a:srgbClr val="E4A947"/>
                </a:solidFill>
              </a:defRPr>
            </a:lvl3pPr>
            <a:lvl4pPr lvl="3" rtl="0">
              <a:spcBef>
                <a:spcPts val="2000"/>
              </a:spcBef>
              <a:spcAft>
                <a:spcPts val="0"/>
              </a:spcAft>
              <a:buClr>
                <a:srgbClr val="E4A947"/>
              </a:buClr>
              <a:buSzPts val="1400"/>
              <a:buNone/>
              <a:defRPr sz="1400">
                <a:solidFill>
                  <a:srgbClr val="E4A947"/>
                </a:solidFill>
              </a:defRPr>
            </a:lvl4pPr>
            <a:lvl5pPr lvl="4" rtl="0">
              <a:spcBef>
                <a:spcPts val="2000"/>
              </a:spcBef>
              <a:spcAft>
                <a:spcPts val="0"/>
              </a:spcAft>
              <a:buClr>
                <a:srgbClr val="E4A947"/>
              </a:buClr>
              <a:buSzPts val="1400"/>
              <a:buNone/>
              <a:defRPr sz="1400">
                <a:solidFill>
                  <a:srgbClr val="E4A947"/>
                </a:solidFill>
              </a:defRPr>
            </a:lvl5pPr>
            <a:lvl6pPr lvl="5" rtl="0">
              <a:spcBef>
                <a:spcPts val="2000"/>
              </a:spcBef>
              <a:spcAft>
                <a:spcPts val="0"/>
              </a:spcAft>
              <a:buClr>
                <a:srgbClr val="E4A947"/>
              </a:buClr>
              <a:buSzPts val="1400"/>
              <a:buNone/>
              <a:defRPr sz="1400">
                <a:solidFill>
                  <a:srgbClr val="E4A947"/>
                </a:solidFill>
              </a:defRPr>
            </a:lvl6pPr>
            <a:lvl7pPr lvl="6" rtl="0">
              <a:spcBef>
                <a:spcPts val="2000"/>
              </a:spcBef>
              <a:spcAft>
                <a:spcPts val="0"/>
              </a:spcAft>
              <a:buClr>
                <a:srgbClr val="E4A947"/>
              </a:buClr>
              <a:buSzPts val="1400"/>
              <a:buNone/>
              <a:defRPr sz="1400">
                <a:solidFill>
                  <a:srgbClr val="E4A947"/>
                </a:solidFill>
              </a:defRPr>
            </a:lvl7pPr>
            <a:lvl8pPr lvl="7" rtl="0">
              <a:spcBef>
                <a:spcPts val="2000"/>
              </a:spcBef>
              <a:spcAft>
                <a:spcPts val="0"/>
              </a:spcAft>
              <a:buClr>
                <a:srgbClr val="E4A947"/>
              </a:buClr>
              <a:buSzPts val="1400"/>
              <a:buNone/>
              <a:defRPr sz="1400">
                <a:solidFill>
                  <a:srgbClr val="E4A947"/>
                </a:solidFill>
              </a:defRPr>
            </a:lvl8pPr>
            <a:lvl9pPr lvl="8" rtl="0">
              <a:spcBef>
                <a:spcPts val="2000"/>
              </a:spcBef>
              <a:spcAft>
                <a:spcPts val="2000"/>
              </a:spcAft>
              <a:buClr>
                <a:srgbClr val="E4A947"/>
              </a:buClr>
              <a:buSzPts val="1400"/>
              <a:buNone/>
              <a:defRPr sz="1400">
                <a:solidFill>
                  <a:srgbClr val="E4A947"/>
                </a:solidFill>
              </a:defRPr>
            </a:lvl9pPr>
          </a:lstStyle>
          <a:p>
            <a:endParaRPr/>
          </a:p>
        </p:txBody>
      </p:sp>
      <p:sp>
        <p:nvSpPr>
          <p:cNvPr id="320" name="Google Shape;320;p23"/>
          <p:cNvSpPr txBox="1">
            <a:spLocks noGrp="1"/>
          </p:cNvSpPr>
          <p:nvPr>
            <p:ph type="subTitle" idx="9"/>
          </p:nvPr>
        </p:nvSpPr>
        <p:spPr>
          <a:xfrm>
            <a:off x="6021175" y="6355000"/>
            <a:ext cx="1593300" cy="4446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E4A947"/>
              </a:buClr>
              <a:buSzPts val="1400"/>
              <a:buNone/>
              <a:defRPr sz="1400">
                <a:solidFill>
                  <a:srgbClr val="E4A947"/>
                </a:solidFill>
              </a:defRPr>
            </a:lvl1pPr>
            <a:lvl2pPr lvl="1" rtl="0">
              <a:spcBef>
                <a:spcPts val="2000"/>
              </a:spcBef>
              <a:spcAft>
                <a:spcPts val="0"/>
              </a:spcAft>
              <a:buClr>
                <a:srgbClr val="E4A947"/>
              </a:buClr>
              <a:buSzPts val="1400"/>
              <a:buNone/>
              <a:defRPr sz="1400">
                <a:solidFill>
                  <a:srgbClr val="E4A947"/>
                </a:solidFill>
              </a:defRPr>
            </a:lvl2pPr>
            <a:lvl3pPr lvl="2" rtl="0">
              <a:spcBef>
                <a:spcPts val="2000"/>
              </a:spcBef>
              <a:spcAft>
                <a:spcPts val="0"/>
              </a:spcAft>
              <a:buClr>
                <a:srgbClr val="E4A947"/>
              </a:buClr>
              <a:buSzPts val="1400"/>
              <a:buNone/>
              <a:defRPr sz="1400">
                <a:solidFill>
                  <a:srgbClr val="E4A947"/>
                </a:solidFill>
              </a:defRPr>
            </a:lvl3pPr>
            <a:lvl4pPr lvl="3" rtl="0">
              <a:spcBef>
                <a:spcPts val="2000"/>
              </a:spcBef>
              <a:spcAft>
                <a:spcPts val="0"/>
              </a:spcAft>
              <a:buClr>
                <a:srgbClr val="E4A947"/>
              </a:buClr>
              <a:buSzPts val="1400"/>
              <a:buNone/>
              <a:defRPr sz="1400">
                <a:solidFill>
                  <a:srgbClr val="E4A947"/>
                </a:solidFill>
              </a:defRPr>
            </a:lvl4pPr>
            <a:lvl5pPr lvl="4" rtl="0">
              <a:spcBef>
                <a:spcPts val="2000"/>
              </a:spcBef>
              <a:spcAft>
                <a:spcPts val="0"/>
              </a:spcAft>
              <a:buClr>
                <a:srgbClr val="E4A947"/>
              </a:buClr>
              <a:buSzPts val="1400"/>
              <a:buNone/>
              <a:defRPr sz="1400">
                <a:solidFill>
                  <a:srgbClr val="E4A947"/>
                </a:solidFill>
              </a:defRPr>
            </a:lvl5pPr>
            <a:lvl6pPr lvl="5" rtl="0">
              <a:spcBef>
                <a:spcPts val="2000"/>
              </a:spcBef>
              <a:spcAft>
                <a:spcPts val="0"/>
              </a:spcAft>
              <a:buClr>
                <a:srgbClr val="E4A947"/>
              </a:buClr>
              <a:buSzPts val="1400"/>
              <a:buNone/>
              <a:defRPr sz="1400">
                <a:solidFill>
                  <a:srgbClr val="E4A947"/>
                </a:solidFill>
              </a:defRPr>
            </a:lvl6pPr>
            <a:lvl7pPr lvl="6" rtl="0">
              <a:spcBef>
                <a:spcPts val="2000"/>
              </a:spcBef>
              <a:spcAft>
                <a:spcPts val="0"/>
              </a:spcAft>
              <a:buClr>
                <a:srgbClr val="E4A947"/>
              </a:buClr>
              <a:buSzPts val="1400"/>
              <a:buNone/>
              <a:defRPr sz="1400">
                <a:solidFill>
                  <a:srgbClr val="E4A947"/>
                </a:solidFill>
              </a:defRPr>
            </a:lvl7pPr>
            <a:lvl8pPr lvl="7" rtl="0">
              <a:spcBef>
                <a:spcPts val="2000"/>
              </a:spcBef>
              <a:spcAft>
                <a:spcPts val="0"/>
              </a:spcAft>
              <a:buClr>
                <a:srgbClr val="E4A947"/>
              </a:buClr>
              <a:buSzPts val="1400"/>
              <a:buNone/>
              <a:defRPr sz="1400">
                <a:solidFill>
                  <a:srgbClr val="E4A947"/>
                </a:solidFill>
              </a:defRPr>
            </a:lvl8pPr>
            <a:lvl9pPr lvl="8" rtl="0">
              <a:spcBef>
                <a:spcPts val="2000"/>
              </a:spcBef>
              <a:spcAft>
                <a:spcPts val="2000"/>
              </a:spcAft>
              <a:buClr>
                <a:srgbClr val="E4A947"/>
              </a:buClr>
              <a:buSzPts val="1400"/>
              <a:buNone/>
              <a:defRPr sz="1400">
                <a:solidFill>
                  <a:srgbClr val="E4A947"/>
                </a:solidFill>
              </a:defRPr>
            </a:lvl9pPr>
          </a:lstStyle>
          <a:p>
            <a:endParaRPr/>
          </a:p>
        </p:txBody>
      </p:sp>
      <p:sp>
        <p:nvSpPr>
          <p:cNvPr id="321" name="Google Shape;321;p23"/>
          <p:cNvSpPr txBox="1">
            <a:spLocks noGrp="1"/>
          </p:cNvSpPr>
          <p:nvPr>
            <p:ph type="subTitle" idx="13"/>
          </p:nvPr>
        </p:nvSpPr>
        <p:spPr>
          <a:xfrm>
            <a:off x="7735000" y="6355000"/>
            <a:ext cx="1593300" cy="444600"/>
          </a:xfrm>
          <a:prstGeom prst="rect">
            <a:avLst/>
          </a:prstGeom>
        </p:spPr>
        <p:txBody>
          <a:bodyPr spcFirstLastPara="1" wrap="square" lIns="113100" tIns="113100" rIns="113100" bIns="113100" anchor="t" anchorCtr="0">
            <a:noAutofit/>
          </a:bodyPr>
          <a:lstStyle>
            <a:lvl1pPr lvl="0" rtl="0">
              <a:spcBef>
                <a:spcPts val="0"/>
              </a:spcBef>
              <a:spcAft>
                <a:spcPts val="0"/>
              </a:spcAft>
              <a:buClr>
                <a:srgbClr val="E4A947"/>
              </a:buClr>
              <a:buSzPts val="1400"/>
              <a:buNone/>
              <a:defRPr sz="1400">
                <a:solidFill>
                  <a:srgbClr val="E4A947"/>
                </a:solidFill>
              </a:defRPr>
            </a:lvl1pPr>
            <a:lvl2pPr lvl="1" rtl="0">
              <a:spcBef>
                <a:spcPts val="2000"/>
              </a:spcBef>
              <a:spcAft>
                <a:spcPts val="0"/>
              </a:spcAft>
              <a:buClr>
                <a:srgbClr val="E4A947"/>
              </a:buClr>
              <a:buSzPts val="1400"/>
              <a:buNone/>
              <a:defRPr sz="1400">
                <a:solidFill>
                  <a:srgbClr val="E4A947"/>
                </a:solidFill>
              </a:defRPr>
            </a:lvl2pPr>
            <a:lvl3pPr lvl="2" rtl="0">
              <a:spcBef>
                <a:spcPts val="2000"/>
              </a:spcBef>
              <a:spcAft>
                <a:spcPts val="0"/>
              </a:spcAft>
              <a:buClr>
                <a:srgbClr val="E4A947"/>
              </a:buClr>
              <a:buSzPts val="1400"/>
              <a:buNone/>
              <a:defRPr sz="1400">
                <a:solidFill>
                  <a:srgbClr val="E4A947"/>
                </a:solidFill>
              </a:defRPr>
            </a:lvl3pPr>
            <a:lvl4pPr lvl="3" rtl="0">
              <a:spcBef>
                <a:spcPts val="2000"/>
              </a:spcBef>
              <a:spcAft>
                <a:spcPts val="0"/>
              </a:spcAft>
              <a:buClr>
                <a:srgbClr val="E4A947"/>
              </a:buClr>
              <a:buSzPts val="1400"/>
              <a:buNone/>
              <a:defRPr sz="1400">
                <a:solidFill>
                  <a:srgbClr val="E4A947"/>
                </a:solidFill>
              </a:defRPr>
            </a:lvl4pPr>
            <a:lvl5pPr lvl="4" rtl="0">
              <a:spcBef>
                <a:spcPts val="2000"/>
              </a:spcBef>
              <a:spcAft>
                <a:spcPts val="0"/>
              </a:spcAft>
              <a:buClr>
                <a:srgbClr val="E4A947"/>
              </a:buClr>
              <a:buSzPts val="1400"/>
              <a:buNone/>
              <a:defRPr sz="1400">
                <a:solidFill>
                  <a:srgbClr val="E4A947"/>
                </a:solidFill>
              </a:defRPr>
            </a:lvl5pPr>
            <a:lvl6pPr lvl="5" rtl="0">
              <a:spcBef>
                <a:spcPts val="2000"/>
              </a:spcBef>
              <a:spcAft>
                <a:spcPts val="0"/>
              </a:spcAft>
              <a:buClr>
                <a:srgbClr val="E4A947"/>
              </a:buClr>
              <a:buSzPts val="1400"/>
              <a:buNone/>
              <a:defRPr sz="1400">
                <a:solidFill>
                  <a:srgbClr val="E4A947"/>
                </a:solidFill>
              </a:defRPr>
            </a:lvl6pPr>
            <a:lvl7pPr lvl="6" rtl="0">
              <a:spcBef>
                <a:spcPts val="2000"/>
              </a:spcBef>
              <a:spcAft>
                <a:spcPts val="0"/>
              </a:spcAft>
              <a:buClr>
                <a:srgbClr val="E4A947"/>
              </a:buClr>
              <a:buSzPts val="1400"/>
              <a:buNone/>
              <a:defRPr sz="1400">
                <a:solidFill>
                  <a:srgbClr val="E4A947"/>
                </a:solidFill>
              </a:defRPr>
            </a:lvl7pPr>
            <a:lvl8pPr lvl="7" rtl="0">
              <a:spcBef>
                <a:spcPts val="2000"/>
              </a:spcBef>
              <a:spcAft>
                <a:spcPts val="0"/>
              </a:spcAft>
              <a:buClr>
                <a:srgbClr val="E4A947"/>
              </a:buClr>
              <a:buSzPts val="1400"/>
              <a:buNone/>
              <a:defRPr sz="1400">
                <a:solidFill>
                  <a:srgbClr val="E4A947"/>
                </a:solidFill>
              </a:defRPr>
            </a:lvl8pPr>
            <a:lvl9pPr lvl="8" rtl="0">
              <a:spcBef>
                <a:spcPts val="2000"/>
              </a:spcBef>
              <a:spcAft>
                <a:spcPts val="2000"/>
              </a:spcAft>
              <a:buClr>
                <a:srgbClr val="E4A947"/>
              </a:buClr>
              <a:buSzPts val="1400"/>
              <a:buNone/>
              <a:defRPr sz="1400">
                <a:solidFill>
                  <a:srgbClr val="E4A947"/>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IX COLUMNS 1">
  <p:cSld name="CUSTOM_6_3">
    <p:bg>
      <p:bgPr>
        <a:blipFill>
          <a:blip r:embed="rId2">
            <a:alphaModFix/>
          </a:blip>
          <a:stretch>
            <a:fillRect/>
          </a:stretch>
        </a:blipFill>
        <a:effectLst/>
      </p:bgPr>
    </p:bg>
    <p:spTree>
      <p:nvGrpSpPr>
        <p:cNvPr id="1" name="Shape 322"/>
        <p:cNvGrpSpPr/>
        <p:nvPr/>
      </p:nvGrpSpPr>
      <p:grpSpPr>
        <a:xfrm>
          <a:off x="0" y="0"/>
          <a:ext cx="0" cy="0"/>
          <a:chOff x="0" y="0"/>
          <a:chExt cx="0" cy="0"/>
        </a:xfrm>
      </p:grpSpPr>
      <p:sp>
        <p:nvSpPr>
          <p:cNvPr id="323" name="Google Shape;323;p24"/>
          <p:cNvSpPr txBox="1">
            <a:spLocks noGrp="1"/>
          </p:cNvSpPr>
          <p:nvPr>
            <p:ph type="ctrTitle"/>
          </p:nvPr>
        </p:nvSpPr>
        <p:spPr>
          <a:xfrm>
            <a:off x="810067" y="2922564"/>
            <a:ext cx="2097300" cy="873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E4A947"/>
              </a:buClr>
              <a:buSzPts val="2000"/>
              <a:buNone/>
              <a:defRPr sz="2000">
                <a:solidFill>
                  <a:srgbClr val="E4A947"/>
                </a:solidFill>
              </a:defRPr>
            </a:lvl1pPr>
            <a:lvl2pPr lvl="1" algn="ctr" rtl="0">
              <a:spcBef>
                <a:spcPts val="0"/>
              </a:spcBef>
              <a:spcAft>
                <a:spcPts val="0"/>
              </a:spcAft>
              <a:buClr>
                <a:srgbClr val="E4A947"/>
              </a:buClr>
              <a:buSzPts val="2000"/>
              <a:buNone/>
              <a:defRPr sz="2000">
                <a:solidFill>
                  <a:srgbClr val="E4A947"/>
                </a:solidFill>
              </a:defRPr>
            </a:lvl2pPr>
            <a:lvl3pPr lvl="2" algn="ctr" rtl="0">
              <a:spcBef>
                <a:spcPts val="0"/>
              </a:spcBef>
              <a:spcAft>
                <a:spcPts val="0"/>
              </a:spcAft>
              <a:buClr>
                <a:srgbClr val="E4A947"/>
              </a:buClr>
              <a:buSzPts val="2000"/>
              <a:buNone/>
              <a:defRPr sz="2000">
                <a:solidFill>
                  <a:srgbClr val="E4A947"/>
                </a:solidFill>
              </a:defRPr>
            </a:lvl3pPr>
            <a:lvl4pPr lvl="3" algn="ctr" rtl="0">
              <a:spcBef>
                <a:spcPts val="0"/>
              </a:spcBef>
              <a:spcAft>
                <a:spcPts val="0"/>
              </a:spcAft>
              <a:buClr>
                <a:srgbClr val="E4A947"/>
              </a:buClr>
              <a:buSzPts val="2000"/>
              <a:buNone/>
              <a:defRPr sz="2000">
                <a:solidFill>
                  <a:srgbClr val="E4A947"/>
                </a:solidFill>
              </a:defRPr>
            </a:lvl4pPr>
            <a:lvl5pPr lvl="4" algn="ctr" rtl="0">
              <a:spcBef>
                <a:spcPts val="0"/>
              </a:spcBef>
              <a:spcAft>
                <a:spcPts val="0"/>
              </a:spcAft>
              <a:buClr>
                <a:srgbClr val="E4A947"/>
              </a:buClr>
              <a:buSzPts val="2000"/>
              <a:buNone/>
              <a:defRPr sz="2000">
                <a:solidFill>
                  <a:srgbClr val="E4A947"/>
                </a:solidFill>
              </a:defRPr>
            </a:lvl5pPr>
            <a:lvl6pPr lvl="5" algn="ctr" rtl="0">
              <a:spcBef>
                <a:spcPts val="0"/>
              </a:spcBef>
              <a:spcAft>
                <a:spcPts val="0"/>
              </a:spcAft>
              <a:buClr>
                <a:srgbClr val="E4A947"/>
              </a:buClr>
              <a:buSzPts val="2000"/>
              <a:buNone/>
              <a:defRPr sz="2000">
                <a:solidFill>
                  <a:srgbClr val="E4A947"/>
                </a:solidFill>
              </a:defRPr>
            </a:lvl6pPr>
            <a:lvl7pPr lvl="6" algn="ctr" rtl="0">
              <a:spcBef>
                <a:spcPts val="0"/>
              </a:spcBef>
              <a:spcAft>
                <a:spcPts val="0"/>
              </a:spcAft>
              <a:buClr>
                <a:srgbClr val="E4A947"/>
              </a:buClr>
              <a:buSzPts val="2000"/>
              <a:buNone/>
              <a:defRPr sz="2000">
                <a:solidFill>
                  <a:srgbClr val="E4A947"/>
                </a:solidFill>
              </a:defRPr>
            </a:lvl7pPr>
            <a:lvl8pPr lvl="7" algn="ctr" rtl="0">
              <a:spcBef>
                <a:spcPts val="0"/>
              </a:spcBef>
              <a:spcAft>
                <a:spcPts val="0"/>
              </a:spcAft>
              <a:buClr>
                <a:srgbClr val="E4A947"/>
              </a:buClr>
              <a:buSzPts val="2000"/>
              <a:buNone/>
              <a:defRPr sz="2000">
                <a:solidFill>
                  <a:srgbClr val="E4A947"/>
                </a:solidFill>
              </a:defRPr>
            </a:lvl8pPr>
            <a:lvl9pPr lvl="8" algn="ctr" rtl="0">
              <a:spcBef>
                <a:spcPts val="0"/>
              </a:spcBef>
              <a:spcAft>
                <a:spcPts val="0"/>
              </a:spcAft>
              <a:buClr>
                <a:srgbClr val="E4A947"/>
              </a:buClr>
              <a:buSzPts val="2000"/>
              <a:buNone/>
              <a:defRPr sz="2000">
                <a:solidFill>
                  <a:srgbClr val="E4A947"/>
                </a:solidFill>
              </a:defRPr>
            </a:lvl9pPr>
          </a:lstStyle>
          <a:p>
            <a:endParaRPr/>
          </a:p>
        </p:txBody>
      </p:sp>
      <p:sp>
        <p:nvSpPr>
          <p:cNvPr id="324" name="Google Shape;324;p24"/>
          <p:cNvSpPr txBox="1">
            <a:spLocks noGrp="1"/>
          </p:cNvSpPr>
          <p:nvPr>
            <p:ph type="subTitle" idx="1"/>
          </p:nvPr>
        </p:nvSpPr>
        <p:spPr>
          <a:xfrm>
            <a:off x="1120446" y="3750896"/>
            <a:ext cx="1476300" cy="5559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E1DAF2"/>
              </a:buClr>
              <a:buSzPts val="1400"/>
              <a:buNone/>
              <a:defRPr sz="1400">
                <a:solidFill>
                  <a:srgbClr val="E1DAF2"/>
                </a:solidFill>
              </a:defRPr>
            </a:lvl1pPr>
            <a:lvl2pPr lvl="1" algn="ctr" rtl="0">
              <a:lnSpc>
                <a:spcPct val="100000"/>
              </a:lnSpc>
              <a:spcBef>
                <a:spcPts val="0"/>
              </a:spcBef>
              <a:spcAft>
                <a:spcPts val="0"/>
              </a:spcAft>
              <a:buClr>
                <a:srgbClr val="E1DAF2"/>
              </a:buClr>
              <a:buSzPts val="1400"/>
              <a:buNone/>
              <a:defRPr sz="1400">
                <a:solidFill>
                  <a:srgbClr val="E1DAF2"/>
                </a:solidFill>
              </a:defRPr>
            </a:lvl2pPr>
            <a:lvl3pPr lvl="2" algn="ctr" rtl="0">
              <a:lnSpc>
                <a:spcPct val="100000"/>
              </a:lnSpc>
              <a:spcBef>
                <a:spcPts val="0"/>
              </a:spcBef>
              <a:spcAft>
                <a:spcPts val="0"/>
              </a:spcAft>
              <a:buClr>
                <a:srgbClr val="E1DAF2"/>
              </a:buClr>
              <a:buSzPts val="1400"/>
              <a:buNone/>
              <a:defRPr sz="1400">
                <a:solidFill>
                  <a:srgbClr val="E1DAF2"/>
                </a:solidFill>
              </a:defRPr>
            </a:lvl3pPr>
            <a:lvl4pPr lvl="3" algn="ctr" rtl="0">
              <a:lnSpc>
                <a:spcPct val="100000"/>
              </a:lnSpc>
              <a:spcBef>
                <a:spcPts val="0"/>
              </a:spcBef>
              <a:spcAft>
                <a:spcPts val="0"/>
              </a:spcAft>
              <a:buClr>
                <a:srgbClr val="E1DAF2"/>
              </a:buClr>
              <a:buSzPts val="1400"/>
              <a:buNone/>
              <a:defRPr sz="1400">
                <a:solidFill>
                  <a:srgbClr val="E1DAF2"/>
                </a:solidFill>
              </a:defRPr>
            </a:lvl4pPr>
            <a:lvl5pPr lvl="4" algn="ctr" rtl="0">
              <a:lnSpc>
                <a:spcPct val="100000"/>
              </a:lnSpc>
              <a:spcBef>
                <a:spcPts val="0"/>
              </a:spcBef>
              <a:spcAft>
                <a:spcPts val="0"/>
              </a:spcAft>
              <a:buClr>
                <a:srgbClr val="E1DAF2"/>
              </a:buClr>
              <a:buSzPts val="1400"/>
              <a:buNone/>
              <a:defRPr sz="1400">
                <a:solidFill>
                  <a:srgbClr val="E1DAF2"/>
                </a:solidFill>
              </a:defRPr>
            </a:lvl5pPr>
            <a:lvl6pPr lvl="5" algn="ctr" rtl="0">
              <a:lnSpc>
                <a:spcPct val="100000"/>
              </a:lnSpc>
              <a:spcBef>
                <a:spcPts val="0"/>
              </a:spcBef>
              <a:spcAft>
                <a:spcPts val="0"/>
              </a:spcAft>
              <a:buClr>
                <a:srgbClr val="E1DAF2"/>
              </a:buClr>
              <a:buSzPts val="1400"/>
              <a:buNone/>
              <a:defRPr sz="1400">
                <a:solidFill>
                  <a:srgbClr val="E1DAF2"/>
                </a:solidFill>
              </a:defRPr>
            </a:lvl6pPr>
            <a:lvl7pPr lvl="6" algn="ctr" rtl="0">
              <a:lnSpc>
                <a:spcPct val="100000"/>
              </a:lnSpc>
              <a:spcBef>
                <a:spcPts val="0"/>
              </a:spcBef>
              <a:spcAft>
                <a:spcPts val="0"/>
              </a:spcAft>
              <a:buClr>
                <a:srgbClr val="E1DAF2"/>
              </a:buClr>
              <a:buSzPts val="1400"/>
              <a:buNone/>
              <a:defRPr sz="1400">
                <a:solidFill>
                  <a:srgbClr val="E1DAF2"/>
                </a:solidFill>
              </a:defRPr>
            </a:lvl7pPr>
            <a:lvl8pPr lvl="7" algn="ctr" rtl="0">
              <a:lnSpc>
                <a:spcPct val="100000"/>
              </a:lnSpc>
              <a:spcBef>
                <a:spcPts val="0"/>
              </a:spcBef>
              <a:spcAft>
                <a:spcPts val="0"/>
              </a:spcAft>
              <a:buClr>
                <a:srgbClr val="E1DAF2"/>
              </a:buClr>
              <a:buSzPts val="1400"/>
              <a:buNone/>
              <a:defRPr sz="1400">
                <a:solidFill>
                  <a:srgbClr val="E1DAF2"/>
                </a:solidFill>
              </a:defRPr>
            </a:lvl8pPr>
            <a:lvl9pPr lvl="8" algn="ctr" rtl="0">
              <a:lnSpc>
                <a:spcPct val="100000"/>
              </a:lnSpc>
              <a:spcBef>
                <a:spcPts val="0"/>
              </a:spcBef>
              <a:spcAft>
                <a:spcPts val="0"/>
              </a:spcAft>
              <a:buClr>
                <a:srgbClr val="E1DAF2"/>
              </a:buClr>
              <a:buSzPts val="1400"/>
              <a:buNone/>
              <a:defRPr sz="1400">
                <a:solidFill>
                  <a:srgbClr val="E1DAF2"/>
                </a:solidFill>
              </a:defRPr>
            </a:lvl9pPr>
          </a:lstStyle>
          <a:p>
            <a:endParaRPr/>
          </a:p>
        </p:txBody>
      </p:sp>
      <p:pic>
        <p:nvPicPr>
          <p:cNvPr id="325" name="Google Shape;325;p24"/>
          <p:cNvPicPr preferRelativeResize="0"/>
          <p:nvPr/>
        </p:nvPicPr>
        <p:blipFill rotWithShape="1">
          <a:blip r:embed="rId3">
            <a:alphaModFix amt="58999"/>
          </a:blip>
          <a:srcRect t="5087" r="6576"/>
          <a:stretch/>
        </p:blipFill>
        <p:spPr>
          <a:xfrm flipH="1">
            <a:off x="0" y="0"/>
            <a:ext cx="10058400" cy="5623941"/>
          </a:xfrm>
          <a:prstGeom prst="rect">
            <a:avLst/>
          </a:prstGeom>
          <a:noFill/>
          <a:ln>
            <a:noFill/>
          </a:ln>
        </p:spPr>
      </p:pic>
      <p:sp>
        <p:nvSpPr>
          <p:cNvPr id="326" name="Google Shape;326;p24"/>
          <p:cNvSpPr txBox="1">
            <a:spLocks noGrp="1"/>
          </p:cNvSpPr>
          <p:nvPr>
            <p:ph type="ctrTitle" idx="2"/>
          </p:nvPr>
        </p:nvSpPr>
        <p:spPr>
          <a:xfrm>
            <a:off x="3058674" y="2922564"/>
            <a:ext cx="2097300" cy="873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E4A947"/>
              </a:buClr>
              <a:buSzPts val="2000"/>
              <a:buNone/>
              <a:defRPr sz="2000">
                <a:solidFill>
                  <a:srgbClr val="E4A947"/>
                </a:solidFill>
              </a:defRPr>
            </a:lvl1pPr>
            <a:lvl2pPr lvl="1" algn="ctr" rtl="0">
              <a:spcBef>
                <a:spcPts val="0"/>
              </a:spcBef>
              <a:spcAft>
                <a:spcPts val="0"/>
              </a:spcAft>
              <a:buClr>
                <a:srgbClr val="E4A947"/>
              </a:buClr>
              <a:buSzPts val="2000"/>
              <a:buNone/>
              <a:defRPr sz="2000">
                <a:solidFill>
                  <a:srgbClr val="E4A947"/>
                </a:solidFill>
              </a:defRPr>
            </a:lvl2pPr>
            <a:lvl3pPr lvl="2" algn="ctr" rtl="0">
              <a:spcBef>
                <a:spcPts val="0"/>
              </a:spcBef>
              <a:spcAft>
                <a:spcPts val="0"/>
              </a:spcAft>
              <a:buClr>
                <a:srgbClr val="E4A947"/>
              </a:buClr>
              <a:buSzPts val="2000"/>
              <a:buNone/>
              <a:defRPr sz="2000">
                <a:solidFill>
                  <a:srgbClr val="E4A947"/>
                </a:solidFill>
              </a:defRPr>
            </a:lvl3pPr>
            <a:lvl4pPr lvl="3" algn="ctr" rtl="0">
              <a:spcBef>
                <a:spcPts val="0"/>
              </a:spcBef>
              <a:spcAft>
                <a:spcPts val="0"/>
              </a:spcAft>
              <a:buClr>
                <a:srgbClr val="E4A947"/>
              </a:buClr>
              <a:buSzPts val="2000"/>
              <a:buNone/>
              <a:defRPr sz="2000">
                <a:solidFill>
                  <a:srgbClr val="E4A947"/>
                </a:solidFill>
              </a:defRPr>
            </a:lvl4pPr>
            <a:lvl5pPr lvl="4" algn="ctr" rtl="0">
              <a:spcBef>
                <a:spcPts val="0"/>
              </a:spcBef>
              <a:spcAft>
                <a:spcPts val="0"/>
              </a:spcAft>
              <a:buClr>
                <a:srgbClr val="E4A947"/>
              </a:buClr>
              <a:buSzPts val="2000"/>
              <a:buNone/>
              <a:defRPr sz="2000">
                <a:solidFill>
                  <a:srgbClr val="E4A947"/>
                </a:solidFill>
              </a:defRPr>
            </a:lvl5pPr>
            <a:lvl6pPr lvl="5" algn="ctr" rtl="0">
              <a:spcBef>
                <a:spcPts val="0"/>
              </a:spcBef>
              <a:spcAft>
                <a:spcPts val="0"/>
              </a:spcAft>
              <a:buClr>
                <a:srgbClr val="E4A947"/>
              </a:buClr>
              <a:buSzPts val="2000"/>
              <a:buNone/>
              <a:defRPr sz="2000">
                <a:solidFill>
                  <a:srgbClr val="E4A947"/>
                </a:solidFill>
              </a:defRPr>
            </a:lvl6pPr>
            <a:lvl7pPr lvl="6" algn="ctr" rtl="0">
              <a:spcBef>
                <a:spcPts val="0"/>
              </a:spcBef>
              <a:spcAft>
                <a:spcPts val="0"/>
              </a:spcAft>
              <a:buClr>
                <a:srgbClr val="E4A947"/>
              </a:buClr>
              <a:buSzPts val="2000"/>
              <a:buNone/>
              <a:defRPr sz="2000">
                <a:solidFill>
                  <a:srgbClr val="E4A947"/>
                </a:solidFill>
              </a:defRPr>
            </a:lvl7pPr>
            <a:lvl8pPr lvl="7" algn="ctr" rtl="0">
              <a:spcBef>
                <a:spcPts val="0"/>
              </a:spcBef>
              <a:spcAft>
                <a:spcPts val="0"/>
              </a:spcAft>
              <a:buClr>
                <a:srgbClr val="E4A947"/>
              </a:buClr>
              <a:buSzPts val="2000"/>
              <a:buNone/>
              <a:defRPr sz="2000">
                <a:solidFill>
                  <a:srgbClr val="E4A947"/>
                </a:solidFill>
              </a:defRPr>
            </a:lvl8pPr>
            <a:lvl9pPr lvl="8" algn="ctr" rtl="0">
              <a:spcBef>
                <a:spcPts val="0"/>
              </a:spcBef>
              <a:spcAft>
                <a:spcPts val="0"/>
              </a:spcAft>
              <a:buClr>
                <a:srgbClr val="E4A947"/>
              </a:buClr>
              <a:buSzPts val="2000"/>
              <a:buNone/>
              <a:defRPr sz="2000">
                <a:solidFill>
                  <a:srgbClr val="E4A947"/>
                </a:solidFill>
              </a:defRPr>
            </a:lvl9pPr>
          </a:lstStyle>
          <a:p>
            <a:endParaRPr/>
          </a:p>
        </p:txBody>
      </p:sp>
      <p:sp>
        <p:nvSpPr>
          <p:cNvPr id="327" name="Google Shape;327;p24"/>
          <p:cNvSpPr txBox="1">
            <a:spLocks noGrp="1"/>
          </p:cNvSpPr>
          <p:nvPr>
            <p:ph type="subTitle" idx="3"/>
          </p:nvPr>
        </p:nvSpPr>
        <p:spPr>
          <a:xfrm>
            <a:off x="3369029" y="3768568"/>
            <a:ext cx="1476300" cy="5559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E1DAF2"/>
              </a:buClr>
              <a:buSzPts val="1400"/>
              <a:buNone/>
              <a:defRPr sz="1400">
                <a:solidFill>
                  <a:srgbClr val="E1DAF2"/>
                </a:solidFill>
              </a:defRPr>
            </a:lvl1pPr>
            <a:lvl2pPr lvl="1" algn="ctr" rtl="0">
              <a:lnSpc>
                <a:spcPct val="100000"/>
              </a:lnSpc>
              <a:spcBef>
                <a:spcPts val="0"/>
              </a:spcBef>
              <a:spcAft>
                <a:spcPts val="0"/>
              </a:spcAft>
              <a:buClr>
                <a:srgbClr val="E1DAF2"/>
              </a:buClr>
              <a:buSzPts val="1400"/>
              <a:buNone/>
              <a:defRPr sz="1400">
                <a:solidFill>
                  <a:srgbClr val="E1DAF2"/>
                </a:solidFill>
              </a:defRPr>
            </a:lvl2pPr>
            <a:lvl3pPr lvl="2" algn="ctr" rtl="0">
              <a:lnSpc>
                <a:spcPct val="100000"/>
              </a:lnSpc>
              <a:spcBef>
                <a:spcPts val="0"/>
              </a:spcBef>
              <a:spcAft>
                <a:spcPts val="0"/>
              </a:spcAft>
              <a:buClr>
                <a:srgbClr val="E1DAF2"/>
              </a:buClr>
              <a:buSzPts val="1400"/>
              <a:buNone/>
              <a:defRPr sz="1400">
                <a:solidFill>
                  <a:srgbClr val="E1DAF2"/>
                </a:solidFill>
              </a:defRPr>
            </a:lvl3pPr>
            <a:lvl4pPr lvl="3" algn="ctr" rtl="0">
              <a:lnSpc>
                <a:spcPct val="100000"/>
              </a:lnSpc>
              <a:spcBef>
                <a:spcPts val="0"/>
              </a:spcBef>
              <a:spcAft>
                <a:spcPts val="0"/>
              </a:spcAft>
              <a:buClr>
                <a:srgbClr val="E1DAF2"/>
              </a:buClr>
              <a:buSzPts val="1400"/>
              <a:buNone/>
              <a:defRPr sz="1400">
                <a:solidFill>
                  <a:srgbClr val="E1DAF2"/>
                </a:solidFill>
              </a:defRPr>
            </a:lvl4pPr>
            <a:lvl5pPr lvl="4" algn="ctr" rtl="0">
              <a:lnSpc>
                <a:spcPct val="100000"/>
              </a:lnSpc>
              <a:spcBef>
                <a:spcPts val="0"/>
              </a:spcBef>
              <a:spcAft>
                <a:spcPts val="0"/>
              </a:spcAft>
              <a:buClr>
                <a:srgbClr val="E1DAF2"/>
              </a:buClr>
              <a:buSzPts val="1400"/>
              <a:buNone/>
              <a:defRPr sz="1400">
                <a:solidFill>
                  <a:srgbClr val="E1DAF2"/>
                </a:solidFill>
              </a:defRPr>
            </a:lvl5pPr>
            <a:lvl6pPr lvl="5" algn="ctr" rtl="0">
              <a:lnSpc>
                <a:spcPct val="100000"/>
              </a:lnSpc>
              <a:spcBef>
                <a:spcPts val="0"/>
              </a:spcBef>
              <a:spcAft>
                <a:spcPts val="0"/>
              </a:spcAft>
              <a:buClr>
                <a:srgbClr val="E1DAF2"/>
              </a:buClr>
              <a:buSzPts val="1400"/>
              <a:buNone/>
              <a:defRPr sz="1400">
                <a:solidFill>
                  <a:srgbClr val="E1DAF2"/>
                </a:solidFill>
              </a:defRPr>
            </a:lvl6pPr>
            <a:lvl7pPr lvl="6" algn="ctr" rtl="0">
              <a:lnSpc>
                <a:spcPct val="100000"/>
              </a:lnSpc>
              <a:spcBef>
                <a:spcPts val="0"/>
              </a:spcBef>
              <a:spcAft>
                <a:spcPts val="0"/>
              </a:spcAft>
              <a:buClr>
                <a:srgbClr val="E1DAF2"/>
              </a:buClr>
              <a:buSzPts val="1400"/>
              <a:buNone/>
              <a:defRPr sz="1400">
                <a:solidFill>
                  <a:srgbClr val="E1DAF2"/>
                </a:solidFill>
              </a:defRPr>
            </a:lvl7pPr>
            <a:lvl8pPr lvl="7" algn="ctr" rtl="0">
              <a:lnSpc>
                <a:spcPct val="100000"/>
              </a:lnSpc>
              <a:spcBef>
                <a:spcPts val="0"/>
              </a:spcBef>
              <a:spcAft>
                <a:spcPts val="0"/>
              </a:spcAft>
              <a:buClr>
                <a:srgbClr val="E1DAF2"/>
              </a:buClr>
              <a:buSzPts val="1400"/>
              <a:buNone/>
              <a:defRPr sz="1400">
                <a:solidFill>
                  <a:srgbClr val="E1DAF2"/>
                </a:solidFill>
              </a:defRPr>
            </a:lvl8pPr>
            <a:lvl9pPr lvl="8" algn="ctr" rtl="0">
              <a:lnSpc>
                <a:spcPct val="100000"/>
              </a:lnSpc>
              <a:spcBef>
                <a:spcPts val="0"/>
              </a:spcBef>
              <a:spcAft>
                <a:spcPts val="0"/>
              </a:spcAft>
              <a:buClr>
                <a:srgbClr val="E1DAF2"/>
              </a:buClr>
              <a:buSzPts val="1400"/>
              <a:buNone/>
              <a:defRPr sz="1400">
                <a:solidFill>
                  <a:srgbClr val="E1DAF2"/>
                </a:solidFill>
              </a:defRPr>
            </a:lvl9pPr>
          </a:lstStyle>
          <a:p>
            <a:endParaRPr/>
          </a:p>
        </p:txBody>
      </p:sp>
      <p:sp>
        <p:nvSpPr>
          <p:cNvPr id="328" name="Google Shape;328;p24"/>
          <p:cNvSpPr txBox="1">
            <a:spLocks noGrp="1"/>
          </p:cNvSpPr>
          <p:nvPr>
            <p:ph type="ctrTitle" idx="4"/>
          </p:nvPr>
        </p:nvSpPr>
        <p:spPr>
          <a:xfrm>
            <a:off x="5307239" y="2922564"/>
            <a:ext cx="2097300" cy="873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E4A947"/>
              </a:buClr>
              <a:buSzPts val="2000"/>
              <a:buNone/>
              <a:defRPr sz="2000">
                <a:solidFill>
                  <a:srgbClr val="E4A947"/>
                </a:solidFill>
              </a:defRPr>
            </a:lvl1pPr>
            <a:lvl2pPr lvl="1" algn="ctr" rtl="0">
              <a:spcBef>
                <a:spcPts val="0"/>
              </a:spcBef>
              <a:spcAft>
                <a:spcPts val="0"/>
              </a:spcAft>
              <a:buClr>
                <a:srgbClr val="E4A947"/>
              </a:buClr>
              <a:buSzPts val="2000"/>
              <a:buNone/>
              <a:defRPr sz="2000">
                <a:solidFill>
                  <a:srgbClr val="E4A947"/>
                </a:solidFill>
              </a:defRPr>
            </a:lvl2pPr>
            <a:lvl3pPr lvl="2" algn="ctr" rtl="0">
              <a:spcBef>
                <a:spcPts val="0"/>
              </a:spcBef>
              <a:spcAft>
                <a:spcPts val="0"/>
              </a:spcAft>
              <a:buClr>
                <a:srgbClr val="E4A947"/>
              </a:buClr>
              <a:buSzPts val="2000"/>
              <a:buNone/>
              <a:defRPr sz="2000">
                <a:solidFill>
                  <a:srgbClr val="E4A947"/>
                </a:solidFill>
              </a:defRPr>
            </a:lvl3pPr>
            <a:lvl4pPr lvl="3" algn="ctr" rtl="0">
              <a:spcBef>
                <a:spcPts val="0"/>
              </a:spcBef>
              <a:spcAft>
                <a:spcPts val="0"/>
              </a:spcAft>
              <a:buClr>
                <a:srgbClr val="E4A947"/>
              </a:buClr>
              <a:buSzPts val="2000"/>
              <a:buNone/>
              <a:defRPr sz="2000">
                <a:solidFill>
                  <a:srgbClr val="E4A947"/>
                </a:solidFill>
              </a:defRPr>
            </a:lvl4pPr>
            <a:lvl5pPr lvl="4" algn="ctr" rtl="0">
              <a:spcBef>
                <a:spcPts val="0"/>
              </a:spcBef>
              <a:spcAft>
                <a:spcPts val="0"/>
              </a:spcAft>
              <a:buClr>
                <a:srgbClr val="E4A947"/>
              </a:buClr>
              <a:buSzPts val="2000"/>
              <a:buNone/>
              <a:defRPr sz="2000">
                <a:solidFill>
                  <a:srgbClr val="E4A947"/>
                </a:solidFill>
              </a:defRPr>
            </a:lvl5pPr>
            <a:lvl6pPr lvl="5" algn="ctr" rtl="0">
              <a:spcBef>
                <a:spcPts val="0"/>
              </a:spcBef>
              <a:spcAft>
                <a:spcPts val="0"/>
              </a:spcAft>
              <a:buClr>
                <a:srgbClr val="E4A947"/>
              </a:buClr>
              <a:buSzPts val="2000"/>
              <a:buNone/>
              <a:defRPr sz="2000">
                <a:solidFill>
                  <a:srgbClr val="E4A947"/>
                </a:solidFill>
              </a:defRPr>
            </a:lvl6pPr>
            <a:lvl7pPr lvl="6" algn="ctr" rtl="0">
              <a:spcBef>
                <a:spcPts val="0"/>
              </a:spcBef>
              <a:spcAft>
                <a:spcPts val="0"/>
              </a:spcAft>
              <a:buClr>
                <a:srgbClr val="E4A947"/>
              </a:buClr>
              <a:buSzPts val="2000"/>
              <a:buNone/>
              <a:defRPr sz="2000">
                <a:solidFill>
                  <a:srgbClr val="E4A947"/>
                </a:solidFill>
              </a:defRPr>
            </a:lvl7pPr>
            <a:lvl8pPr lvl="7" algn="ctr" rtl="0">
              <a:spcBef>
                <a:spcPts val="0"/>
              </a:spcBef>
              <a:spcAft>
                <a:spcPts val="0"/>
              </a:spcAft>
              <a:buClr>
                <a:srgbClr val="E4A947"/>
              </a:buClr>
              <a:buSzPts val="2000"/>
              <a:buNone/>
              <a:defRPr sz="2000">
                <a:solidFill>
                  <a:srgbClr val="E4A947"/>
                </a:solidFill>
              </a:defRPr>
            </a:lvl8pPr>
            <a:lvl9pPr lvl="8" algn="ctr" rtl="0">
              <a:spcBef>
                <a:spcPts val="0"/>
              </a:spcBef>
              <a:spcAft>
                <a:spcPts val="0"/>
              </a:spcAft>
              <a:buClr>
                <a:srgbClr val="E4A947"/>
              </a:buClr>
              <a:buSzPts val="2000"/>
              <a:buNone/>
              <a:defRPr sz="2000">
                <a:solidFill>
                  <a:srgbClr val="E4A947"/>
                </a:solidFill>
              </a:defRPr>
            </a:lvl9pPr>
          </a:lstStyle>
          <a:p>
            <a:endParaRPr/>
          </a:p>
        </p:txBody>
      </p:sp>
      <p:sp>
        <p:nvSpPr>
          <p:cNvPr id="329" name="Google Shape;329;p24"/>
          <p:cNvSpPr txBox="1">
            <a:spLocks noGrp="1"/>
          </p:cNvSpPr>
          <p:nvPr>
            <p:ph type="subTitle" idx="5"/>
          </p:nvPr>
        </p:nvSpPr>
        <p:spPr>
          <a:xfrm>
            <a:off x="5617627" y="3768576"/>
            <a:ext cx="1476300" cy="5559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E1DAF2"/>
              </a:buClr>
              <a:buSzPts val="1400"/>
              <a:buNone/>
              <a:defRPr sz="1400">
                <a:solidFill>
                  <a:srgbClr val="E1DAF2"/>
                </a:solidFill>
              </a:defRPr>
            </a:lvl1pPr>
            <a:lvl2pPr lvl="1" algn="ctr" rtl="0">
              <a:lnSpc>
                <a:spcPct val="100000"/>
              </a:lnSpc>
              <a:spcBef>
                <a:spcPts val="0"/>
              </a:spcBef>
              <a:spcAft>
                <a:spcPts val="0"/>
              </a:spcAft>
              <a:buClr>
                <a:srgbClr val="E1DAF2"/>
              </a:buClr>
              <a:buSzPts val="1400"/>
              <a:buNone/>
              <a:defRPr sz="1400">
                <a:solidFill>
                  <a:srgbClr val="E1DAF2"/>
                </a:solidFill>
              </a:defRPr>
            </a:lvl2pPr>
            <a:lvl3pPr lvl="2" algn="ctr" rtl="0">
              <a:lnSpc>
                <a:spcPct val="100000"/>
              </a:lnSpc>
              <a:spcBef>
                <a:spcPts val="0"/>
              </a:spcBef>
              <a:spcAft>
                <a:spcPts val="0"/>
              </a:spcAft>
              <a:buClr>
                <a:srgbClr val="E1DAF2"/>
              </a:buClr>
              <a:buSzPts val="1400"/>
              <a:buNone/>
              <a:defRPr sz="1400">
                <a:solidFill>
                  <a:srgbClr val="E1DAF2"/>
                </a:solidFill>
              </a:defRPr>
            </a:lvl3pPr>
            <a:lvl4pPr lvl="3" algn="ctr" rtl="0">
              <a:lnSpc>
                <a:spcPct val="100000"/>
              </a:lnSpc>
              <a:spcBef>
                <a:spcPts val="0"/>
              </a:spcBef>
              <a:spcAft>
                <a:spcPts val="0"/>
              </a:spcAft>
              <a:buClr>
                <a:srgbClr val="E1DAF2"/>
              </a:buClr>
              <a:buSzPts val="1400"/>
              <a:buNone/>
              <a:defRPr sz="1400">
                <a:solidFill>
                  <a:srgbClr val="E1DAF2"/>
                </a:solidFill>
              </a:defRPr>
            </a:lvl4pPr>
            <a:lvl5pPr lvl="4" algn="ctr" rtl="0">
              <a:lnSpc>
                <a:spcPct val="100000"/>
              </a:lnSpc>
              <a:spcBef>
                <a:spcPts val="0"/>
              </a:spcBef>
              <a:spcAft>
                <a:spcPts val="0"/>
              </a:spcAft>
              <a:buClr>
                <a:srgbClr val="E1DAF2"/>
              </a:buClr>
              <a:buSzPts val="1400"/>
              <a:buNone/>
              <a:defRPr sz="1400">
                <a:solidFill>
                  <a:srgbClr val="E1DAF2"/>
                </a:solidFill>
              </a:defRPr>
            </a:lvl5pPr>
            <a:lvl6pPr lvl="5" algn="ctr" rtl="0">
              <a:lnSpc>
                <a:spcPct val="100000"/>
              </a:lnSpc>
              <a:spcBef>
                <a:spcPts val="0"/>
              </a:spcBef>
              <a:spcAft>
                <a:spcPts val="0"/>
              </a:spcAft>
              <a:buClr>
                <a:srgbClr val="E1DAF2"/>
              </a:buClr>
              <a:buSzPts val="1400"/>
              <a:buNone/>
              <a:defRPr sz="1400">
                <a:solidFill>
                  <a:srgbClr val="E1DAF2"/>
                </a:solidFill>
              </a:defRPr>
            </a:lvl6pPr>
            <a:lvl7pPr lvl="6" algn="ctr" rtl="0">
              <a:lnSpc>
                <a:spcPct val="100000"/>
              </a:lnSpc>
              <a:spcBef>
                <a:spcPts val="0"/>
              </a:spcBef>
              <a:spcAft>
                <a:spcPts val="0"/>
              </a:spcAft>
              <a:buClr>
                <a:srgbClr val="E1DAF2"/>
              </a:buClr>
              <a:buSzPts val="1400"/>
              <a:buNone/>
              <a:defRPr sz="1400">
                <a:solidFill>
                  <a:srgbClr val="E1DAF2"/>
                </a:solidFill>
              </a:defRPr>
            </a:lvl7pPr>
            <a:lvl8pPr lvl="7" algn="ctr" rtl="0">
              <a:lnSpc>
                <a:spcPct val="100000"/>
              </a:lnSpc>
              <a:spcBef>
                <a:spcPts val="0"/>
              </a:spcBef>
              <a:spcAft>
                <a:spcPts val="0"/>
              </a:spcAft>
              <a:buClr>
                <a:srgbClr val="E1DAF2"/>
              </a:buClr>
              <a:buSzPts val="1400"/>
              <a:buNone/>
              <a:defRPr sz="1400">
                <a:solidFill>
                  <a:srgbClr val="E1DAF2"/>
                </a:solidFill>
              </a:defRPr>
            </a:lvl8pPr>
            <a:lvl9pPr lvl="8" algn="ctr" rtl="0">
              <a:lnSpc>
                <a:spcPct val="100000"/>
              </a:lnSpc>
              <a:spcBef>
                <a:spcPts val="0"/>
              </a:spcBef>
              <a:spcAft>
                <a:spcPts val="0"/>
              </a:spcAft>
              <a:buClr>
                <a:srgbClr val="E1DAF2"/>
              </a:buClr>
              <a:buSzPts val="1400"/>
              <a:buNone/>
              <a:defRPr sz="1400">
                <a:solidFill>
                  <a:srgbClr val="E1DAF2"/>
                </a:solidFill>
              </a:defRPr>
            </a:lvl9pPr>
          </a:lstStyle>
          <a:p>
            <a:endParaRPr/>
          </a:p>
        </p:txBody>
      </p:sp>
      <p:sp>
        <p:nvSpPr>
          <p:cNvPr id="330" name="Google Shape;330;p24"/>
          <p:cNvSpPr txBox="1">
            <a:spLocks noGrp="1"/>
          </p:cNvSpPr>
          <p:nvPr>
            <p:ph type="ctrTitle" idx="6"/>
          </p:nvPr>
        </p:nvSpPr>
        <p:spPr>
          <a:xfrm>
            <a:off x="810067" y="5348761"/>
            <a:ext cx="2097300" cy="873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E4A947"/>
              </a:buClr>
              <a:buSzPts val="2000"/>
              <a:buNone/>
              <a:defRPr sz="2000">
                <a:solidFill>
                  <a:srgbClr val="E4A947"/>
                </a:solidFill>
              </a:defRPr>
            </a:lvl1pPr>
            <a:lvl2pPr lvl="1" algn="ctr" rtl="0">
              <a:spcBef>
                <a:spcPts val="0"/>
              </a:spcBef>
              <a:spcAft>
                <a:spcPts val="0"/>
              </a:spcAft>
              <a:buClr>
                <a:srgbClr val="E4A947"/>
              </a:buClr>
              <a:buSzPts val="2000"/>
              <a:buNone/>
              <a:defRPr sz="2000">
                <a:solidFill>
                  <a:srgbClr val="E4A947"/>
                </a:solidFill>
              </a:defRPr>
            </a:lvl2pPr>
            <a:lvl3pPr lvl="2" algn="ctr" rtl="0">
              <a:spcBef>
                <a:spcPts val="0"/>
              </a:spcBef>
              <a:spcAft>
                <a:spcPts val="0"/>
              </a:spcAft>
              <a:buClr>
                <a:srgbClr val="E4A947"/>
              </a:buClr>
              <a:buSzPts val="2000"/>
              <a:buNone/>
              <a:defRPr sz="2000">
                <a:solidFill>
                  <a:srgbClr val="E4A947"/>
                </a:solidFill>
              </a:defRPr>
            </a:lvl3pPr>
            <a:lvl4pPr lvl="3" algn="ctr" rtl="0">
              <a:spcBef>
                <a:spcPts val="0"/>
              </a:spcBef>
              <a:spcAft>
                <a:spcPts val="0"/>
              </a:spcAft>
              <a:buClr>
                <a:srgbClr val="E4A947"/>
              </a:buClr>
              <a:buSzPts val="2000"/>
              <a:buNone/>
              <a:defRPr sz="2000">
                <a:solidFill>
                  <a:srgbClr val="E4A947"/>
                </a:solidFill>
              </a:defRPr>
            </a:lvl4pPr>
            <a:lvl5pPr lvl="4" algn="ctr" rtl="0">
              <a:spcBef>
                <a:spcPts val="0"/>
              </a:spcBef>
              <a:spcAft>
                <a:spcPts val="0"/>
              </a:spcAft>
              <a:buClr>
                <a:srgbClr val="E4A947"/>
              </a:buClr>
              <a:buSzPts val="2000"/>
              <a:buNone/>
              <a:defRPr sz="2000">
                <a:solidFill>
                  <a:srgbClr val="E4A947"/>
                </a:solidFill>
              </a:defRPr>
            </a:lvl5pPr>
            <a:lvl6pPr lvl="5" algn="ctr" rtl="0">
              <a:spcBef>
                <a:spcPts val="0"/>
              </a:spcBef>
              <a:spcAft>
                <a:spcPts val="0"/>
              </a:spcAft>
              <a:buClr>
                <a:srgbClr val="E4A947"/>
              </a:buClr>
              <a:buSzPts val="2000"/>
              <a:buNone/>
              <a:defRPr sz="2000">
                <a:solidFill>
                  <a:srgbClr val="E4A947"/>
                </a:solidFill>
              </a:defRPr>
            </a:lvl6pPr>
            <a:lvl7pPr lvl="6" algn="ctr" rtl="0">
              <a:spcBef>
                <a:spcPts val="0"/>
              </a:spcBef>
              <a:spcAft>
                <a:spcPts val="0"/>
              </a:spcAft>
              <a:buClr>
                <a:srgbClr val="E4A947"/>
              </a:buClr>
              <a:buSzPts val="2000"/>
              <a:buNone/>
              <a:defRPr sz="2000">
                <a:solidFill>
                  <a:srgbClr val="E4A947"/>
                </a:solidFill>
              </a:defRPr>
            </a:lvl7pPr>
            <a:lvl8pPr lvl="7" algn="ctr" rtl="0">
              <a:spcBef>
                <a:spcPts val="0"/>
              </a:spcBef>
              <a:spcAft>
                <a:spcPts val="0"/>
              </a:spcAft>
              <a:buClr>
                <a:srgbClr val="E4A947"/>
              </a:buClr>
              <a:buSzPts val="2000"/>
              <a:buNone/>
              <a:defRPr sz="2000">
                <a:solidFill>
                  <a:srgbClr val="E4A947"/>
                </a:solidFill>
              </a:defRPr>
            </a:lvl8pPr>
            <a:lvl9pPr lvl="8" algn="ctr" rtl="0">
              <a:spcBef>
                <a:spcPts val="0"/>
              </a:spcBef>
              <a:spcAft>
                <a:spcPts val="0"/>
              </a:spcAft>
              <a:buClr>
                <a:srgbClr val="E4A947"/>
              </a:buClr>
              <a:buSzPts val="2000"/>
              <a:buNone/>
              <a:defRPr sz="2000">
                <a:solidFill>
                  <a:srgbClr val="E4A947"/>
                </a:solidFill>
              </a:defRPr>
            </a:lvl9pPr>
          </a:lstStyle>
          <a:p>
            <a:endParaRPr/>
          </a:p>
        </p:txBody>
      </p:sp>
      <p:sp>
        <p:nvSpPr>
          <p:cNvPr id="331" name="Google Shape;331;p24"/>
          <p:cNvSpPr txBox="1">
            <a:spLocks noGrp="1"/>
          </p:cNvSpPr>
          <p:nvPr>
            <p:ph type="subTitle" idx="7"/>
          </p:nvPr>
        </p:nvSpPr>
        <p:spPr>
          <a:xfrm>
            <a:off x="1120444" y="6208870"/>
            <a:ext cx="1476300" cy="5559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E1DAF2"/>
              </a:buClr>
              <a:buSzPts val="1400"/>
              <a:buNone/>
              <a:defRPr sz="1400">
                <a:solidFill>
                  <a:srgbClr val="E1DAF2"/>
                </a:solidFill>
              </a:defRPr>
            </a:lvl1pPr>
            <a:lvl2pPr lvl="1" algn="ctr" rtl="0">
              <a:lnSpc>
                <a:spcPct val="100000"/>
              </a:lnSpc>
              <a:spcBef>
                <a:spcPts val="0"/>
              </a:spcBef>
              <a:spcAft>
                <a:spcPts val="0"/>
              </a:spcAft>
              <a:buClr>
                <a:srgbClr val="E1DAF2"/>
              </a:buClr>
              <a:buSzPts val="1400"/>
              <a:buNone/>
              <a:defRPr sz="1400">
                <a:solidFill>
                  <a:srgbClr val="E1DAF2"/>
                </a:solidFill>
              </a:defRPr>
            </a:lvl2pPr>
            <a:lvl3pPr lvl="2" algn="ctr" rtl="0">
              <a:lnSpc>
                <a:spcPct val="100000"/>
              </a:lnSpc>
              <a:spcBef>
                <a:spcPts val="0"/>
              </a:spcBef>
              <a:spcAft>
                <a:spcPts val="0"/>
              </a:spcAft>
              <a:buClr>
                <a:srgbClr val="E1DAF2"/>
              </a:buClr>
              <a:buSzPts val="1400"/>
              <a:buNone/>
              <a:defRPr sz="1400">
                <a:solidFill>
                  <a:srgbClr val="E1DAF2"/>
                </a:solidFill>
              </a:defRPr>
            </a:lvl3pPr>
            <a:lvl4pPr lvl="3" algn="ctr" rtl="0">
              <a:lnSpc>
                <a:spcPct val="100000"/>
              </a:lnSpc>
              <a:spcBef>
                <a:spcPts val="0"/>
              </a:spcBef>
              <a:spcAft>
                <a:spcPts val="0"/>
              </a:spcAft>
              <a:buClr>
                <a:srgbClr val="E1DAF2"/>
              </a:buClr>
              <a:buSzPts val="1400"/>
              <a:buNone/>
              <a:defRPr sz="1400">
                <a:solidFill>
                  <a:srgbClr val="E1DAF2"/>
                </a:solidFill>
              </a:defRPr>
            </a:lvl4pPr>
            <a:lvl5pPr lvl="4" algn="ctr" rtl="0">
              <a:lnSpc>
                <a:spcPct val="100000"/>
              </a:lnSpc>
              <a:spcBef>
                <a:spcPts val="0"/>
              </a:spcBef>
              <a:spcAft>
                <a:spcPts val="0"/>
              </a:spcAft>
              <a:buClr>
                <a:srgbClr val="E1DAF2"/>
              </a:buClr>
              <a:buSzPts val="1400"/>
              <a:buNone/>
              <a:defRPr sz="1400">
                <a:solidFill>
                  <a:srgbClr val="E1DAF2"/>
                </a:solidFill>
              </a:defRPr>
            </a:lvl5pPr>
            <a:lvl6pPr lvl="5" algn="ctr" rtl="0">
              <a:lnSpc>
                <a:spcPct val="100000"/>
              </a:lnSpc>
              <a:spcBef>
                <a:spcPts val="0"/>
              </a:spcBef>
              <a:spcAft>
                <a:spcPts val="0"/>
              </a:spcAft>
              <a:buClr>
                <a:srgbClr val="E1DAF2"/>
              </a:buClr>
              <a:buSzPts val="1400"/>
              <a:buNone/>
              <a:defRPr sz="1400">
                <a:solidFill>
                  <a:srgbClr val="E1DAF2"/>
                </a:solidFill>
              </a:defRPr>
            </a:lvl6pPr>
            <a:lvl7pPr lvl="6" algn="ctr" rtl="0">
              <a:lnSpc>
                <a:spcPct val="100000"/>
              </a:lnSpc>
              <a:spcBef>
                <a:spcPts val="0"/>
              </a:spcBef>
              <a:spcAft>
                <a:spcPts val="0"/>
              </a:spcAft>
              <a:buClr>
                <a:srgbClr val="E1DAF2"/>
              </a:buClr>
              <a:buSzPts val="1400"/>
              <a:buNone/>
              <a:defRPr sz="1400">
                <a:solidFill>
                  <a:srgbClr val="E1DAF2"/>
                </a:solidFill>
              </a:defRPr>
            </a:lvl7pPr>
            <a:lvl8pPr lvl="7" algn="ctr" rtl="0">
              <a:lnSpc>
                <a:spcPct val="100000"/>
              </a:lnSpc>
              <a:spcBef>
                <a:spcPts val="0"/>
              </a:spcBef>
              <a:spcAft>
                <a:spcPts val="0"/>
              </a:spcAft>
              <a:buClr>
                <a:srgbClr val="E1DAF2"/>
              </a:buClr>
              <a:buSzPts val="1400"/>
              <a:buNone/>
              <a:defRPr sz="1400">
                <a:solidFill>
                  <a:srgbClr val="E1DAF2"/>
                </a:solidFill>
              </a:defRPr>
            </a:lvl8pPr>
            <a:lvl9pPr lvl="8" algn="ctr" rtl="0">
              <a:lnSpc>
                <a:spcPct val="100000"/>
              </a:lnSpc>
              <a:spcBef>
                <a:spcPts val="0"/>
              </a:spcBef>
              <a:spcAft>
                <a:spcPts val="0"/>
              </a:spcAft>
              <a:buClr>
                <a:srgbClr val="E1DAF2"/>
              </a:buClr>
              <a:buSzPts val="1400"/>
              <a:buNone/>
              <a:defRPr sz="1400">
                <a:solidFill>
                  <a:srgbClr val="E1DAF2"/>
                </a:solidFill>
              </a:defRPr>
            </a:lvl9pPr>
          </a:lstStyle>
          <a:p>
            <a:endParaRPr/>
          </a:p>
        </p:txBody>
      </p:sp>
      <p:sp>
        <p:nvSpPr>
          <p:cNvPr id="332" name="Google Shape;332;p24"/>
          <p:cNvSpPr txBox="1">
            <a:spLocks noGrp="1"/>
          </p:cNvSpPr>
          <p:nvPr>
            <p:ph type="ctrTitle" idx="8"/>
          </p:nvPr>
        </p:nvSpPr>
        <p:spPr>
          <a:xfrm>
            <a:off x="3058674" y="5348761"/>
            <a:ext cx="2097300" cy="873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E4A947"/>
              </a:buClr>
              <a:buSzPts val="2000"/>
              <a:buNone/>
              <a:defRPr sz="2000">
                <a:solidFill>
                  <a:srgbClr val="E4A947"/>
                </a:solidFill>
              </a:defRPr>
            </a:lvl1pPr>
            <a:lvl2pPr lvl="1" algn="ctr" rtl="0">
              <a:spcBef>
                <a:spcPts val="0"/>
              </a:spcBef>
              <a:spcAft>
                <a:spcPts val="0"/>
              </a:spcAft>
              <a:buClr>
                <a:srgbClr val="E4A947"/>
              </a:buClr>
              <a:buSzPts val="2000"/>
              <a:buNone/>
              <a:defRPr sz="2000">
                <a:solidFill>
                  <a:srgbClr val="E4A947"/>
                </a:solidFill>
              </a:defRPr>
            </a:lvl2pPr>
            <a:lvl3pPr lvl="2" algn="ctr" rtl="0">
              <a:spcBef>
                <a:spcPts val="0"/>
              </a:spcBef>
              <a:spcAft>
                <a:spcPts val="0"/>
              </a:spcAft>
              <a:buClr>
                <a:srgbClr val="E4A947"/>
              </a:buClr>
              <a:buSzPts val="2000"/>
              <a:buNone/>
              <a:defRPr sz="2000">
                <a:solidFill>
                  <a:srgbClr val="E4A947"/>
                </a:solidFill>
              </a:defRPr>
            </a:lvl3pPr>
            <a:lvl4pPr lvl="3" algn="ctr" rtl="0">
              <a:spcBef>
                <a:spcPts val="0"/>
              </a:spcBef>
              <a:spcAft>
                <a:spcPts val="0"/>
              </a:spcAft>
              <a:buClr>
                <a:srgbClr val="E4A947"/>
              </a:buClr>
              <a:buSzPts val="2000"/>
              <a:buNone/>
              <a:defRPr sz="2000">
                <a:solidFill>
                  <a:srgbClr val="E4A947"/>
                </a:solidFill>
              </a:defRPr>
            </a:lvl4pPr>
            <a:lvl5pPr lvl="4" algn="ctr" rtl="0">
              <a:spcBef>
                <a:spcPts val="0"/>
              </a:spcBef>
              <a:spcAft>
                <a:spcPts val="0"/>
              </a:spcAft>
              <a:buClr>
                <a:srgbClr val="E4A947"/>
              </a:buClr>
              <a:buSzPts val="2000"/>
              <a:buNone/>
              <a:defRPr sz="2000">
                <a:solidFill>
                  <a:srgbClr val="E4A947"/>
                </a:solidFill>
              </a:defRPr>
            </a:lvl5pPr>
            <a:lvl6pPr lvl="5" algn="ctr" rtl="0">
              <a:spcBef>
                <a:spcPts val="0"/>
              </a:spcBef>
              <a:spcAft>
                <a:spcPts val="0"/>
              </a:spcAft>
              <a:buClr>
                <a:srgbClr val="E4A947"/>
              </a:buClr>
              <a:buSzPts val="2000"/>
              <a:buNone/>
              <a:defRPr sz="2000">
                <a:solidFill>
                  <a:srgbClr val="E4A947"/>
                </a:solidFill>
              </a:defRPr>
            </a:lvl6pPr>
            <a:lvl7pPr lvl="6" algn="ctr" rtl="0">
              <a:spcBef>
                <a:spcPts val="0"/>
              </a:spcBef>
              <a:spcAft>
                <a:spcPts val="0"/>
              </a:spcAft>
              <a:buClr>
                <a:srgbClr val="E4A947"/>
              </a:buClr>
              <a:buSzPts val="2000"/>
              <a:buNone/>
              <a:defRPr sz="2000">
                <a:solidFill>
                  <a:srgbClr val="E4A947"/>
                </a:solidFill>
              </a:defRPr>
            </a:lvl7pPr>
            <a:lvl8pPr lvl="7" algn="ctr" rtl="0">
              <a:spcBef>
                <a:spcPts val="0"/>
              </a:spcBef>
              <a:spcAft>
                <a:spcPts val="0"/>
              </a:spcAft>
              <a:buClr>
                <a:srgbClr val="E4A947"/>
              </a:buClr>
              <a:buSzPts val="2000"/>
              <a:buNone/>
              <a:defRPr sz="2000">
                <a:solidFill>
                  <a:srgbClr val="E4A947"/>
                </a:solidFill>
              </a:defRPr>
            </a:lvl8pPr>
            <a:lvl9pPr lvl="8" algn="ctr" rtl="0">
              <a:spcBef>
                <a:spcPts val="0"/>
              </a:spcBef>
              <a:spcAft>
                <a:spcPts val="0"/>
              </a:spcAft>
              <a:buClr>
                <a:srgbClr val="E4A947"/>
              </a:buClr>
              <a:buSzPts val="2000"/>
              <a:buNone/>
              <a:defRPr sz="2000">
                <a:solidFill>
                  <a:srgbClr val="E4A947"/>
                </a:solidFill>
              </a:defRPr>
            </a:lvl9pPr>
          </a:lstStyle>
          <a:p>
            <a:endParaRPr/>
          </a:p>
        </p:txBody>
      </p:sp>
      <p:sp>
        <p:nvSpPr>
          <p:cNvPr id="333" name="Google Shape;333;p24"/>
          <p:cNvSpPr txBox="1">
            <a:spLocks noGrp="1"/>
          </p:cNvSpPr>
          <p:nvPr>
            <p:ph type="subTitle" idx="9"/>
          </p:nvPr>
        </p:nvSpPr>
        <p:spPr>
          <a:xfrm>
            <a:off x="3369029" y="6211735"/>
            <a:ext cx="1476300" cy="5559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E1DAF2"/>
              </a:buClr>
              <a:buSzPts val="1400"/>
              <a:buNone/>
              <a:defRPr sz="1400">
                <a:solidFill>
                  <a:srgbClr val="E1DAF2"/>
                </a:solidFill>
              </a:defRPr>
            </a:lvl1pPr>
            <a:lvl2pPr lvl="1" algn="ctr" rtl="0">
              <a:lnSpc>
                <a:spcPct val="100000"/>
              </a:lnSpc>
              <a:spcBef>
                <a:spcPts val="0"/>
              </a:spcBef>
              <a:spcAft>
                <a:spcPts val="0"/>
              </a:spcAft>
              <a:buClr>
                <a:srgbClr val="E1DAF2"/>
              </a:buClr>
              <a:buSzPts val="1400"/>
              <a:buNone/>
              <a:defRPr sz="1400">
                <a:solidFill>
                  <a:srgbClr val="E1DAF2"/>
                </a:solidFill>
              </a:defRPr>
            </a:lvl2pPr>
            <a:lvl3pPr lvl="2" algn="ctr" rtl="0">
              <a:lnSpc>
                <a:spcPct val="100000"/>
              </a:lnSpc>
              <a:spcBef>
                <a:spcPts val="0"/>
              </a:spcBef>
              <a:spcAft>
                <a:spcPts val="0"/>
              </a:spcAft>
              <a:buClr>
                <a:srgbClr val="E1DAF2"/>
              </a:buClr>
              <a:buSzPts val="1400"/>
              <a:buNone/>
              <a:defRPr sz="1400">
                <a:solidFill>
                  <a:srgbClr val="E1DAF2"/>
                </a:solidFill>
              </a:defRPr>
            </a:lvl3pPr>
            <a:lvl4pPr lvl="3" algn="ctr" rtl="0">
              <a:lnSpc>
                <a:spcPct val="100000"/>
              </a:lnSpc>
              <a:spcBef>
                <a:spcPts val="0"/>
              </a:spcBef>
              <a:spcAft>
                <a:spcPts val="0"/>
              </a:spcAft>
              <a:buClr>
                <a:srgbClr val="E1DAF2"/>
              </a:buClr>
              <a:buSzPts val="1400"/>
              <a:buNone/>
              <a:defRPr sz="1400">
                <a:solidFill>
                  <a:srgbClr val="E1DAF2"/>
                </a:solidFill>
              </a:defRPr>
            </a:lvl4pPr>
            <a:lvl5pPr lvl="4" algn="ctr" rtl="0">
              <a:lnSpc>
                <a:spcPct val="100000"/>
              </a:lnSpc>
              <a:spcBef>
                <a:spcPts val="0"/>
              </a:spcBef>
              <a:spcAft>
                <a:spcPts val="0"/>
              </a:spcAft>
              <a:buClr>
                <a:srgbClr val="E1DAF2"/>
              </a:buClr>
              <a:buSzPts val="1400"/>
              <a:buNone/>
              <a:defRPr sz="1400">
                <a:solidFill>
                  <a:srgbClr val="E1DAF2"/>
                </a:solidFill>
              </a:defRPr>
            </a:lvl5pPr>
            <a:lvl6pPr lvl="5" algn="ctr" rtl="0">
              <a:lnSpc>
                <a:spcPct val="100000"/>
              </a:lnSpc>
              <a:spcBef>
                <a:spcPts val="0"/>
              </a:spcBef>
              <a:spcAft>
                <a:spcPts val="0"/>
              </a:spcAft>
              <a:buClr>
                <a:srgbClr val="E1DAF2"/>
              </a:buClr>
              <a:buSzPts val="1400"/>
              <a:buNone/>
              <a:defRPr sz="1400">
                <a:solidFill>
                  <a:srgbClr val="E1DAF2"/>
                </a:solidFill>
              </a:defRPr>
            </a:lvl6pPr>
            <a:lvl7pPr lvl="6" algn="ctr" rtl="0">
              <a:lnSpc>
                <a:spcPct val="100000"/>
              </a:lnSpc>
              <a:spcBef>
                <a:spcPts val="0"/>
              </a:spcBef>
              <a:spcAft>
                <a:spcPts val="0"/>
              </a:spcAft>
              <a:buClr>
                <a:srgbClr val="E1DAF2"/>
              </a:buClr>
              <a:buSzPts val="1400"/>
              <a:buNone/>
              <a:defRPr sz="1400">
                <a:solidFill>
                  <a:srgbClr val="E1DAF2"/>
                </a:solidFill>
              </a:defRPr>
            </a:lvl7pPr>
            <a:lvl8pPr lvl="7" algn="ctr" rtl="0">
              <a:lnSpc>
                <a:spcPct val="100000"/>
              </a:lnSpc>
              <a:spcBef>
                <a:spcPts val="0"/>
              </a:spcBef>
              <a:spcAft>
                <a:spcPts val="0"/>
              </a:spcAft>
              <a:buClr>
                <a:srgbClr val="E1DAF2"/>
              </a:buClr>
              <a:buSzPts val="1400"/>
              <a:buNone/>
              <a:defRPr sz="1400">
                <a:solidFill>
                  <a:srgbClr val="E1DAF2"/>
                </a:solidFill>
              </a:defRPr>
            </a:lvl8pPr>
            <a:lvl9pPr lvl="8" algn="ctr" rtl="0">
              <a:lnSpc>
                <a:spcPct val="100000"/>
              </a:lnSpc>
              <a:spcBef>
                <a:spcPts val="0"/>
              </a:spcBef>
              <a:spcAft>
                <a:spcPts val="0"/>
              </a:spcAft>
              <a:buClr>
                <a:srgbClr val="E1DAF2"/>
              </a:buClr>
              <a:buSzPts val="1400"/>
              <a:buNone/>
              <a:defRPr sz="1400">
                <a:solidFill>
                  <a:srgbClr val="E1DAF2"/>
                </a:solidFill>
              </a:defRPr>
            </a:lvl9pPr>
          </a:lstStyle>
          <a:p>
            <a:endParaRPr/>
          </a:p>
        </p:txBody>
      </p:sp>
      <p:sp>
        <p:nvSpPr>
          <p:cNvPr id="334" name="Google Shape;334;p24"/>
          <p:cNvSpPr txBox="1">
            <a:spLocks noGrp="1"/>
          </p:cNvSpPr>
          <p:nvPr>
            <p:ph type="ctrTitle" idx="13"/>
          </p:nvPr>
        </p:nvSpPr>
        <p:spPr>
          <a:xfrm>
            <a:off x="5307239" y="5343661"/>
            <a:ext cx="2097300" cy="873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E4A947"/>
              </a:buClr>
              <a:buSzPts val="2000"/>
              <a:buNone/>
              <a:defRPr sz="2000">
                <a:solidFill>
                  <a:srgbClr val="E4A947"/>
                </a:solidFill>
              </a:defRPr>
            </a:lvl1pPr>
            <a:lvl2pPr lvl="1" algn="ctr" rtl="0">
              <a:spcBef>
                <a:spcPts val="0"/>
              </a:spcBef>
              <a:spcAft>
                <a:spcPts val="0"/>
              </a:spcAft>
              <a:buClr>
                <a:srgbClr val="E4A947"/>
              </a:buClr>
              <a:buSzPts val="2000"/>
              <a:buNone/>
              <a:defRPr sz="2000">
                <a:solidFill>
                  <a:srgbClr val="E4A947"/>
                </a:solidFill>
              </a:defRPr>
            </a:lvl2pPr>
            <a:lvl3pPr lvl="2" algn="ctr" rtl="0">
              <a:spcBef>
                <a:spcPts val="0"/>
              </a:spcBef>
              <a:spcAft>
                <a:spcPts val="0"/>
              </a:spcAft>
              <a:buClr>
                <a:srgbClr val="E4A947"/>
              </a:buClr>
              <a:buSzPts val="2000"/>
              <a:buNone/>
              <a:defRPr sz="2000">
                <a:solidFill>
                  <a:srgbClr val="E4A947"/>
                </a:solidFill>
              </a:defRPr>
            </a:lvl3pPr>
            <a:lvl4pPr lvl="3" algn="ctr" rtl="0">
              <a:spcBef>
                <a:spcPts val="0"/>
              </a:spcBef>
              <a:spcAft>
                <a:spcPts val="0"/>
              </a:spcAft>
              <a:buClr>
                <a:srgbClr val="E4A947"/>
              </a:buClr>
              <a:buSzPts val="2000"/>
              <a:buNone/>
              <a:defRPr sz="2000">
                <a:solidFill>
                  <a:srgbClr val="E4A947"/>
                </a:solidFill>
              </a:defRPr>
            </a:lvl4pPr>
            <a:lvl5pPr lvl="4" algn="ctr" rtl="0">
              <a:spcBef>
                <a:spcPts val="0"/>
              </a:spcBef>
              <a:spcAft>
                <a:spcPts val="0"/>
              </a:spcAft>
              <a:buClr>
                <a:srgbClr val="E4A947"/>
              </a:buClr>
              <a:buSzPts val="2000"/>
              <a:buNone/>
              <a:defRPr sz="2000">
                <a:solidFill>
                  <a:srgbClr val="E4A947"/>
                </a:solidFill>
              </a:defRPr>
            </a:lvl5pPr>
            <a:lvl6pPr lvl="5" algn="ctr" rtl="0">
              <a:spcBef>
                <a:spcPts val="0"/>
              </a:spcBef>
              <a:spcAft>
                <a:spcPts val="0"/>
              </a:spcAft>
              <a:buClr>
                <a:srgbClr val="E4A947"/>
              </a:buClr>
              <a:buSzPts val="2000"/>
              <a:buNone/>
              <a:defRPr sz="2000">
                <a:solidFill>
                  <a:srgbClr val="E4A947"/>
                </a:solidFill>
              </a:defRPr>
            </a:lvl6pPr>
            <a:lvl7pPr lvl="6" algn="ctr" rtl="0">
              <a:spcBef>
                <a:spcPts val="0"/>
              </a:spcBef>
              <a:spcAft>
                <a:spcPts val="0"/>
              </a:spcAft>
              <a:buClr>
                <a:srgbClr val="E4A947"/>
              </a:buClr>
              <a:buSzPts val="2000"/>
              <a:buNone/>
              <a:defRPr sz="2000">
                <a:solidFill>
                  <a:srgbClr val="E4A947"/>
                </a:solidFill>
              </a:defRPr>
            </a:lvl7pPr>
            <a:lvl8pPr lvl="7" algn="ctr" rtl="0">
              <a:spcBef>
                <a:spcPts val="0"/>
              </a:spcBef>
              <a:spcAft>
                <a:spcPts val="0"/>
              </a:spcAft>
              <a:buClr>
                <a:srgbClr val="E4A947"/>
              </a:buClr>
              <a:buSzPts val="2000"/>
              <a:buNone/>
              <a:defRPr sz="2000">
                <a:solidFill>
                  <a:srgbClr val="E4A947"/>
                </a:solidFill>
              </a:defRPr>
            </a:lvl8pPr>
            <a:lvl9pPr lvl="8" algn="ctr" rtl="0">
              <a:spcBef>
                <a:spcPts val="0"/>
              </a:spcBef>
              <a:spcAft>
                <a:spcPts val="0"/>
              </a:spcAft>
              <a:buClr>
                <a:srgbClr val="E4A947"/>
              </a:buClr>
              <a:buSzPts val="2000"/>
              <a:buNone/>
              <a:defRPr sz="2000">
                <a:solidFill>
                  <a:srgbClr val="E4A947"/>
                </a:solidFill>
              </a:defRPr>
            </a:lvl9pPr>
          </a:lstStyle>
          <a:p>
            <a:endParaRPr/>
          </a:p>
        </p:txBody>
      </p:sp>
      <p:sp>
        <p:nvSpPr>
          <p:cNvPr id="335" name="Google Shape;335;p24"/>
          <p:cNvSpPr txBox="1">
            <a:spLocks noGrp="1"/>
          </p:cNvSpPr>
          <p:nvPr>
            <p:ph type="subTitle" idx="14"/>
          </p:nvPr>
        </p:nvSpPr>
        <p:spPr>
          <a:xfrm>
            <a:off x="5617627" y="6211738"/>
            <a:ext cx="1476300" cy="5559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E1DAF2"/>
              </a:buClr>
              <a:buSzPts val="1400"/>
              <a:buNone/>
              <a:defRPr sz="1400">
                <a:solidFill>
                  <a:srgbClr val="E1DAF2"/>
                </a:solidFill>
              </a:defRPr>
            </a:lvl1pPr>
            <a:lvl2pPr lvl="1" algn="ctr" rtl="0">
              <a:lnSpc>
                <a:spcPct val="100000"/>
              </a:lnSpc>
              <a:spcBef>
                <a:spcPts val="0"/>
              </a:spcBef>
              <a:spcAft>
                <a:spcPts val="0"/>
              </a:spcAft>
              <a:buClr>
                <a:srgbClr val="E1DAF2"/>
              </a:buClr>
              <a:buSzPts val="1400"/>
              <a:buNone/>
              <a:defRPr sz="1400">
                <a:solidFill>
                  <a:srgbClr val="E1DAF2"/>
                </a:solidFill>
              </a:defRPr>
            </a:lvl2pPr>
            <a:lvl3pPr lvl="2" algn="ctr" rtl="0">
              <a:lnSpc>
                <a:spcPct val="100000"/>
              </a:lnSpc>
              <a:spcBef>
                <a:spcPts val="0"/>
              </a:spcBef>
              <a:spcAft>
                <a:spcPts val="0"/>
              </a:spcAft>
              <a:buClr>
                <a:srgbClr val="E1DAF2"/>
              </a:buClr>
              <a:buSzPts val="1400"/>
              <a:buNone/>
              <a:defRPr sz="1400">
                <a:solidFill>
                  <a:srgbClr val="E1DAF2"/>
                </a:solidFill>
              </a:defRPr>
            </a:lvl3pPr>
            <a:lvl4pPr lvl="3" algn="ctr" rtl="0">
              <a:lnSpc>
                <a:spcPct val="100000"/>
              </a:lnSpc>
              <a:spcBef>
                <a:spcPts val="0"/>
              </a:spcBef>
              <a:spcAft>
                <a:spcPts val="0"/>
              </a:spcAft>
              <a:buClr>
                <a:srgbClr val="E1DAF2"/>
              </a:buClr>
              <a:buSzPts val="1400"/>
              <a:buNone/>
              <a:defRPr sz="1400">
                <a:solidFill>
                  <a:srgbClr val="E1DAF2"/>
                </a:solidFill>
              </a:defRPr>
            </a:lvl4pPr>
            <a:lvl5pPr lvl="4" algn="ctr" rtl="0">
              <a:lnSpc>
                <a:spcPct val="100000"/>
              </a:lnSpc>
              <a:spcBef>
                <a:spcPts val="0"/>
              </a:spcBef>
              <a:spcAft>
                <a:spcPts val="0"/>
              </a:spcAft>
              <a:buClr>
                <a:srgbClr val="E1DAF2"/>
              </a:buClr>
              <a:buSzPts val="1400"/>
              <a:buNone/>
              <a:defRPr sz="1400">
                <a:solidFill>
                  <a:srgbClr val="E1DAF2"/>
                </a:solidFill>
              </a:defRPr>
            </a:lvl5pPr>
            <a:lvl6pPr lvl="5" algn="ctr" rtl="0">
              <a:lnSpc>
                <a:spcPct val="100000"/>
              </a:lnSpc>
              <a:spcBef>
                <a:spcPts val="0"/>
              </a:spcBef>
              <a:spcAft>
                <a:spcPts val="0"/>
              </a:spcAft>
              <a:buClr>
                <a:srgbClr val="E1DAF2"/>
              </a:buClr>
              <a:buSzPts val="1400"/>
              <a:buNone/>
              <a:defRPr sz="1400">
                <a:solidFill>
                  <a:srgbClr val="E1DAF2"/>
                </a:solidFill>
              </a:defRPr>
            </a:lvl6pPr>
            <a:lvl7pPr lvl="6" algn="ctr" rtl="0">
              <a:lnSpc>
                <a:spcPct val="100000"/>
              </a:lnSpc>
              <a:spcBef>
                <a:spcPts val="0"/>
              </a:spcBef>
              <a:spcAft>
                <a:spcPts val="0"/>
              </a:spcAft>
              <a:buClr>
                <a:srgbClr val="E1DAF2"/>
              </a:buClr>
              <a:buSzPts val="1400"/>
              <a:buNone/>
              <a:defRPr sz="1400">
                <a:solidFill>
                  <a:srgbClr val="E1DAF2"/>
                </a:solidFill>
              </a:defRPr>
            </a:lvl7pPr>
            <a:lvl8pPr lvl="7" algn="ctr" rtl="0">
              <a:lnSpc>
                <a:spcPct val="100000"/>
              </a:lnSpc>
              <a:spcBef>
                <a:spcPts val="0"/>
              </a:spcBef>
              <a:spcAft>
                <a:spcPts val="0"/>
              </a:spcAft>
              <a:buClr>
                <a:srgbClr val="E1DAF2"/>
              </a:buClr>
              <a:buSzPts val="1400"/>
              <a:buNone/>
              <a:defRPr sz="1400">
                <a:solidFill>
                  <a:srgbClr val="E1DAF2"/>
                </a:solidFill>
              </a:defRPr>
            </a:lvl8pPr>
            <a:lvl9pPr lvl="8" algn="ctr" rtl="0">
              <a:lnSpc>
                <a:spcPct val="100000"/>
              </a:lnSpc>
              <a:spcBef>
                <a:spcPts val="0"/>
              </a:spcBef>
              <a:spcAft>
                <a:spcPts val="0"/>
              </a:spcAft>
              <a:buClr>
                <a:srgbClr val="E1DAF2"/>
              </a:buClr>
              <a:buSzPts val="1400"/>
              <a:buNone/>
              <a:defRPr sz="1400">
                <a:solidFill>
                  <a:srgbClr val="E1DAF2"/>
                </a:solidFill>
              </a:defRPr>
            </a:lvl9pPr>
          </a:lstStyle>
          <a:p>
            <a:endParaRPr/>
          </a:p>
        </p:txBody>
      </p:sp>
      <p:sp>
        <p:nvSpPr>
          <p:cNvPr id="336" name="Google Shape;336;p24"/>
          <p:cNvSpPr txBox="1">
            <a:spLocks noGrp="1"/>
          </p:cNvSpPr>
          <p:nvPr>
            <p:ph type="ctrTitle" idx="15"/>
          </p:nvPr>
        </p:nvSpPr>
        <p:spPr>
          <a:xfrm flipH="1">
            <a:off x="2831535" y="769760"/>
            <a:ext cx="4395300" cy="1858200"/>
          </a:xfrm>
          <a:prstGeom prst="rect">
            <a:avLst/>
          </a:prstGeom>
          <a:noFill/>
        </p:spPr>
        <p:txBody>
          <a:bodyPr spcFirstLastPara="1" wrap="square" lIns="113100" tIns="113100" rIns="113100" bIns="113100" anchor="t" anchorCtr="0">
            <a:noAutofit/>
          </a:bodyPr>
          <a:lstStyle>
            <a:lvl1pPr lvl="0" algn="ctr" rtl="0">
              <a:spcBef>
                <a:spcPts val="0"/>
              </a:spcBef>
              <a:spcAft>
                <a:spcPts val="0"/>
              </a:spcAft>
              <a:buClr>
                <a:srgbClr val="E1D2EC"/>
              </a:buClr>
              <a:buSzPts val="3500"/>
              <a:buNone/>
              <a:defRPr>
                <a:solidFill>
                  <a:srgbClr val="E1D2EC"/>
                </a:solidFill>
              </a:defRPr>
            </a:lvl1pPr>
            <a:lvl2pPr lvl="1" algn="ctr" rtl="0">
              <a:spcBef>
                <a:spcPts val="0"/>
              </a:spcBef>
              <a:spcAft>
                <a:spcPts val="0"/>
              </a:spcAft>
              <a:buSzPts val="3700"/>
              <a:buNone/>
              <a:defRPr sz="3700"/>
            </a:lvl2pPr>
            <a:lvl3pPr lvl="2" algn="ctr" rtl="0">
              <a:spcBef>
                <a:spcPts val="0"/>
              </a:spcBef>
              <a:spcAft>
                <a:spcPts val="0"/>
              </a:spcAft>
              <a:buSzPts val="3700"/>
              <a:buNone/>
              <a:defRPr sz="3700"/>
            </a:lvl3pPr>
            <a:lvl4pPr lvl="3" algn="ctr" rtl="0">
              <a:spcBef>
                <a:spcPts val="0"/>
              </a:spcBef>
              <a:spcAft>
                <a:spcPts val="0"/>
              </a:spcAft>
              <a:buSzPts val="3700"/>
              <a:buNone/>
              <a:defRPr sz="3700"/>
            </a:lvl4pPr>
            <a:lvl5pPr lvl="4" algn="ctr" rtl="0">
              <a:spcBef>
                <a:spcPts val="0"/>
              </a:spcBef>
              <a:spcAft>
                <a:spcPts val="0"/>
              </a:spcAft>
              <a:buSzPts val="3700"/>
              <a:buNone/>
              <a:defRPr sz="3700"/>
            </a:lvl5pPr>
            <a:lvl6pPr lvl="5" algn="ctr" rtl="0">
              <a:spcBef>
                <a:spcPts val="0"/>
              </a:spcBef>
              <a:spcAft>
                <a:spcPts val="0"/>
              </a:spcAft>
              <a:buSzPts val="3700"/>
              <a:buNone/>
              <a:defRPr sz="3700"/>
            </a:lvl6pPr>
            <a:lvl7pPr lvl="6" algn="ctr" rtl="0">
              <a:spcBef>
                <a:spcPts val="0"/>
              </a:spcBef>
              <a:spcAft>
                <a:spcPts val="0"/>
              </a:spcAft>
              <a:buSzPts val="3700"/>
              <a:buNone/>
              <a:defRPr sz="3700"/>
            </a:lvl7pPr>
            <a:lvl8pPr lvl="7" algn="ctr" rtl="0">
              <a:spcBef>
                <a:spcPts val="0"/>
              </a:spcBef>
              <a:spcAft>
                <a:spcPts val="0"/>
              </a:spcAft>
              <a:buSzPts val="3700"/>
              <a:buNone/>
              <a:defRPr sz="3700"/>
            </a:lvl8pPr>
            <a:lvl9pPr lvl="8" algn="ctr" rtl="0">
              <a:spcBef>
                <a:spcPts val="0"/>
              </a:spcBef>
              <a:spcAft>
                <a:spcPts val="0"/>
              </a:spcAft>
              <a:buSzPts val="3700"/>
              <a:buNone/>
              <a:defRPr sz="3700"/>
            </a:lvl9pPr>
          </a:lstStyle>
          <a:p>
            <a:endParaRPr/>
          </a:p>
        </p:txBody>
      </p:sp>
    </p:spTree>
  </p:cSld>
  <p:clrMapOvr>
    <a:masterClrMapping/>
  </p:clrMapOvr>
  <p:extLst>
    <p:ext uri="{DCECCB84-F9BA-43D5-87BE-67443E8EF086}">
      <p15:sldGuideLst xmlns:p15="http://schemas.microsoft.com/office/powerpoint/2012/main">
        <p15:guide id="1" orient="horz" pos="3706">
          <p15:clr>
            <a:srgbClr val="FA7B17"/>
          </p15:clr>
        </p15:guide>
        <p15:guide id="2" orient="horz" pos="3941">
          <p15:clr>
            <a:srgbClr val="FA7B17"/>
          </p15:clr>
        </p15:guide>
        <p15:guide id="3" pos="1752">
          <p15:clr>
            <a:srgbClr val="FA7B17"/>
          </p15:clr>
        </p15:guide>
        <p15:guide id="4" pos="3168">
          <p15:clr>
            <a:srgbClr val="FA7B17"/>
          </p15:clr>
        </p15:guide>
        <p15:guide id="5" pos="4584">
          <p15:clr>
            <a:srgbClr val="FA7B17"/>
          </p15:clr>
        </p15:guide>
        <p15:guide id="6" pos="1163">
          <p15:clr>
            <a:srgbClr val="FA7B17"/>
          </p15:clr>
        </p15:guide>
        <p15:guide id="7" pos="2576">
          <p15:clr>
            <a:srgbClr val="FA7B17"/>
          </p15:clr>
        </p15:guide>
        <p15:guide id="8" pos="3989">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DESIGN 2">
  <p:cSld name="CUSTOM_6_2_1">
    <p:bg>
      <p:bgPr>
        <a:blipFill>
          <a:blip r:embed="rId2">
            <a:alphaModFix/>
          </a:blip>
          <a:stretch>
            <a:fillRect/>
          </a:stretch>
        </a:blipFill>
        <a:effectLst/>
      </p:bgPr>
    </p:bg>
    <p:spTree>
      <p:nvGrpSpPr>
        <p:cNvPr id="1" name="Shape 337"/>
        <p:cNvGrpSpPr/>
        <p:nvPr/>
      </p:nvGrpSpPr>
      <p:grpSpPr>
        <a:xfrm>
          <a:off x="0" y="0"/>
          <a:ext cx="0" cy="0"/>
          <a:chOff x="0" y="0"/>
          <a:chExt cx="0" cy="0"/>
        </a:xfrm>
      </p:grpSpPr>
      <p:sp>
        <p:nvSpPr>
          <p:cNvPr id="338" name="Google Shape;338;p25"/>
          <p:cNvSpPr txBox="1">
            <a:spLocks noGrp="1"/>
          </p:cNvSpPr>
          <p:nvPr>
            <p:ph type="ctrTitle"/>
          </p:nvPr>
        </p:nvSpPr>
        <p:spPr>
          <a:xfrm flipH="1">
            <a:off x="2033150" y="539467"/>
            <a:ext cx="5991900" cy="1858200"/>
          </a:xfrm>
          <a:prstGeom prst="rect">
            <a:avLst/>
          </a:prstGeom>
          <a:noFill/>
        </p:spPr>
        <p:txBody>
          <a:bodyPr spcFirstLastPara="1" wrap="square" lIns="113100" tIns="113100" rIns="113100" bIns="113100" anchor="t" anchorCtr="0">
            <a:noAutofit/>
          </a:bodyPr>
          <a:lstStyle>
            <a:lvl1pPr lvl="0" algn="ctr" rtl="0">
              <a:spcBef>
                <a:spcPts val="0"/>
              </a:spcBef>
              <a:spcAft>
                <a:spcPts val="0"/>
              </a:spcAft>
              <a:buClr>
                <a:srgbClr val="E1D2EC"/>
              </a:buClr>
              <a:buSzPts val="3700"/>
              <a:buNone/>
              <a:defRPr sz="3700">
                <a:solidFill>
                  <a:srgbClr val="E1D2EC"/>
                </a:solidFill>
              </a:defRPr>
            </a:lvl1pPr>
            <a:lvl2pPr lvl="1" algn="ctr" rtl="0">
              <a:spcBef>
                <a:spcPts val="0"/>
              </a:spcBef>
              <a:spcAft>
                <a:spcPts val="0"/>
              </a:spcAft>
              <a:buSzPts val="3700"/>
              <a:buNone/>
              <a:defRPr sz="3700"/>
            </a:lvl2pPr>
            <a:lvl3pPr lvl="2" algn="ctr" rtl="0">
              <a:spcBef>
                <a:spcPts val="0"/>
              </a:spcBef>
              <a:spcAft>
                <a:spcPts val="0"/>
              </a:spcAft>
              <a:buSzPts val="3700"/>
              <a:buNone/>
              <a:defRPr sz="3700"/>
            </a:lvl3pPr>
            <a:lvl4pPr lvl="3" algn="ctr" rtl="0">
              <a:spcBef>
                <a:spcPts val="0"/>
              </a:spcBef>
              <a:spcAft>
                <a:spcPts val="0"/>
              </a:spcAft>
              <a:buSzPts val="3700"/>
              <a:buNone/>
              <a:defRPr sz="3700"/>
            </a:lvl4pPr>
            <a:lvl5pPr lvl="4" algn="ctr" rtl="0">
              <a:spcBef>
                <a:spcPts val="0"/>
              </a:spcBef>
              <a:spcAft>
                <a:spcPts val="0"/>
              </a:spcAft>
              <a:buSzPts val="3700"/>
              <a:buNone/>
              <a:defRPr sz="3700"/>
            </a:lvl5pPr>
            <a:lvl6pPr lvl="5" algn="ctr" rtl="0">
              <a:spcBef>
                <a:spcPts val="0"/>
              </a:spcBef>
              <a:spcAft>
                <a:spcPts val="0"/>
              </a:spcAft>
              <a:buSzPts val="3700"/>
              <a:buNone/>
              <a:defRPr sz="3700"/>
            </a:lvl6pPr>
            <a:lvl7pPr lvl="6" algn="ctr" rtl="0">
              <a:spcBef>
                <a:spcPts val="0"/>
              </a:spcBef>
              <a:spcAft>
                <a:spcPts val="0"/>
              </a:spcAft>
              <a:buSzPts val="3700"/>
              <a:buNone/>
              <a:defRPr sz="3700"/>
            </a:lvl7pPr>
            <a:lvl8pPr lvl="7" algn="ctr" rtl="0">
              <a:spcBef>
                <a:spcPts val="0"/>
              </a:spcBef>
              <a:spcAft>
                <a:spcPts val="0"/>
              </a:spcAft>
              <a:buSzPts val="3700"/>
              <a:buNone/>
              <a:defRPr sz="3700"/>
            </a:lvl8pPr>
            <a:lvl9pPr lvl="8" algn="ctr" rtl="0">
              <a:spcBef>
                <a:spcPts val="0"/>
              </a:spcBef>
              <a:spcAft>
                <a:spcPts val="0"/>
              </a:spcAft>
              <a:buSzPts val="3700"/>
              <a:buNone/>
              <a:defRPr sz="37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 TEXT">
  <p:cSld name="CUSTOM_7">
    <p:bg>
      <p:bgPr>
        <a:blipFill>
          <a:blip r:embed="rId2">
            <a:alphaModFix/>
          </a:blip>
          <a:stretch>
            <a:fillRect/>
          </a:stretch>
        </a:blipFill>
        <a:effectLst/>
      </p:bgPr>
    </p:bg>
    <p:spTree>
      <p:nvGrpSpPr>
        <p:cNvPr id="1" name="Shape 339"/>
        <p:cNvGrpSpPr/>
        <p:nvPr/>
      </p:nvGrpSpPr>
      <p:grpSpPr>
        <a:xfrm>
          <a:off x="0" y="0"/>
          <a:ext cx="0" cy="0"/>
          <a:chOff x="0" y="0"/>
          <a:chExt cx="0" cy="0"/>
        </a:xfrm>
      </p:grpSpPr>
      <p:sp>
        <p:nvSpPr>
          <p:cNvPr id="340" name="Google Shape;340;p26"/>
          <p:cNvSpPr/>
          <p:nvPr/>
        </p:nvSpPr>
        <p:spPr>
          <a:xfrm flipH="1">
            <a:off x="10037704" y="3655540"/>
            <a:ext cx="193" cy="260"/>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41" name="Google Shape;341;p26"/>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42" name="Google Shape;342;p26"/>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43" name="Google Shape;343;p26"/>
          <p:cNvSpPr/>
          <p:nvPr/>
        </p:nvSpPr>
        <p:spPr>
          <a:xfrm flipH="1">
            <a:off x="10037704" y="2278731"/>
            <a:ext cx="193" cy="260"/>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44" name="Google Shape;344;p26"/>
          <p:cNvSpPr/>
          <p:nvPr/>
        </p:nvSpPr>
        <p:spPr>
          <a:xfrm>
            <a:off x="8799238"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45" name="Google Shape;345;p26"/>
          <p:cNvSpPr/>
          <p:nvPr/>
        </p:nvSpPr>
        <p:spPr>
          <a:xfrm>
            <a:off x="8799238"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46" name="Google Shape;346;p26"/>
          <p:cNvSpPr/>
          <p:nvPr/>
        </p:nvSpPr>
        <p:spPr>
          <a:xfrm>
            <a:off x="2342670" y="2971827"/>
            <a:ext cx="5373000" cy="1598100"/>
          </a:xfrm>
          <a:prstGeom prst="roundRect">
            <a:avLst>
              <a:gd name="adj" fmla="val 16667"/>
            </a:avLst>
          </a:prstGeom>
          <a:solidFill>
            <a:srgbClr val="E1DAF2"/>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47" name="Google Shape;347;p26"/>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48" name="Google Shape;348;p26"/>
          <p:cNvSpPr txBox="1">
            <a:spLocks noGrp="1"/>
          </p:cNvSpPr>
          <p:nvPr>
            <p:ph type="subTitle" idx="1"/>
          </p:nvPr>
        </p:nvSpPr>
        <p:spPr>
          <a:xfrm flipH="1">
            <a:off x="2201802" y="4737976"/>
            <a:ext cx="5654700" cy="10131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349" name="Google Shape;349;p26"/>
          <p:cNvSpPr txBox="1">
            <a:spLocks noGrp="1"/>
          </p:cNvSpPr>
          <p:nvPr>
            <p:ph type="title" hasCustomPrompt="1"/>
          </p:nvPr>
        </p:nvSpPr>
        <p:spPr>
          <a:xfrm flipH="1">
            <a:off x="1744458" y="3334248"/>
            <a:ext cx="6569400" cy="873000"/>
          </a:xfrm>
          <a:prstGeom prst="rect">
            <a:avLst/>
          </a:prstGeom>
          <a:noFill/>
        </p:spPr>
        <p:txBody>
          <a:bodyPr spcFirstLastPara="1" wrap="square" lIns="113100" tIns="113100" rIns="113100" bIns="113100" anchor="ctr" anchorCtr="0">
            <a:noAutofit/>
          </a:bodyPr>
          <a:lstStyle>
            <a:lvl1pPr lvl="0" algn="ctr" rtl="0">
              <a:spcBef>
                <a:spcPts val="0"/>
              </a:spcBef>
              <a:spcAft>
                <a:spcPts val="0"/>
              </a:spcAft>
              <a:buClr>
                <a:srgbClr val="BB4592"/>
              </a:buClr>
              <a:buSzPts val="8900"/>
              <a:buNone/>
              <a:defRPr sz="8900">
                <a:solidFill>
                  <a:srgbClr val="BB4592"/>
                </a:solidFill>
              </a:defRPr>
            </a:lvl1pPr>
            <a:lvl2pPr lvl="1" algn="ctr" rtl="0">
              <a:spcBef>
                <a:spcPts val="0"/>
              </a:spcBef>
              <a:spcAft>
                <a:spcPts val="0"/>
              </a:spcAft>
              <a:buSzPts val="8900"/>
              <a:buFont typeface="Fira Sans Extra Condensed Medium"/>
              <a:buNone/>
              <a:defRPr sz="89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8900"/>
              <a:buFont typeface="Fira Sans Extra Condensed Medium"/>
              <a:buNone/>
              <a:defRPr sz="89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8900"/>
              <a:buFont typeface="Fira Sans Extra Condensed Medium"/>
              <a:buNone/>
              <a:defRPr sz="89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8900"/>
              <a:buFont typeface="Fira Sans Extra Condensed Medium"/>
              <a:buNone/>
              <a:defRPr sz="89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8900"/>
              <a:buFont typeface="Fira Sans Extra Condensed Medium"/>
              <a:buNone/>
              <a:defRPr sz="89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8900"/>
              <a:buFont typeface="Fira Sans Extra Condensed Medium"/>
              <a:buNone/>
              <a:defRPr sz="89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8900"/>
              <a:buFont typeface="Fira Sans Extra Condensed Medium"/>
              <a:buNone/>
              <a:defRPr sz="89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8900"/>
              <a:buFont typeface="Fira Sans Extra Condensed Medium"/>
              <a:buNone/>
              <a:defRPr sz="89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
  <p:cSld name="CUSTOM_8_1_1">
    <p:spTree>
      <p:nvGrpSpPr>
        <p:cNvPr id="1" name="Shape 350"/>
        <p:cNvGrpSpPr/>
        <p:nvPr/>
      </p:nvGrpSpPr>
      <p:grpSpPr>
        <a:xfrm>
          <a:off x="0" y="0"/>
          <a:ext cx="0" cy="0"/>
          <a:chOff x="0" y="0"/>
          <a:chExt cx="0" cy="0"/>
        </a:xfrm>
      </p:grpSpPr>
      <p:sp>
        <p:nvSpPr>
          <p:cNvPr id="351" name="Google Shape;351;p27"/>
          <p:cNvSpPr/>
          <p:nvPr/>
        </p:nvSpPr>
        <p:spPr>
          <a:xfrm>
            <a:off x="8787561"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52" name="Google Shape;352;p27"/>
          <p:cNvSpPr/>
          <p:nvPr/>
        </p:nvSpPr>
        <p:spPr>
          <a:xfrm>
            <a:off x="8787561"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53" name="Google Shape;353;p27"/>
          <p:cNvSpPr/>
          <p:nvPr/>
        </p:nvSpPr>
        <p:spPr>
          <a:xfrm>
            <a:off x="8182" y="2278731"/>
            <a:ext cx="193" cy="260"/>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54" name="Google Shape;354;p27"/>
          <p:cNvSpPr/>
          <p:nvPr/>
        </p:nvSpPr>
        <p:spPr>
          <a:xfrm flipH="1">
            <a:off x="1246649"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55" name="Google Shape;355;p27"/>
          <p:cNvSpPr/>
          <p:nvPr/>
        </p:nvSpPr>
        <p:spPr>
          <a:xfrm flipH="1">
            <a:off x="1246649"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56" name="Google Shape;356;p27"/>
          <p:cNvSpPr/>
          <p:nvPr/>
        </p:nvSpPr>
        <p:spPr>
          <a:xfrm>
            <a:off x="8787561"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57" name="Google Shape;357;p27"/>
          <p:cNvSpPr/>
          <p:nvPr/>
        </p:nvSpPr>
        <p:spPr>
          <a:xfrm>
            <a:off x="8182" y="3655540"/>
            <a:ext cx="193" cy="260"/>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58" name="Google Shape;358;p27"/>
          <p:cNvSpPr txBox="1">
            <a:spLocks noGrp="1"/>
          </p:cNvSpPr>
          <p:nvPr>
            <p:ph type="subTitle" idx="1"/>
          </p:nvPr>
        </p:nvSpPr>
        <p:spPr>
          <a:xfrm>
            <a:off x="792000" y="1926693"/>
            <a:ext cx="5654700" cy="10131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359" name="Google Shape;359;p27"/>
          <p:cNvSpPr txBox="1">
            <a:spLocks noGrp="1"/>
          </p:cNvSpPr>
          <p:nvPr>
            <p:ph type="title" hasCustomPrompt="1"/>
          </p:nvPr>
        </p:nvSpPr>
        <p:spPr>
          <a:xfrm>
            <a:off x="1002479" y="990420"/>
            <a:ext cx="5233800" cy="873000"/>
          </a:xfrm>
          <a:prstGeom prst="rect">
            <a:avLst/>
          </a:prstGeom>
          <a:noFill/>
        </p:spPr>
        <p:txBody>
          <a:bodyPr spcFirstLastPara="1" wrap="square" lIns="113100" tIns="113100" rIns="113100" bIns="113100" anchor="ctr" anchorCtr="0">
            <a:noAutofit/>
          </a:bodyPr>
          <a:lstStyle>
            <a:lvl1pPr lvl="0" algn="ctr" rtl="0">
              <a:spcBef>
                <a:spcPts val="0"/>
              </a:spcBef>
              <a:spcAft>
                <a:spcPts val="0"/>
              </a:spcAft>
              <a:buClr>
                <a:srgbClr val="E1D2EC"/>
              </a:buClr>
              <a:buSzPts val="7400"/>
              <a:buNone/>
              <a:defRPr sz="7400">
                <a:solidFill>
                  <a:srgbClr val="E1D2EC"/>
                </a:solidFill>
              </a:defRPr>
            </a:lvl1pPr>
            <a:lvl2pPr lvl="1"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9pPr>
          </a:lstStyle>
          <a:p>
            <a:r>
              <a:t>xx%</a:t>
            </a:r>
          </a:p>
        </p:txBody>
      </p:sp>
      <p:sp>
        <p:nvSpPr>
          <p:cNvPr id="360" name="Google Shape;360;p27"/>
          <p:cNvSpPr txBox="1">
            <a:spLocks noGrp="1"/>
          </p:cNvSpPr>
          <p:nvPr>
            <p:ph type="subTitle" idx="2"/>
          </p:nvPr>
        </p:nvSpPr>
        <p:spPr>
          <a:xfrm>
            <a:off x="3611850" y="3963596"/>
            <a:ext cx="5654700" cy="10131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361" name="Google Shape;361;p27"/>
          <p:cNvSpPr txBox="1">
            <a:spLocks noGrp="1"/>
          </p:cNvSpPr>
          <p:nvPr>
            <p:ph type="title" idx="3" hasCustomPrompt="1"/>
          </p:nvPr>
        </p:nvSpPr>
        <p:spPr>
          <a:xfrm>
            <a:off x="3822329" y="3027322"/>
            <a:ext cx="5233800" cy="873000"/>
          </a:xfrm>
          <a:prstGeom prst="rect">
            <a:avLst/>
          </a:prstGeom>
          <a:noFill/>
        </p:spPr>
        <p:txBody>
          <a:bodyPr spcFirstLastPara="1" wrap="square" lIns="113100" tIns="113100" rIns="113100" bIns="113100" anchor="ctr" anchorCtr="0">
            <a:noAutofit/>
          </a:bodyPr>
          <a:lstStyle>
            <a:lvl1pPr lvl="0" algn="ctr" rtl="0">
              <a:spcBef>
                <a:spcPts val="0"/>
              </a:spcBef>
              <a:spcAft>
                <a:spcPts val="0"/>
              </a:spcAft>
              <a:buSzPts val="7400"/>
              <a:buNone/>
              <a:defRPr sz="7400"/>
            </a:lvl1pPr>
            <a:lvl2pPr lvl="1" algn="ctr" rtl="0">
              <a:spcBef>
                <a:spcPts val="0"/>
              </a:spcBef>
              <a:spcAft>
                <a:spcPts val="0"/>
              </a:spcAft>
              <a:buClr>
                <a:srgbClr val="434343"/>
              </a:buClr>
              <a:buSzPts val="8900"/>
              <a:buFont typeface="Fira Sans Extra Condensed Medium"/>
              <a:buNone/>
              <a:defRPr sz="89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8900"/>
              <a:buFont typeface="Fira Sans Extra Condensed Medium"/>
              <a:buNone/>
              <a:defRPr sz="89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8900"/>
              <a:buFont typeface="Fira Sans Extra Condensed Medium"/>
              <a:buNone/>
              <a:defRPr sz="89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8900"/>
              <a:buFont typeface="Fira Sans Extra Condensed Medium"/>
              <a:buNone/>
              <a:defRPr sz="89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8900"/>
              <a:buFont typeface="Fira Sans Extra Condensed Medium"/>
              <a:buNone/>
              <a:defRPr sz="89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8900"/>
              <a:buFont typeface="Fira Sans Extra Condensed Medium"/>
              <a:buNone/>
              <a:defRPr sz="89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8900"/>
              <a:buFont typeface="Fira Sans Extra Condensed Medium"/>
              <a:buNone/>
              <a:defRPr sz="89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8900"/>
              <a:buFont typeface="Fira Sans Extra Condensed Medium"/>
              <a:buNone/>
              <a:defRPr sz="89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62" name="Google Shape;362;p27"/>
          <p:cNvSpPr txBox="1">
            <a:spLocks noGrp="1"/>
          </p:cNvSpPr>
          <p:nvPr>
            <p:ph type="subTitle" idx="4"/>
          </p:nvPr>
        </p:nvSpPr>
        <p:spPr>
          <a:xfrm>
            <a:off x="792110" y="6000498"/>
            <a:ext cx="5654700" cy="10131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363" name="Google Shape;363;p27"/>
          <p:cNvSpPr txBox="1">
            <a:spLocks noGrp="1"/>
          </p:cNvSpPr>
          <p:nvPr>
            <p:ph type="title" idx="5" hasCustomPrompt="1"/>
          </p:nvPr>
        </p:nvSpPr>
        <p:spPr>
          <a:xfrm>
            <a:off x="1002589" y="5064224"/>
            <a:ext cx="5233800" cy="873000"/>
          </a:xfrm>
          <a:prstGeom prst="rect">
            <a:avLst/>
          </a:prstGeom>
          <a:noFill/>
        </p:spPr>
        <p:txBody>
          <a:bodyPr spcFirstLastPara="1" wrap="square" lIns="113100" tIns="113100" rIns="113100" bIns="113100" anchor="ctr" anchorCtr="0">
            <a:noAutofit/>
          </a:bodyPr>
          <a:lstStyle>
            <a:lvl1pPr lvl="0" algn="ctr" rtl="0">
              <a:spcBef>
                <a:spcPts val="0"/>
              </a:spcBef>
              <a:spcAft>
                <a:spcPts val="0"/>
              </a:spcAft>
              <a:buClr>
                <a:srgbClr val="E1D2EC"/>
              </a:buClr>
              <a:buSzPts val="7400"/>
              <a:buNone/>
              <a:defRPr sz="7400">
                <a:solidFill>
                  <a:srgbClr val="E1D2EC"/>
                </a:solidFill>
              </a:defRPr>
            </a:lvl1pPr>
            <a:lvl2pPr lvl="1"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1D2EC"/>
              </a:buClr>
              <a:buSzPts val="8900"/>
              <a:buFont typeface="Fira Sans Extra Condensed Medium"/>
              <a:buNone/>
              <a:defRPr sz="8900">
                <a:solidFill>
                  <a:srgbClr val="E1D2EC"/>
                </a:solidFill>
                <a:latin typeface="Fira Sans Extra Condensed Medium"/>
                <a:ea typeface="Fira Sans Extra Condensed Medium"/>
                <a:cs typeface="Fira Sans Extra Condensed Medium"/>
                <a:sym typeface="Fira Sans Extra Condensed Medium"/>
              </a:defRPr>
            </a:lvl9pPr>
          </a:lstStyle>
          <a:p>
            <a:r>
              <a:t>xx%</a:t>
            </a:r>
          </a:p>
        </p:txBody>
      </p:sp>
      <p:cxnSp>
        <p:nvCxnSpPr>
          <p:cNvPr id="364" name="Google Shape;364;p27"/>
          <p:cNvCxnSpPr/>
          <p:nvPr/>
        </p:nvCxnSpPr>
        <p:spPr>
          <a:xfrm rot="10800000">
            <a:off x="-120342" y="5500784"/>
            <a:ext cx="1725600" cy="0"/>
          </a:xfrm>
          <a:prstGeom prst="straightConnector1">
            <a:avLst/>
          </a:prstGeom>
          <a:noFill/>
          <a:ln w="9525" cap="flat" cmpd="sng">
            <a:solidFill>
              <a:srgbClr val="E1D2EC"/>
            </a:solidFill>
            <a:prstDash val="solid"/>
            <a:round/>
            <a:headEnd type="oval" w="med" len="med"/>
            <a:tailEnd type="none" w="med" len="med"/>
          </a:ln>
        </p:spPr>
      </p:cxnSp>
      <p:cxnSp>
        <p:nvCxnSpPr>
          <p:cNvPr id="365" name="Google Shape;365;p27"/>
          <p:cNvCxnSpPr/>
          <p:nvPr/>
        </p:nvCxnSpPr>
        <p:spPr>
          <a:xfrm rot="10800000">
            <a:off x="8500743" y="3463882"/>
            <a:ext cx="1725600" cy="0"/>
          </a:xfrm>
          <a:prstGeom prst="straightConnector1">
            <a:avLst/>
          </a:prstGeom>
          <a:noFill/>
          <a:ln w="9525" cap="flat" cmpd="sng">
            <a:solidFill>
              <a:srgbClr val="E1D2EC"/>
            </a:solidFill>
            <a:prstDash val="solid"/>
            <a:round/>
            <a:headEnd type="none" w="med" len="med"/>
            <a:tailEnd type="oval" w="med" len="med"/>
          </a:ln>
        </p:spPr>
      </p:cxnSp>
      <p:cxnSp>
        <p:nvCxnSpPr>
          <p:cNvPr id="366" name="Google Shape;366;p27"/>
          <p:cNvCxnSpPr/>
          <p:nvPr/>
        </p:nvCxnSpPr>
        <p:spPr>
          <a:xfrm rot="10800000">
            <a:off x="-120342" y="1426980"/>
            <a:ext cx="1725600" cy="0"/>
          </a:xfrm>
          <a:prstGeom prst="straightConnector1">
            <a:avLst/>
          </a:prstGeom>
          <a:noFill/>
          <a:ln w="9525" cap="flat" cmpd="sng">
            <a:solidFill>
              <a:srgbClr val="E1D2EC"/>
            </a:solidFill>
            <a:prstDash val="solid"/>
            <a:round/>
            <a:headEnd type="oval"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CHNOLOGY DESIGN 1">
  <p:cSld name="CUSTOM_6_1">
    <p:bg>
      <p:bgPr>
        <a:blipFill>
          <a:blip r:embed="rId2">
            <a:alphaModFix/>
          </a:blip>
          <a:stretch>
            <a:fillRect/>
          </a:stretch>
        </a:blipFill>
        <a:effectLst/>
      </p:bgPr>
    </p:bg>
    <p:spTree>
      <p:nvGrpSpPr>
        <p:cNvPr id="1" name="Shape 367"/>
        <p:cNvGrpSpPr/>
        <p:nvPr/>
      </p:nvGrpSpPr>
      <p:grpSpPr>
        <a:xfrm>
          <a:off x="0" y="0"/>
          <a:ext cx="0" cy="0"/>
          <a:chOff x="0" y="0"/>
          <a:chExt cx="0" cy="0"/>
        </a:xfrm>
      </p:grpSpPr>
      <p:sp>
        <p:nvSpPr>
          <p:cNvPr id="368" name="Google Shape;368;p28"/>
          <p:cNvSpPr txBox="1">
            <a:spLocks noGrp="1"/>
          </p:cNvSpPr>
          <p:nvPr>
            <p:ph type="ctrTitle"/>
          </p:nvPr>
        </p:nvSpPr>
        <p:spPr>
          <a:xfrm flipH="1">
            <a:off x="6056618" y="2697144"/>
            <a:ext cx="2084400" cy="873000"/>
          </a:xfrm>
          <a:prstGeom prst="rect">
            <a:avLst/>
          </a:prstGeom>
        </p:spPr>
        <p:txBody>
          <a:bodyPr spcFirstLastPara="1" wrap="square" lIns="113100" tIns="113100" rIns="113100" bIns="113100" anchor="b" anchorCtr="0">
            <a:noAutofit/>
          </a:bodyPr>
          <a:lstStyle>
            <a:lvl1pPr lvl="0" rtl="0">
              <a:spcBef>
                <a:spcPts val="0"/>
              </a:spcBef>
              <a:spcAft>
                <a:spcPts val="0"/>
              </a:spcAft>
              <a:buClr>
                <a:srgbClr val="E4A947"/>
              </a:buClr>
              <a:buSzPts val="3000"/>
              <a:buNone/>
              <a:defRPr sz="3000">
                <a:solidFill>
                  <a:srgbClr val="E4A947"/>
                </a:solidFill>
              </a:defRPr>
            </a:lvl1pPr>
            <a:lvl2pPr lvl="1" rtl="0">
              <a:spcBef>
                <a:spcPts val="0"/>
              </a:spcBef>
              <a:spcAft>
                <a:spcPts val="0"/>
              </a:spcAft>
              <a:buClr>
                <a:srgbClr val="65C8D0"/>
              </a:buClr>
              <a:buSzPts val="2200"/>
              <a:buNone/>
              <a:defRPr sz="2200">
                <a:solidFill>
                  <a:srgbClr val="65C8D0"/>
                </a:solidFill>
              </a:defRPr>
            </a:lvl2pPr>
            <a:lvl3pPr lvl="2" rtl="0">
              <a:spcBef>
                <a:spcPts val="0"/>
              </a:spcBef>
              <a:spcAft>
                <a:spcPts val="0"/>
              </a:spcAft>
              <a:buClr>
                <a:srgbClr val="65C8D0"/>
              </a:buClr>
              <a:buSzPts val="2200"/>
              <a:buNone/>
              <a:defRPr sz="2200">
                <a:solidFill>
                  <a:srgbClr val="65C8D0"/>
                </a:solidFill>
              </a:defRPr>
            </a:lvl3pPr>
            <a:lvl4pPr lvl="3" rtl="0">
              <a:spcBef>
                <a:spcPts val="0"/>
              </a:spcBef>
              <a:spcAft>
                <a:spcPts val="0"/>
              </a:spcAft>
              <a:buClr>
                <a:srgbClr val="65C8D0"/>
              </a:buClr>
              <a:buSzPts val="2200"/>
              <a:buNone/>
              <a:defRPr sz="2200">
                <a:solidFill>
                  <a:srgbClr val="65C8D0"/>
                </a:solidFill>
              </a:defRPr>
            </a:lvl4pPr>
            <a:lvl5pPr lvl="4" rtl="0">
              <a:spcBef>
                <a:spcPts val="0"/>
              </a:spcBef>
              <a:spcAft>
                <a:spcPts val="0"/>
              </a:spcAft>
              <a:buClr>
                <a:srgbClr val="65C8D0"/>
              </a:buClr>
              <a:buSzPts val="2200"/>
              <a:buNone/>
              <a:defRPr sz="2200">
                <a:solidFill>
                  <a:srgbClr val="65C8D0"/>
                </a:solidFill>
              </a:defRPr>
            </a:lvl5pPr>
            <a:lvl6pPr lvl="5" rtl="0">
              <a:spcBef>
                <a:spcPts val="0"/>
              </a:spcBef>
              <a:spcAft>
                <a:spcPts val="0"/>
              </a:spcAft>
              <a:buClr>
                <a:srgbClr val="65C8D0"/>
              </a:buClr>
              <a:buSzPts val="2200"/>
              <a:buNone/>
              <a:defRPr sz="2200">
                <a:solidFill>
                  <a:srgbClr val="65C8D0"/>
                </a:solidFill>
              </a:defRPr>
            </a:lvl6pPr>
            <a:lvl7pPr lvl="6" rtl="0">
              <a:spcBef>
                <a:spcPts val="0"/>
              </a:spcBef>
              <a:spcAft>
                <a:spcPts val="0"/>
              </a:spcAft>
              <a:buClr>
                <a:srgbClr val="65C8D0"/>
              </a:buClr>
              <a:buSzPts val="2200"/>
              <a:buNone/>
              <a:defRPr sz="2200">
                <a:solidFill>
                  <a:srgbClr val="65C8D0"/>
                </a:solidFill>
              </a:defRPr>
            </a:lvl7pPr>
            <a:lvl8pPr lvl="7" rtl="0">
              <a:spcBef>
                <a:spcPts val="0"/>
              </a:spcBef>
              <a:spcAft>
                <a:spcPts val="0"/>
              </a:spcAft>
              <a:buClr>
                <a:srgbClr val="65C8D0"/>
              </a:buClr>
              <a:buSzPts val="2200"/>
              <a:buNone/>
              <a:defRPr sz="2200">
                <a:solidFill>
                  <a:srgbClr val="65C8D0"/>
                </a:solidFill>
              </a:defRPr>
            </a:lvl8pPr>
            <a:lvl9pPr lvl="8" rtl="0">
              <a:spcBef>
                <a:spcPts val="0"/>
              </a:spcBef>
              <a:spcAft>
                <a:spcPts val="0"/>
              </a:spcAft>
              <a:buClr>
                <a:srgbClr val="65C8D0"/>
              </a:buClr>
              <a:buSzPts val="2200"/>
              <a:buNone/>
              <a:defRPr sz="2200">
                <a:solidFill>
                  <a:srgbClr val="65C8D0"/>
                </a:solidFill>
              </a:defRPr>
            </a:lvl9pPr>
          </a:lstStyle>
          <a:p>
            <a:endParaRPr/>
          </a:p>
        </p:txBody>
      </p:sp>
      <p:sp>
        <p:nvSpPr>
          <p:cNvPr id="369" name="Google Shape;369;p28"/>
          <p:cNvSpPr txBox="1">
            <a:spLocks noGrp="1"/>
          </p:cNvSpPr>
          <p:nvPr>
            <p:ph type="subTitle" idx="1"/>
          </p:nvPr>
        </p:nvSpPr>
        <p:spPr>
          <a:xfrm flipH="1">
            <a:off x="6062185" y="3460174"/>
            <a:ext cx="2023200" cy="16737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500"/>
              <a:buNone/>
              <a:defRPr/>
            </a:lvl2pPr>
            <a:lvl3pPr lvl="2" rtl="0">
              <a:lnSpc>
                <a:spcPct val="100000"/>
              </a:lnSpc>
              <a:spcBef>
                <a:spcPts val="0"/>
              </a:spcBef>
              <a:spcAft>
                <a:spcPts val="0"/>
              </a:spcAft>
              <a:buSzPts val="1500"/>
              <a:buNone/>
              <a:defRPr/>
            </a:lvl3pPr>
            <a:lvl4pPr lvl="3" rtl="0">
              <a:lnSpc>
                <a:spcPct val="100000"/>
              </a:lnSpc>
              <a:spcBef>
                <a:spcPts val="0"/>
              </a:spcBef>
              <a:spcAft>
                <a:spcPts val="0"/>
              </a:spcAft>
              <a:buSzPts val="1500"/>
              <a:buNone/>
              <a:defRPr/>
            </a:lvl4pPr>
            <a:lvl5pPr lvl="4" rtl="0">
              <a:lnSpc>
                <a:spcPct val="100000"/>
              </a:lnSpc>
              <a:spcBef>
                <a:spcPts val="0"/>
              </a:spcBef>
              <a:spcAft>
                <a:spcPts val="0"/>
              </a:spcAft>
              <a:buSzPts val="1500"/>
              <a:buNone/>
              <a:defRPr/>
            </a:lvl5pPr>
            <a:lvl6pPr lvl="5" rtl="0">
              <a:lnSpc>
                <a:spcPct val="100000"/>
              </a:lnSpc>
              <a:spcBef>
                <a:spcPts val="0"/>
              </a:spcBef>
              <a:spcAft>
                <a:spcPts val="0"/>
              </a:spcAft>
              <a:buSzPts val="1500"/>
              <a:buNone/>
              <a:defRPr/>
            </a:lvl6pPr>
            <a:lvl7pPr lvl="6" rtl="0">
              <a:lnSpc>
                <a:spcPct val="100000"/>
              </a:lnSpc>
              <a:spcBef>
                <a:spcPts val="0"/>
              </a:spcBef>
              <a:spcAft>
                <a:spcPts val="0"/>
              </a:spcAft>
              <a:buSzPts val="1500"/>
              <a:buNone/>
              <a:defRPr/>
            </a:lvl7pPr>
            <a:lvl8pPr lvl="7" rtl="0">
              <a:lnSpc>
                <a:spcPct val="100000"/>
              </a:lnSpc>
              <a:spcBef>
                <a:spcPts val="0"/>
              </a:spcBef>
              <a:spcAft>
                <a:spcPts val="0"/>
              </a:spcAft>
              <a:buSzPts val="1500"/>
              <a:buNone/>
              <a:defRPr/>
            </a:lvl8pPr>
            <a:lvl9pPr lvl="8"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CHNOLOGY DESIGN 2">
  <p:cSld name="CUSTOM_6_1_1">
    <p:bg>
      <p:bgPr>
        <a:blipFill>
          <a:blip r:embed="rId2">
            <a:alphaModFix/>
          </a:blip>
          <a:stretch>
            <a:fillRect/>
          </a:stretch>
        </a:blipFill>
        <a:effectLst/>
      </p:bgPr>
    </p:bg>
    <p:spTree>
      <p:nvGrpSpPr>
        <p:cNvPr id="1" name="Shape 370"/>
        <p:cNvGrpSpPr/>
        <p:nvPr/>
      </p:nvGrpSpPr>
      <p:grpSpPr>
        <a:xfrm>
          <a:off x="0" y="0"/>
          <a:ext cx="0" cy="0"/>
          <a:chOff x="0" y="0"/>
          <a:chExt cx="0" cy="0"/>
        </a:xfrm>
      </p:grpSpPr>
      <p:sp>
        <p:nvSpPr>
          <p:cNvPr id="371" name="Google Shape;371;p29"/>
          <p:cNvSpPr txBox="1">
            <a:spLocks noGrp="1"/>
          </p:cNvSpPr>
          <p:nvPr>
            <p:ph type="ctrTitle"/>
          </p:nvPr>
        </p:nvSpPr>
        <p:spPr>
          <a:xfrm>
            <a:off x="1413407" y="1278664"/>
            <a:ext cx="2023200" cy="873000"/>
          </a:xfrm>
          <a:prstGeom prst="rect">
            <a:avLst/>
          </a:prstGeom>
        </p:spPr>
        <p:txBody>
          <a:bodyPr spcFirstLastPara="1" wrap="square" lIns="113100" tIns="113100" rIns="113100" bIns="113100" anchor="b" anchorCtr="0">
            <a:noAutofit/>
          </a:bodyPr>
          <a:lstStyle>
            <a:lvl1pPr lvl="0" rtl="0">
              <a:spcBef>
                <a:spcPts val="0"/>
              </a:spcBef>
              <a:spcAft>
                <a:spcPts val="0"/>
              </a:spcAft>
              <a:buClr>
                <a:srgbClr val="E4A947"/>
              </a:buClr>
              <a:buSzPts val="3000"/>
              <a:buNone/>
              <a:defRPr sz="3000">
                <a:solidFill>
                  <a:srgbClr val="E4A947"/>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372" name="Google Shape;372;p29"/>
          <p:cNvSpPr txBox="1">
            <a:spLocks noGrp="1"/>
          </p:cNvSpPr>
          <p:nvPr>
            <p:ph type="subTitle" idx="1"/>
          </p:nvPr>
        </p:nvSpPr>
        <p:spPr>
          <a:xfrm>
            <a:off x="1413435" y="2061258"/>
            <a:ext cx="2023200" cy="16737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500"/>
              <a:buNone/>
              <a:defRPr/>
            </a:lvl2pPr>
            <a:lvl3pPr lvl="2" rtl="0">
              <a:lnSpc>
                <a:spcPct val="100000"/>
              </a:lnSpc>
              <a:spcBef>
                <a:spcPts val="0"/>
              </a:spcBef>
              <a:spcAft>
                <a:spcPts val="0"/>
              </a:spcAft>
              <a:buSzPts val="1500"/>
              <a:buNone/>
              <a:defRPr/>
            </a:lvl3pPr>
            <a:lvl4pPr lvl="3" rtl="0">
              <a:lnSpc>
                <a:spcPct val="100000"/>
              </a:lnSpc>
              <a:spcBef>
                <a:spcPts val="0"/>
              </a:spcBef>
              <a:spcAft>
                <a:spcPts val="0"/>
              </a:spcAft>
              <a:buSzPts val="1500"/>
              <a:buNone/>
              <a:defRPr/>
            </a:lvl4pPr>
            <a:lvl5pPr lvl="4" rtl="0">
              <a:lnSpc>
                <a:spcPct val="100000"/>
              </a:lnSpc>
              <a:spcBef>
                <a:spcPts val="0"/>
              </a:spcBef>
              <a:spcAft>
                <a:spcPts val="0"/>
              </a:spcAft>
              <a:buSzPts val="1500"/>
              <a:buNone/>
              <a:defRPr/>
            </a:lvl5pPr>
            <a:lvl6pPr lvl="5" rtl="0">
              <a:lnSpc>
                <a:spcPct val="100000"/>
              </a:lnSpc>
              <a:spcBef>
                <a:spcPts val="0"/>
              </a:spcBef>
              <a:spcAft>
                <a:spcPts val="0"/>
              </a:spcAft>
              <a:buSzPts val="1500"/>
              <a:buNone/>
              <a:defRPr/>
            </a:lvl6pPr>
            <a:lvl7pPr lvl="6" rtl="0">
              <a:lnSpc>
                <a:spcPct val="100000"/>
              </a:lnSpc>
              <a:spcBef>
                <a:spcPts val="0"/>
              </a:spcBef>
              <a:spcAft>
                <a:spcPts val="0"/>
              </a:spcAft>
              <a:buSzPts val="1500"/>
              <a:buNone/>
              <a:defRPr/>
            </a:lvl7pPr>
            <a:lvl8pPr lvl="7" rtl="0">
              <a:lnSpc>
                <a:spcPct val="100000"/>
              </a:lnSpc>
              <a:spcBef>
                <a:spcPts val="0"/>
              </a:spcBef>
              <a:spcAft>
                <a:spcPts val="0"/>
              </a:spcAft>
              <a:buSzPts val="1500"/>
              <a:buNone/>
              <a:defRPr/>
            </a:lvl8pPr>
            <a:lvl9pPr lvl="8"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UR TEAM">
  <p:cSld name="CUSTOM_15">
    <p:spTree>
      <p:nvGrpSpPr>
        <p:cNvPr id="1" name="Shape 373"/>
        <p:cNvGrpSpPr/>
        <p:nvPr/>
      </p:nvGrpSpPr>
      <p:grpSpPr>
        <a:xfrm>
          <a:off x="0" y="0"/>
          <a:ext cx="0" cy="0"/>
          <a:chOff x="0" y="0"/>
          <a:chExt cx="0" cy="0"/>
        </a:xfrm>
      </p:grpSpPr>
      <p:sp>
        <p:nvSpPr>
          <p:cNvPr id="374" name="Google Shape;374;p30"/>
          <p:cNvSpPr txBox="1">
            <a:spLocks noGrp="1"/>
          </p:cNvSpPr>
          <p:nvPr>
            <p:ph type="ctrTitle"/>
          </p:nvPr>
        </p:nvSpPr>
        <p:spPr>
          <a:xfrm flipH="1">
            <a:off x="1085477" y="3597540"/>
            <a:ext cx="2547300" cy="1500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E4A947"/>
              </a:buClr>
              <a:buSzPts val="3000"/>
              <a:buNone/>
              <a:defRPr sz="3000">
                <a:solidFill>
                  <a:srgbClr val="E4A947"/>
                </a:solidFill>
              </a:defRPr>
            </a:lvl1pPr>
            <a:lvl2pPr lvl="1" algn="ctr" rtl="0">
              <a:spcBef>
                <a:spcPts val="0"/>
              </a:spcBef>
              <a:spcAft>
                <a:spcPts val="0"/>
              </a:spcAft>
              <a:buClr>
                <a:srgbClr val="E1D2EC"/>
              </a:buClr>
              <a:buSzPts val="2200"/>
              <a:buNone/>
              <a:defRPr sz="2200">
                <a:solidFill>
                  <a:srgbClr val="E1D2EC"/>
                </a:solidFill>
              </a:defRPr>
            </a:lvl2pPr>
            <a:lvl3pPr lvl="2" algn="ctr" rtl="0">
              <a:spcBef>
                <a:spcPts val="0"/>
              </a:spcBef>
              <a:spcAft>
                <a:spcPts val="0"/>
              </a:spcAft>
              <a:buClr>
                <a:srgbClr val="E1D2EC"/>
              </a:buClr>
              <a:buSzPts val="2200"/>
              <a:buNone/>
              <a:defRPr sz="2200">
                <a:solidFill>
                  <a:srgbClr val="E1D2EC"/>
                </a:solidFill>
              </a:defRPr>
            </a:lvl3pPr>
            <a:lvl4pPr lvl="3" algn="ctr" rtl="0">
              <a:spcBef>
                <a:spcPts val="0"/>
              </a:spcBef>
              <a:spcAft>
                <a:spcPts val="0"/>
              </a:spcAft>
              <a:buClr>
                <a:srgbClr val="E1D2EC"/>
              </a:buClr>
              <a:buSzPts val="2200"/>
              <a:buNone/>
              <a:defRPr sz="2200">
                <a:solidFill>
                  <a:srgbClr val="E1D2EC"/>
                </a:solidFill>
              </a:defRPr>
            </a:lvl4pPr>
            <a:lvl5pPr lvl="4" algn="ctr" rtl="0">
              <a:spcBef>
                <a:spcPts val="0"/>
              </a:spcBef>
              <a:spcAft>
                <a:spcPts val="0"/>
              </a:spcAft>
              <a:buClr>
                <a:srgbClr val="E1D2EC"/>
              </a:buClr>
              <a:buSzPts val="2200"/>
              <a:buNone/>
              <a:defRPr sz="2200">
                <a:solidFill>
                  <a:srgbClr val="E1D2EC"/>
                </a:solidFill>
              </a:defRPr>
            </a:lvl5pPr>
            <a:lvl6pPr lvl="5" algn="ctr" rtl="0">
              <a:spcBef>
                <a:spcPts val="0"/>
              </a:spcBef>
              <a:spcAft>
                <a:spcPts val="0"/>
              </a:spcAft>
              <a:buClr>
                <a:srgbClr val="E1D2EC"/>
              </a:buClr>
              <a:buSzPts val="2200"/>
              <a:buNone/>
              <a:defRPr sz="2200">
                <a:solidFill>
                  <a:srgbClr val="E1D2EC"/>
                </a:solidFill>
              </a:defRPr>
            </a:lvl6pPr>
            <a:lvl7pPr lvl="6" algn="ctr" rtl="0">
              <a:spcBef>
                <a:spcPts val="0"/>
              </a:spcBef>
              <a:spcAft>
                <a:spcPts val="0"/>
              </a:spcAft>
              <a:buClr>
                <a:srgbClr val="E1D2EC"/>
              </a:buClr>
              <a:buSzPts val="2200"/>
              <a:buNone/>
              <a:defRPr sz="2200">
                <a:solidFill>
                  <a:srgbClr val="E1D2EC"/>
                </a:solidFill>
              </a:defRPr>
            </a:lvl7pPr>
            <a:lvl8pPr lvl="7" algn="ctr" rtl="0">
              <a:spcBef>
                <a:spcPts val="0"/>
              </a:spcBef>
              <a:spcAft>
                <a:spcPts val="0"/>
              </a:spcAft>
              <a:buClr>
                <a:srgbClr val="E1D2EC"/>
              </a:buClr>
              <a:buSzPts val="2200"/>
              <a:buNone/>
              <a:defRPr sz="2200">
                <a:solidFill>
                  <a:srgbClr val="E1D2EC"/>
                </a:solidFill>
              </a:defRPr>
            </a:lvl8pPr>
            <a:lvl9pPr lvl="8" algn="ctr" rtl="0">
              <a:spcBef>
                <a:spcPts val="0"/>
              </a:spcBef>
              <a:spcAft>
                <a:spcPts val="0"/>
              </a:spcAft>
              <a:buClr>
                <a:srgbClr val="E1D2EC"/>
              </a:buClr>
              <a:buSzPts val="2200"/>
              <a:buNone/>
              <a:defRPr sz="2200">
                <a:solidFill>
                  <a:srgbClr val="E1D2EC"/>
                </a:solidFill>
              </a:defRPr>
            </a:lvl9pPr>
          </a:lstStyle>
          <a:p>
            <a:endParaRPr/>
          </a:p>
        </p:txBody>
      </p:sp>
      <p:sp>
        <p:nvSpPr>
          <p:cNvPr id="375" name="Google Shape;375;p30"/>
          <p:cNvSpPr txBox="1">
            <a:spLocks noGrp="1"/>
          </p:cNvSpPr>
          <p:nvPr>
            <p:ph type="subTitle" idx="1"/>
          </p:nvPr>
        </p:nvSpPr>
        <p:spPr>
          <a:xfrm flipH="1">
            <a:off x="1248153" y="4982473"/>
            <a:ext cx="22221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E1D2EC"/>
              </a:buClr>
              <a:buSzPts val="1400"/>
              <a:buNone/>
              <a:defRPr sz="1400">
                <a:solidFill>
                  <a:srgbClr val="E1D2EC"/>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76" name="Google Shape;376;p30"/>
          <p:cNvSpPr txBox="1">
            <a:spLocks noGrp="1"/>
          </p:cNvSpPr>
          <p:nvPr>
            <p:ph type="title" idx="2"/>
          </p:nvPr>
        </p:nvSpPr>
        <p:spPr>
          <a:xfrm>
            <a:off x="3557729" y="125120"/>
            <a:ext cx="2943000" cy="1355100"/>
          </a:xfrm>
          <a:prstGeom prst="rect">
            <a:avLst/>
          </a:prstGeom>
          <a:noFill/>
        </p:spPr>
        <p:txBody>
          <a:bodyPr spcFirstLastPara="1" wrap="square" lIns="113100" tIns="113100" rIns="113100" bIns="113100" anchor="b" anchorCtr="0">
            <a:noAutofit/>
          </a:bodyPr>
          <a:lstStyle>
            <a:lvl1pPr lvl="0" algn="ctr" rtl="0">
              <a:spcBef>
                <a:spcPts val="0"/>
              </a:spcBef>
              <a:spcAft>
                <a:spcPts val="0"/>
              </a:spcAft>
              <a:buClr>
                <a:srgbClr val="E1D2EC"/>
              </a:buClr>
              <a:buSzPts val="3500"/>
              <a:buNone/>
              <a:defRPr>
                <a:solidFill>
                  <a:srgbClr val="E1D2EC"/>
                </a:solidFill>
              </a:defRPr>
            </a:lvl1pPr>
            <a:lvl2pPr lvl="1" algn="ctr" rtl="0">
              <a:spcBef>
                <a:spcPts val="0"/>
              </a:spcBef>
              <a:spcAft>
                <a:spcPts val="0"/>
              </a:spcAft>
              <a:buClr>
                <a:srgbClr val="FFFFFF"/>
              </a:buClr>
              <a:buSzPts val="3500"/>
              <a:buNone/>
              <a:defRPr>
                <a:solidFill>
                  <a:srgbClr val="FFFFFF"/>
                </a:solidFill>
              </a:defRPr>
            </a:lvl2pPr>
            <a:lvl3pPr lvl="2" algn="ctr" rtl="0">
              <a:spcBef>
                <a:spcPts val="0"/>
              </a:spcBef>
              <a:spcAft>
                <a:spcPts val="0"/>
              </a:spcAft>
              <a:buClr>
                <a:srgbClr val="FFFFFF"/>
              </a:buClr>
              <a:buSzPts val="3500"/>
              <a:buNone/>
              <a:defRPr>
                <a:solidFill>
                  <a:srgbClr val="FFFFFF"/>
                </a:solidFill>
              </a:defRPr>
            </a:lvl3pPr>
            <a:lvl4pPr lvl="3" algn="ctr" rtl="0">
              <a:spcBef>
                <a:spcPts val="0"/>
              </a:spcBef>
              <a:spcAft>
                <a:spcPts val="0"/>
              </a:spcAft>
              <a:buClr>
                <a:srgbClr val="FFFFFF"/>
              </a:buClr>
              <a:buSzPts val="3500"/>
              <a:buNone/>
              <a:defRPr>
                <a:solidFill>
                  <a:srgbClr val="FFFFFF"/>
                </a:solidFill>
              </a:defRPr>
            </a:lvl4pPr>
            <a:lvl5pPr lvl="4" algn="ctr" rtl="0">
              <a:spcBef>
                <a:spcPts val="0"/>
              </a:spcBef>
              <a:spcAft>
                <a:spcPts val="0"/>
              </a:spcAft>
              <a:buClr>
                <a:srgbClr val="FFFFFF"/>
              </a:buClr>
              <a:buSzPts val="3500"/>
              <a:buNone/>
              <a:defRPr>
                <a:solidFill>
                  <a:srgbClr val="FFFFFF"/>
                </a:solidFill>
              </a:defRPr>
            </a:lvl5pPr>
            <a:lvl6pPr lvl="5" algn="ctr" rtl="0">
              <a:spcBef>
                <a:spcPts val="0"/>
              </a:spcBef>
              <a:spcAft>
                <a:spcPts val="0"/>
              </a:spcAft>
              <a:buClr>
                <a:srgbClr val="FFFFFF"/>
              </a:buClr>
              <a:buSzPts val="3500"/>
              <a:buNone/>
              <a:defRPr>
                <a:solidFill>
                  <a:srgbClr val="FFFFFF"/>
                </a:solidFill>
              </a:defRPr>
            </a:lvl6pPr>
            <a:lvl7pPr lvl="6" algn="ctr" rtl="0">
              <a:spcBef>
                <a:spcPts val="0"/>
              </a:spcBef>
              <a:spcAft>
                <a:spcPts val="0"/>
              </a:spcAft>
              <a:buClr>
                <a:srgbClr val="FFFFFF"/>
              </a:buClr>
              <a:buSzPts val="3500"/>
              <a:buNone/>
              <a:defRPr>
                <a:solidFill>
                  <a:srgbClr val="FFFFFF"/>
                </a:solidFill>
              </a:defRPr>
            </a:lvl7pPr>
            <a:lvl8pPr lvl="7" algn="ctr" rtl="0">
              <a:spcBef>
                <a:spcPts val="0"/>
              </a:spcBef>
              <a:spcAft>
                <a:spcPts val="0"/>
              </a:spcAft>
              <a:buClr>
                <a:srgbClr val="FFFFFF"/>
              </a:buClr>
              <a:buSzPts val="3500"/>
              <a:buNone/>
              <a:defRPr>
                <a:solidFill>
                  <a:srgbClr val="FFFFFF"/>
                </a:solidFill>
              </a:defRPr>
            </a:lvl8pPr>
            <a:lvl9pPr lvl="8" algn="ctr" rtl="0">
              <a:spcBef>
                <a:spcPts val="0"/>
              </a:spcBef>
              <a:spcAft>
                <a:spcPts val="0"/>
              </a:spcAft>
              <a:buClr>
                <a:srgbClr val="FFFFFF"/>
              </a:buClr>
              <a:buSzPts val="3500"/>
              <a:buNone/>
              <a:defRPr>
                <a:solidFill>
                  <a:srgbClr val="FFFFFF"/>
                </a:solidFill>
              </a:defRPr>
            </a:lvl9pPr>
          </a:lstStyle>
          <a:p>
            <a:endParaRPr/>
          </a:p>
        </p:txBody>
      </p:sp>
      <p:cxnSp>
        <p:nvCxnSpPr>
          <p:cNvPr id="377" name="Google Shape;377;p30"/>
          <p:cNvCxnSpPr/>
          <p:nvPr/>
        </p:nvCxnSpPr>
        <p:spPr>
          <a:xfrm>
            <a:off x="2359143" y="5961144"/>
            <a:ext cx="0" cy="1811100"/>
          </a:xfrm>
          <a:prstGeom prst="straightConnector1">
            <a:avLst/>
          </a:prstGeom>
          <a:noFill/>
          <a:ln w="9525" cap="flat" cmpd="sng">
            <a:solidFill>
              <a:srgbClr val="E1D2EC"/>
            </a:solidFill>
            <a:prstDash val="solid"/>
            <a:round/>
            <a:headEnd type="oval" w="med" len="med"/>
            <a:tailEnd type="none" w="med" len="med"/>
          </a:ln>
        </p:spPr>
      </p:cxnSp>
      <p:sp>
        <p:nvSpPr>
          <p:cNvPr id="378" name="Google Shape;378;p30"/>
          <p:cNvSpPr txBox="1">
            <a:spLocks noGrp="1"/>
          </p:cNvSpPr>
          <p:nvPr>
            <p:ph type="ctrTitle" idx="3"/>
          </p:nvPr>
        </p:nvSpPr>
        <p:spPr>
          <a:xfrm flipH="1">
            <a:off x="3755535" y="3597540"/>
            <a:ext cx="2547300" cy="1500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E4A947"/>
              </a:buClr>
              <a:buSzPts val="3000"/>
              <a:buNone/>
              <a:defRPr sz="3000">
                <a:solidFill>
                  <a:srgbClr val="E4A947"/>
                </a:solidFill>
              </a:defRPr>
            </a:lvl1pPr>
            <a:lvl2pPr lvl="1" algn="ctr" rtl="0">
              <a:spcBef>
                <a:spcPts val="0"/>
              </a:spcBef>
              <a:spcAft>
                <a:spcPts val="0"/>
              </a:spcAft>
              <a:buClr>
                <a:srgbClr val="E1D2EC"/>
              </a:buClr>
              <a:buSzPts val="2200"/>
              <a:buNone/>
              <a:defRPr sz="2200">
                <a:solidFill>
                  <a:srgbClr val="E1D2EC"/>
                </a:solidFill>
              </a:defRPr>
            </a:lvl2pPr>
            <a:lvl3pPr lvl="2" algn="ctr" rtl="0">
              <a:spcBef>
                <a:spcPts val="0"/>
              </a:spcBef>
              <a:spcAft>
                <a:spcPts val="0"/>
              </a:spcAft>
              <a:buClr>
                <a:srgbClr val="E1D2EC"/>
              </a:buClr>
              <a:buSzPts val="2200"/>
              <a:buNone/>
              <a:defRPr sz="2200">
                <a:solidFill>
                  <a:srgbClr val="E1D2EC"/>
                </a:solidFill>
              </a:defRPr>
            </a:lvl3pPr>
            <a:lvl4pPr lvl="3" algn="ctr" rtl="0">
              <a:spcBef>
                <a:spcPts val="0"/>
              </a:spcBef>
              <a:spcAft>
                <a:spcPts val="0"/>
              </a:spcAft>
              <a:buClr>
                <a:srgbClr val="E1D2EC"/>
              </a:buClr>
              <a:buSzPts val="2200"/>
              <a:buNone/>
              <a:defRPr sz="2200">
                <a:solidFill>
                  <a:srgbClr val="E1D2EC"/>
                </a:solidFill>
              </a:defRPr>
            </a:lvl4pPr>
            <a:lvl5pPr lvl="4" algn="ctr" rtl="0">
              <a:spcBef>
                <a:spcPts val="0"/>
              </a:spcBef>
              <a:spcAft>
                <a:spcPts val="0"/>
              </a:spcAft>
              <a:buClr>
                <a:srgbClr val="E1D2EC"/>
              </a:buClr>
              <a:buSzPts val="2200"/>
              <a:buNone/>
              <a:defRPr sz="2200">
                <a:solidFill>
                  <a:srgbClr val="E1D2EC"/>
                </a:solidFill>
              </a:defRPr>
            </a:lvl5pPr>
            <a:lvl6pPr lvl="5" algn="ctr" rtl="0">
              <a:spcBef>
                <a:spcPts val="0"/>
              </a:spcBef>
              <a:spcAft>
                <a:spcPts val="0"/>
              </a:spcAft>
              <a:buClr>
                <a:srgbClr val="E1D2EC"/>
              </a:buClr>
              <a:buSzPts val="2200"/>
              <a:buNone/>
              <a:defRPr sz="2200">
                <a:solidFill>
                  <a:srgbClr val="E1D2EC"/>
                </a:solidFill>
              </a:defRPr>
            </a:lvl6pPr>
            <a:lvl7pPr lvl="6" algn="ctr" rtl="0">
              <a:spcBef>
                <a:spcPts val="0"/>
              </a:spcBef>
              <a:spcAft>
                <a:spcPts val="0"/>
              </a:spcAft>
              <a:buClr>
                <a:srgbClr val="E1D2EC"/>
              </a:buClr>
              <a:buSzPts val="2200"/>
              <a:buNone/>
              <a:defRPr sz="2200">
                <a:solidFill>
                  <a:srgbClr val="E1D2EC"/>
                </a:solidFill>
              </a:defRPr>
            </a:lvl7pPr>
            <a:lvl8pPr lvl="7" algn="ctr" rtl="0">
              <a:spcBef>
                <a:spcPts val="0"/>
              </a:spcBef>
              <a:spcAft>
                <a:spcPts val="0"/>
              </a:spcAft>
              <a:buClr>
                <a:srgbClr val="E1D2EC"/>
              </a:buClr>
              <a:buSzPts val="2200"/>
              <a:buNone/>
              <a:defRPr sz="2200">
                <a:solidFill>
                  <a:srgbClr val="E1D2EC"/>
                </a:solidFill>
              </a:defRPr>
            </a:lvl8pPr>
            <a:lvl9pPr lvl="8" algn="ctr" rtl="0">
              <a:spcBef>
                <a:spcPts val="0"/>
              </a:spcBef>
              <a:spcAft>
                <a:spcPts val="0"/>
              </a:spcAft>
              <a:buClr>
                <a:srgbClr val="E1D2EC"/>
              </a:buClr>
              <a:buSzPts val="2200"/>
              <a:buNone/>
              <a:defRPr sz="2200">
                <a:solidFill>
                  <a:srgbClr val="E1D2EC"/>
                </a:solidFill>
              </a:defRPr>
            </a:lvl9pPr>
          </a:lstStyle>
          <a:p>
            <a:endParaRPr/>
          </a:p>
        </p:txBody>
      </p:sp>
      <p:sp>
        <p:nvSpPr>
          <p:cNvPr id="379" name="Google Shape;379;p30"/>
          <p:cNvSpPr txBox="1">
            <a:spLocks noGrp="1"/>
          </p:cNvSpPr>
          <p:nvPr>
            <p:ph type="subTitle" idx="4"/>
          </p:nvPr>
        </p:nvSpPr>
        <p:spPr>
          <a:xfrm flipH="1">
            <a:off x="3918210" y="4982473"/>
            <a:ext cx="22221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E1D2EC"/>
              </a:buClr>
              <a:buSzPts val="1400"/>
              <a:buNone/>
              <a:defRPr sz="1400">
                <a:solidFill>
                  <a:srgbClr val="E1D2EC"/>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80" name="Google Shape;380;p30"/>
          <p:cNvSpPr txBox="1">
            <a:spLocks noGrp="1"/>
          </p:cNvSpPr>
          <p:nvPr>
            <p:ph type="ctrTitle" idx="5"/>
          </p:nvPr>
        </p:nvSpPr>
        <p:spPr>
          <a:xfrm flipH="1">
            <a:off x="6488705" y="3597540"/>
            <a:ext cx="2547300" cy="1500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E4A947"/>
              </a:buClr>
              <a:buSzPts val="3000"/>
              <a:buNone/>
              <a:defRPr sz="3000">
                <a:solidFill>
                  <a:srgbClr val="E4A947"/>
                </a:solidFill>
              </a:defRPr>
            </a:lvl1pPr>
            <a:lvl2pPr lvl="1" algn="ctr" rtl="0">
              <a:spcBef>
                <a:spcPts val="0"/>
              </a:spcBef>
              <a:spcAft>
                <a:spcPts val="0"/>
              </a:spcAft>
              <a:buClr>
                <a:srgbClr val="E1D2EC"/>
              </a:buClr>
              <a:buSzPts val="2200"/>
              <a:buNone/>
              <a:defRPr sz="2200">
                <a:solidFill>
                  <a:srgbClr val="E1D2EC"/>
                </a:solidFill>
              </a:defRPr>
            </a:lvl2pPr>
            <a:lvl3pPr lvl="2" algn="ctr" rtl="0">
              <a:spcBef>
                <a:spcPts val="0"/>
              </a:spcBef>
              <a:spcAft>
                <a:spcPts val="0"/>
              </a:spcAft>
              <a:buClr>
                <a:srgbClr val="E1D2EC"/>
              </a:buClr>
              <a:buSzPts val="2200"/>
              <a:buNone/>
              <a:defRPr sz="2200">
                <a:solidFill>
                  <a:srgbClr val="E1D2EC"/>
                </a:solidFill>
              </a:defRPr>
            </a:lvl3pPr>
            <a:lvl4pPr lvl="3" algn="ctr" rtl="0">
              <a:spcBef>
                <a:spcPts val="0"/>
              </a:spcBef>
              <a:spcAft>
                <a:spcPts val="0"/>
              </a:spcAft>
              <a:buClr>
                <a:srgbClr val="E1D2EC"/>
              </a:buClr>
              <a:buSzPts val="2200"/>
              <a:buNone/>
              <a:defRPr sz="2200">
                <a:solidFill>
                  <a:srgbClr val="E1D2EC"/>
                </a:solidFill>
              </a:defRPr>
            </a:lvl4pPr>
            <a:lvl5pPr lvl="4" algn="ctr" rtl="0">
              <a:spcBef>
                <a:spcPts val="0"/>
              </a:spcBef>
              <a:spcAft>
                <a:spcPts val="0"/>
              </a:spcAft>
              <a:buClr>
                <a:srgbClr val="E1D2EC"/>
              </a:buClr>
              <a:buSzPts val="2200"/>
              <a:buNone/>
              <a:defRPr sz="2200">
                <a:solidFill>
                  <a:srgbClr val="E1D2EC"/>
                </a:solidFill>
              </a:defRPr>
            </a:lvl5pPr>
            <a:lvl6pPr lvl="5" algn="ctr" rtl="0">
              <a:spcBef>
                <a:spcPts val="0"/>
              </a:spcBef>
              <a:spcAft>
                <a:spcPts val="0"/>
              </a:spcAft>
              <a:buClr>
                <a:srgbClr val="E1D2EC"/>
              </a:buClr>
              <a:buSzPts val="2200"/>
              <a:buNone/>
              <a:defRPr sz="2200">
                <a:solidFill>
                  <a:srgbClr val="E1D2EC"/>
                </a:solidFill>
              </a:defRPr>
            </a:lvl6pPr>
            <a:lvl7pPr lvl="6" algn="ctr" rtl="0">
              <a:spcBef>
                <a:spcPts val="0"/>
              </a:spcBef>
              <a:spcAft>
                <a:spcPts val="0"/>
              </a:spcAft>
              <a:buClr>
                <a:srgbClr val="E1D2EC"/>
              </a:buClr>
              <a:buSzPts val="2200"/>
              <a:buNone/>
              <a:defRPr sz="2200">
                <a:solidFill>
                  <a:srgbClr val="E1D2EC"/>
                </a:solidFill>
              </a:defRPr>
            </a:lvl7pPr>
            <a:lvl8pPr lvl="7" algn="ctr" rtl="0">
              <a:spcBef>
                <a:spcPts val="0"/>
              </a:spcBef>
              <a:spcAft>
                <a:spcPts val="0"/>
              </a:spcAft>
              <a:buClr>
                <a:srgbClr val="E1D2EC"/>
              </a:buClr>
              <a:buSzPts val="2200"/>
              <a:buNone/>
              <a:defRPr sz="2200">
                <a:solidFill>
                  <a:srgbClr val="E1D2EC"/>
                </a:solidFill>
              </a:defRPr>
            </a:lvl8pPr>
            <a:lvl9pPr lvl="8" algn="ctr" rtl="0">
              <a:spcBef>
                <a:spcPts val="0"/>
              </a:spcBef>
              <a:spcAft>
                <a:spcPts val="0"/>
              </a:spcAft>
              <a:buClr>
                <a:srgbClr val="E1D2EC"/>
              </a:buClr>
              <a:buSzPts val="2200"/>
              <a:buNone/>
              <a:defRPr sz="2200">
                <a:solidFill>
                  <a:srgbClr val="E1D2EC"/>
                </a:solidFill>
              </a:defRPr>
            </a:lvl9pPr>
          </a:lstStyle>
          <a:p>
            <a:endParaRPr/>
          </a:p>
        </p:txBody>
      </p:sp>
      <p:sp>
        <p:nvSpPr>
          <p:cNvPr id="381" name="Google Shape;381;p30"/>
          <p:cNvSpPr txBox="1">
            <a:spLocks noGrp="1"/>
          </p:cNvSpPr>
          <p:nvPr>
            <p:ph type="subTitle" idx="6"/>
          </p:nvPr>
        </p:nvSpPr>
        <p:spPr>
          <a:xfrm flipH="1">
            <a:off x="6651380" y="4982473"/>
            <a:ext cx="2222100" cy="8730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Clr>
                <a:srgbClr val="E1D2EC"/>
              </a:buClr>
              <a:buSzPts val="1400"/>
              <a:buNone/>
              <a:defRPr sz="1400">
                <a:solidFill>
                  <a:srgbClr val="E1D2EC"/>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cxnSp>
        <p:nvCxnSpPr>
          <p:cNvPr id="382" name="Google Shape;382;p30"/>
          <p:cNvCxnSpPr/>
          <p:nvPr/>
        </p:nvCxnSpPr>
        <p:spPr>
          <a:xfrm>
            <a:off x="7762370" y="5961144"/>
            <a:ext cx="0" cy="1811100"/>
          </a:xfrm>
          <a:prstGeom prst="straightConnector1">
            <a:avLst/>
          </a:prstGeom>
          <a:noFill/>
          <a:ln w="9525" cap="flat" cmpd="sng">
            <a:solidFill>
              <a:srgbClr val="E1D2EC"/>
            </a:solidFill>
            <a:prstDash val="solid"/>
            <a:round/>
            <a:headEnd type="oval" w="med" len="med"/>
            <a:tailEnd type="none" w="med" len="med"/>
          </a:ln>
        </p:spPr>
      </p:cxnSp>
      <p:cxnSp>
        <p:nvCxnSpPr>
          <p:cNvPr id="383" name="Google Shape;383;p30"/>
          <p:cNvCxnSpPr/>
          <p:nvPr/>
        </p:nvCxnSpPr>
        <p:spPr>
          <a:xfrm>
            <a:off x="5029200" y="5961144"/>
            <a:ext cx="0" cy="1811100"/>
          </a:xfrm>
          <a:prstGeom prst="straightConnector1">
            <a:avLst/>
          </a:prstGeom>
          <a:noFill/>
          <a:ln w="9525" cap="flat" cmpd="sng">
            <a:solidFill>
              <a:srgbClr val="E1D2EC"/>
            </a:solidFill>
            <a:prstDash val="solid"/>
            <a:round/>
            <a:headEnd type="oval"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TITTLE + SUBTITLE 1">
  <p:cSld name="TITLE_1_2">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4"/>
          <p:cNvSpPr/>
          <p:nvPr/>
        </p:nvSpPr>
        <p:spPr>
          <a:xfrm rot="10800000">
            <a:off x="101875" y="200725"/>
            <a:ext cx="9856800" cy="73092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2" name="Google Shape;42;p4"/>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3" name="Google Shape;43;p4"/>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4" name="Google Shape;44;p4"/>
          <p:cNvSpPr/>
          <p:nvPr/>
        </p:nvSpPr>
        <p:spPr>
          <a:xfrm>
            <a:off x="8799238"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5" name="Google Shape;45;p4"/>
          <p:cNvSpPr/>
          <p:nvPr/>
        </p:nvSpPr>
        <p:spPr>
          <a:xfrm>
            <a:off x="8799238"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6" name="Google Shape;46;p4"/>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7" name="Google Shape;47;p4"/>
          <p:cNvSpPr txBox="1">
            <a:spLocks noGrp="1"/>
          </p:cNvSpPr>
          <p:nvPr>
            <p:ph type="ctrTitle"/>
          </p:nvPr>
        </p:nvSpPr>
        <p:spPr>
          <a:xfrm flipH="1">
            <a:off x="1258525" y="505520"/>
            <a:ext cx="7142700" cy="5220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BB4592"/>
              </a:buClr>
              <a:buSzPts val="3600"/>
              <a:buNone/>
              <a:defRPr sz="3600">
                <a:solidFill>
                  <a:srgbClr val="BB459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 name="Google Shape;48;p4"/>
          <p:cNvSpPr txBox="1">
            <a:spLocks noGrp="1"/>
          </p:cNvSpPr>
          <p:nvPr>
            <p:ph type="subTitle" idx="1"/>
          </p:nvPr>
        </p:nvSpPr>
        <p:spPr>
          <a:xfrm flipH="1">
            <a:off x="3016225" y="844826"/>
            <a:ext cx="3627300" cy="444600"/>
          </a:xfrm>
          <a:prstGeom prst="rect">
            <a:avLst/>
          </a:prstGeom>
        </p:spPr>
        <p:txBody>
          <a:bodyPr spcFirstLastPara="1" wrap="square" lIns="113100" tIns="113100" rIns="113100" bIns="113100" anchor="ctr" anchorCtr="0">
            <a:noAutofit/>
          </a:bodyPr>
          <a:lstStyle>
            <a:lvl1pPr lvl="0" algn="ctr" rtl="0">
              <a:lnSpc>
                <a:spcPct val="100000"/>
              </a:lnSpc>
              <a:spcBef>
                <a:spcPts val="0"/>
              </a:spcBef>
              <a:spcAft>
                <a:spcPts val="0"/>
              </a:spcAft>
              <a:buClr>
                <a:srgbClr val="65C8D0"/>
              </a:buClr>
              <a:buSzPts val="1500"/>
              <a:buNone/>
              <a:defRPr>
                <a:solidFill>
                  <a:srgbClr val="65C8D0"/>
                </a:solidFill>
              </a:defRPr>
            </a:lvl1pPr>
            <a:lvl2pPr lvl="1"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2pPr>
            <a:lvl3pPr lvl="2" algn="ctr" rtl="0">
              <a:lnSpc>
                <a:spcPct val="100000"/>
              </a:lnSpc>
              <a:spcBef>
                <a:spcPts val="0"/>
              </a:spcBef>
              <a:spcAft>
                <a:spcPts val="0"/>
              </a:spcAft>
              <a:buClr>
                <a:srgbClr val="65C8D0"/>
              </a:buClr>
              <a:buSzPts val="1700"/>
              <a:buNone/>
              <a:defRPr sz="1700">
                <a:solidFill>
                  <a:srgbClr val="65C8D0"/>
                </a:solidFill>
                <a:latin typeface="Lato Light"/>
                <a:ea typeface="Lato Light"/>
                <a:cs typeface="Lato Light"/>
                <a:sym typeface="Lato Light"/>
              </a:defRPr>
            </a:lvl3pPr>
            <a:lvl4pPr lvl="3"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4pPr>
            <a:lvl5pPr lvl="4"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5pPr>
            <a:lvl6pPr lvl="5"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6pPr>
            <a:lvl7pPr lvl="6"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7pPr>
            <a:lvl8pPr lvl="7"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8pPr>
            <a:lvl9pPr lvl="8" algn="ctr" rtl="0">
              <a:lnSpc>
                <a:spcPct val="100000"/>
              </a:lnSpc>
              <a:spcBef>
                <a:spcPts val="0"/>
              </a:spcBef>
              <a:spcAft>
                <a:spcPts val="0"/>
              </a:spcAft>
              <a:buClr>
                <a:srgbClr val="65C8D0"/>
              </a:buClr>
              <a:buSzPts val="1700"/>
              <a:buFont typeface="Lato Light"/>
              <a:buNone/>
              <a:defRPr sz="1700">
                <a:solidFill>
                  <a:srgbClr val="65C8D0"/>
                </a:solidFill>
                <a:latin typeface="Lato Light"/>
                <a:ea typeface="Lato Light"/>
                <a:cs typeface="Lato Light"/>
                <a:sym typeface="Lato Light"/>
              </a:defRPr>
            </a:lvl9pPr>
          </a:lstStyle>
          <a:p>
            <a:endParaRPr/>
          </a:p>
        </p:txBody>
      </p:sp>
      <p:sp>
        <p:nvSpPr>
          <p:cNvPr id="49" name="Google Shape;49;p4"/>
          <p:cNvSpPr txBox="1"/>
          <p:nvPr/>
        </p:nvSpPr>
        <p:spPr>
          <a:xfrm>
            <a:off x="101900" y="1235100"/>
            <a:ext cx="9856800" cy="1262100"/>
          </a:xfrm>
          <a:prstGeom prst="rect">
            <a:avLst/>
          </a:prstGeom>
          <a:noFill/>
          <a:ln>
            <a:noFill/>
          </a:ln>
        </p:spPr>
        <p:txBody>
          <a:bodyPr spcFirstLastPara="1" wrap="square" lIns="91425" tIns="91425" rIns="91425" bIns="91425" anchor="ctr" anchorCtr="0">
            <a:spAutoFit/>
          </a:bodyPr>
          <a:lstStyle/>
          <a:p>
            <a:pPr marL="457200" lvl="0" indent="-317500" algn="l" rtl="0">
              <a:lnSpc>
                <a:spcPct val="200000"/>
              </a:lnSpc>
              <a:spcBef>
                <a:spcPts val="0"/>
              </a:spcBef>
              <a:spcAft>
                <a:spcPts val="0"/>
              </a:spcAft>
              <a:buSzPts val="1400"/>
              <a:buFont typeface="Lato"/>
              <a:buAutoNum type="arabicPeriod"/>
            </a:pPr>
            <a:r>
              <a:rPr lang="en">
                <a:latin typeface="Lato"/>
                <a:ea typeface="Lato"/>
                <a:cs typeface="Lato"/>
                <a:sym typeface="Lato"/>
              </a:rPr>
              <a:t>An imaginary line that the Earth is tilted on is called an ____________.</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AutoNum type="arabicPeriod"/>
            </a:pPr>
            <a:r>
              <a:rPr lang="en">
                <a:latin typeface="Lato"/>
                <a:ea typeface="Lato"/>
                <a:cs typeface="Lato"/>
                <a:sym typeface="Lato"/>
              </a:rPr>
              <a:t>The moon keeps the Earth is tilted at ____________ degrees, this is why we have _______________.</a:t>
            </a:r>
            <a:endParaRPr>
              <a:latin typeface="Lato"/>
              <a:ea typeface="Lato"/>
              <a:cs typeface="Lato"/>
              <a:sym typeface="Lato"/>
            </a:endParaRPr>
          </a:p>
          <a:p>
            <a:pPr marL="914400" lvl="1" indent="-317500" algn="l" rtl="0">
              <a:lnSpc>
                <a:spcPct val="200000"/>
              </a:lnSpc>
              <a:spcBef>
                <a:spcPts val="0"/>
              </a:spcBef>
              <a:spcAft>
                <a:spcPts val="0"/>
              </a:spcAft>
              <a:buSzPts val="1400"/>
              <a:buFont typeface="Lato"/>
              <a:buAutoNum type="romanLcPeriod"/>
            </a:pPr>
            <a:r>
              <a:rPr lang="en">
                <a:latin typeface="Lato"/>
                <a:ea typeface="Lato"/>
                <a:cs typeface="Lato"/>
                <a:sym typeface="Lato"/>
              </a:rPr>
              <a:t>This looks like: </a:t>
            </a:r>
            <a:endParaRPr>
              <a:latin typeface="Lato"/>
              <a:ea typeface="Lato"/>
              <a:cs typeface="Lato"/>
              <a:sym typeface="Lato"/>
            </a:endParaRPr>
          </a:p>
        </p:txBody>
      </p:sp>
      <p:grpSp>
        <p:nvGrpSpPr>
          <p:cNvPr id="50" name="Google Shape;50;p4"/>
          <p:cNvGrpSpPr/>
          <p:nvPr/>
        </p:nvGrpSpPr>
        <p:grpSpPr>
          <a:xfrm>
            <a:off x="1991450" y="2545475"/>
            <a:ext cx="1473000" cy="1445100"/>
            <a:chOff x="2677250" y="2469275"/>
            <a:chExt cx="1473000" cy="1445100"/>
          </a:xfrm>
        </p:grpSpPr>
        <p:sp>
          <p:nvSpPr>
            <p:cNvPr id="51" name="Google Shape;51;p4"/>
            <p:cNvSpPr/>
            <p:nvPr/>
          </p:nvSpPr>
          <p:spPr>
            <a:xfrm>
              <a:off x="2677250" y="2469275"/>
              <a:ext cx="1473000" cy="144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B.</a:t>
              </a:r>
              <a:endParaRPr/>
            </a:p>
          </p:txBody>
        </p:sp>
        <p:cxnSp>
          <p:nvCxnSpPr>
            <p:cNvPr id="52" name="Google Shape;52;p4"/>
            <p:cNvCxnSpPr/>
            <p:nvPr/>
          </p:nvCxnSpPr>
          <p:spPr>
            <a:xfrm>
              <a:off x="3025500" y="2663825"/>
              <a:ext cx="0" cy="1056000"/>
            </a:xfrm>
            <a:prstGeom prst="straightConnector1">
              <a:avLst/>
            </a:prstGeom>
            <a:noFill/>
            <a:ln w="19050" cap="flat" cmpd="sng">
              <a:solidFill>
                <a:srgbClr val="000000"/>
              </a:solidFill>
              <a:prstDash val="solid"/>
              <a:round/>
              <a:headEnd type="none" w="med" len="med"/>
              <a:tailEnd type="none" w="med" len="med"/>
            </a:ln>
          </p:spPr>
        </p:cxnSp>
        <p:cxnSp>
          <p:nvCxnSpPr>
            <p:cNvPr id="53" name="Google Shape;53;p4"/>
            <p:cNvCxnSpPr/>
            <p:nvPr/>
          </p:nvCxnSpPr>
          <p:spPr>
            <a:xfrm rot="10800000" flipH="1">
              <a:off x="3016225" y="2918050"/>
              <a:ext cx="680100" cy="792600"/>
            </a:xfrm>
            <a:prstGeom prst="straightConnector1">
              <a:avLst/>
            </a:prstGeom>
            <a:noFill/>
            <a:ln w="38100" cap="flat" cmpd="sng">
              <a:solidFill>
                <a:schemeClr val="accent1"/>
              </a:solidFill>
              <a:prstDash val="solid"/>
              <a:round/>
              <a:headEnd type="none" w="med" len="med"/>
              <a:tailEnd type="none" w="med" len="med"/>
            </a:ln>
          </p:spPr>
        </p:cxnSp>
        <p:sp>
          <p:nvSpPr>
            <p:cNvPr id="54" name="Google Shape;54;p4"/>
            <p:cNvSpPr/>
            <p:nvPr/>
          </p:nvSpPr>
          <p:spPr>
            <a:xfrm>
              <a:off x="3075600" y="3307200"/>
              <a:ext cx="111175" cy="64850"/>
            </a:xfrm>
            <a:custGeom>
              <a:avLst/>
              <a:gdLst/>
              <a:ahLst/>
              <a:cxnLst/>
              <a:rect l="l" t="t" r="r" b="b"/>
              <a:pathLst>
                <a:path w="4447" h="2594" extrusionOk="0">
                  <a:moveTo>
                    <a:pt x="0" y="0"/>
                  </a:moveTo>
                  <a:cubicBezTo>
                    <a:pt x="1716" y="0"/>
                    <a:pt x="4447" y="878"/>
                    <a:pt x="4447" y="2594"/>
                  </a:cubicBezTo>
                </a:path>
              </a:pathLst>
            </a:custGeom>
            <a:noFill/>
            <a:ln w="9525" cap="flat" cmpd="sng">
              <a:solidFill>
                <a:schemeClr val="dk2"/>
              </a:solidFill>
              <a:prstDash val="solid"/>
              <a:round/>
              <a:headEnd type="none" w="med" len="med"/>
              <a:tailEnd type="none" w="med" len="med"/>
            </a:ln>
          </p:spPr>
        </p:sp>
      </p:grpSp>
      <p:grpSp>
        <p:nvGrpSpPr>
          <p:cNvPr id="55" name="Google Shape;55;p4"/>
          <p:cNvGrpSpPr/>
          <p:nvPr/>
        </p:nvGrpSpPr>
        <p:grpSpPr>
          <a:xfrm>
            <a:off x="3701975" y="2549650"/>
            <a:ext cx="1473000" cy="1445100"/>
            <a:chOff x="4844975" y="2469275"/>
            <a:chExt cx="1473000" cy="1445100"/>
          </a:xfrm>
        </p:grpSpPr>
        <p:sp>
          <p:nvSpPr>
            <p:cNvPr id="56" name="Google Shape;56;p4"/>
            <p:cNvSpPr/>
            <p:nvPr/>
          </p:nvSpPr>
          <p:spPr>
            <a:xfrm>
              <a:off x="4844975" y="2469275"/>
              <a:ext cx="1473000" cy="144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a:t>
              </a:r>
              <a:endParaRPr/>
            </a:p>
          </p:txBody>
        </p:sp>
        <p:cxnSp>
          <p:nvCxnSpPr>
            <p:cNvPr id="57" name="Google Shape;57;p4"/>
            <p:cNvCxnSpPr/>
            <p:nvPr/>
          </p:nvCxnSpPr>
          <p:spPr>
            <a:xfrm>
              <a:off x="5386900" y="2654650"/>
              <a:ext cx="0" cy="1056000"/>
            </a:xfrm>
            <a:prstGeom prst="straightConnector1">
              <a:avLst/>
            </a:prstGeom>
            <a:noFill/>
            <a:ln w="19050" cap="flat" cmpd="sng">
              <a:solidFill>
                <a:srgbClr val="000000"/>
              </a:solidFill>
              <a:prstDash val="solid"/>
              <a:round/>
              <a:headEnd type="none" w="med" len="med"/>
              <a:tailEnd type="none" w="med" len="med"/>
            </a:ln>
          </p:spPr>
        </p:cxnSp>
        <p:cxnSp>
          <p:nvCxnSpPr>
            <p:cNvPr id="58" name="Google Shape;58;p4"/>
            <p:cNvCxnSpPr/>
            <p:nvPr/>
          </p:nvCxnSpPr>
          <p:spPr>
            <a:xfrm rot="10800000" flipH="1">
              <a:off x="5377625" y="2751375"/>
              <a:ext cx="310500" cy="950100"/>
            </a:xfrm>
            <a:prstGeom prst="straightConnector1">
              <a:avLst/>
            </a:prstGeom>
            <a:noFill/>
            <a:ln w="38100" cap="flat" cmpd="sng">
              <a:solidFill>
                <a:schemeClr val="accent1"/>
              </a:solidFill>
              <a:prstDash val="solid"/>
              <a:round/>
              <a:headEnd type="none" w="med" len="med"/>
              <a:tailEnd type="none" w="med" len="med"/>
            </a:ln>
          </p:spPr>
        </p:cxnSp>
        <p:sp>
          <p:nvSpPr>
            <p:cNvPr id="59" name="Google Shape;59;p4"/>
            <p:cNvSpPr/>
            <p:nvPr/>
          </p:nvSpPr>
          <p:spPr>
            <a:xfrm>
              <a:off x="5410100" y="3186775"/>
              <a:ext cx="74125" cy="18525"/>
            </a:xfrm>
            <a:custGeom>
              <a:avLst/>
              <a:gdLst/>
              <a:ahLst/>
              <a:cxnLst/>
              <a:rect l="l" t="t" r="r" b="b"/>
              <a:pathLst>
                <a:path w="2965" h="741" extrusionOk="0">
                  <a:moveTo>
                    <a:pt x="0" y="741"/>
                  </a:moveTo>
                  <a:cubicBezTo>
                    <a:pt x="946" y="363"/>
                    <a:pt x="1946" y="0"/>
                    <a:pt x="2965" y="0"/>
                  </a:cubicBezTo>
                </a:path>
              </a:pathLst>
            </a:custGeom>
            <a:noFill/>
            <a:ln w="9525" cap="flat" cmpd="sng">
              <a:solidFill>
                <a:schemeClr val="dk2"/>
              </a:solidFill>
              <a:prstDash val="solid"/>
              <a:round/>
              <a:headEnd type="none" w="med" len="med"/>
              <a:tailEnd type="none" w="med" len="med"/>
            </a:ln>
          </p:spPr>
        </p:sp>
      </p:grpSp>
      <p:grpSp>
        <p:nvGrpSpPr>
          <p:cNvPr id="60" name="Google Shape;60;p4"/>
          <p:cNvGrpSpPr/>
          <p:nvPr/>
        </p:nvGrpSpPr>
        <p:grpSpPr>
          <a:xfrm>
            <a:off x="280925" y="2549650"/>
            <a:ext cx="1473000" cy="1445100"/>
            <a:chOff x="509525" y="2473450"/>
            <a:chExt cx="1473000" cy="1445100"/>
          </a:xfrm>
        </p:grpSpPr>
        <p:sp>
          <p:nvSpPr>
            <p:cNvPr id="61" name="Google Shape;61;p4"/>
            <p:cNvSpPr/>
            <p:nvPr/>
          </p:nvSpPr>
          <p:spPr>
            <a:xfrm>
              <a:off x="509525" y="2473450"/>
              <a:ext cx="1473000" cy="144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a:t>
              </a:r>
              <a:endParaRPr/>
            </a:p>
          </p:txBody>
        </p:sp>
        <p:cxnSp>
          <p:nvCxnSpPr>
            <p:cNvPr id="62" name="Google Shape;62;p4"/>
            <p:cNvCxnSpPr/>
            <p:nvPr/>
          </p:nvCxnSpPr>
          <p:spPr>
            <a:xfrm>
              <a:off x="898600" y="2575350"/>
              <a:ext cx="0" cy="1056000"/>
            </a:xfrm>
            <a:prstGeom prst="straightConnector1">
              <a:avLst/>
            </a:prstGeom>
            <a:noFill/>
            <a:ln w="19050" cap="flat" cmpd="sng">
              <a:solidFill>
                <a:srgbClr val="000000"/>
              </a:solidFill>
              <a:prstDash val="solid"/>
              <a:round/>
              <a:headEnd type="none" w="med" len="med"/>
              <a:tailEnd type="none" w="med" len="med"/>
            </a:ln>
          </p:spPr>
        </p:cxnSp>
        <p:cxnSp>
          <p:nvCxnSpPr>
            <p:cNvPr id="63" name="Google Shape;63;p4"/>
            <p:cNvCxnSpPr/>
            <p:nvPr/>
          </p:nvCxnSpPr>
          <p:spPr>
            <a:xfrm>
              <a:off x="889325" y="3622175"/>
              <a:ext cx="898500" cy="0"/>
            </a:xfrm>
            <a:prstGeom prst="straightConnector1">
              <a:avLst/>
            </a:prstGeom>
            <a:noFill/>
            <a:ln w="38100" cap="flat" cmpd="sng">
              <a:solidFill>
                <a:schemeClr val="accent1"/>
              </a:solidFill>
              <a:prstDash val="solid"/>
              <a:round/>
              <a:headEnd type="none" w="med" len="med"/>
              <a:tailEnd type="none" w="med" len="med"/>
            </a:ln>
          </p:spPr>
        </p:cxnSp>
        <p:cxnSp>
          <p:nvCxnSpPr>
            <p:cNvPr id="64" name="Google Shape;64;p4"/>
            <p:cNvCxnSpPr/>
            <p:nvPr/>
          </p:nvCxnSpPr>
          <p:spPr>
            <a:xfrm rot="-5400000" flipH="1">
              <a:off x="819950" y="3302475"/>
              <a:ext cx="379800" cy="204000"/>
            </a:xfrm>
            <a:prstGeom prst="bentConnector3">
              <a:avLst>
                <a:gd name="adj1" fmla="val 50000"/>
              </a:avLst>
            </a:prstGeom>
            <a:noFill/>
            <a:ln w="9525" cap="flat" cmpd="sng">
              <a:solidFill>
                <a:schemeClr val="dk2"/>
              </a:solidFill>
              <a:prstDash val="solid"/>
              <a:round/>
              <a:headEnd type="none" w="med" len="med"/>
              <a:tailEnd type="none" w="med" len="med"/>
            </a:ln>
          </p:spPr>
        </p:cxnSp>
      </p:grpSp>
      <p:sp>
        <p:nvSpPr>
          <p:cNvPr id="65" name="Google Shape;65;p4"/>
          <p:cNvSpPr txBox="1"/>
          <p:nvPr/>
        </p:nvSpPr>
        <p:spPr>
          <a:xfrm>
            <a:off x="100800" y="3973250"/>
            <a:ext cx="9856800" cy="2986200"/>
          </a:xfrm>
          <a:prstGeom prst="rect">
            <a:avLst/>
          </a:prstGeom>
          <a:noFill/>
          <a:ln>
            <a:noFill/>
          </a:ln>
        </p:spPr>
        <p:txBody>
          <a:bodyPr spcFirstLastPara="1" wrap="square" lIns="91425" tIns="91425" rIns="91425" bIns="91425" anchor="ctr" anchorCtr="0">
            <a:spAutoFit/>
          </a:bodyPr>
          <a:lstStyle/>
          <a:p>
            <a:pPr marL="457200" lvl="0" indent="-317500" algn="l" rtl="0">
              <a:lnSpc>
                <a:spcPct val="200000"/>
              </a:lnSpc>
              <a:spcBef>
                <a:spcPts val="0"/>
              </a:spcBef>
              <a:spcAft>
                <a:spcPts val="0"/>
              </a:spcAft>
              <a:buSzPts val="1400"/>
              <a:buFont typeface="Lato"/>
              <a:buAutoNum type="arabicPeriod" startAt="3"/>
            </a:pPr>
            <a:r>
              <a:rPr lang="en">
                <a:latin typeface="Lato"/>
                <a:ea typeface="Lato"/>
                <a:cs typeface="Lato"/>
                <a:sym typeface="Lato"/>
              </a:rPr>
              <a:t>One complete rotation of the Earth takes _____________ hours this is _______ day(s).</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AutoNum type="arabicPeriod" startAt="3"/>
            </a:pPr>
            <a:r>
              <a:rPr lang="en">
                <a:latin typeface="Lato"/>
                <a:ea typeface="Lato"/>
                <a:cs typeface="Lato"/>
                <a:sym typeface="Lato"/>
              </a:rPr>
              <a:t>When the Earth spins and we are facing the Earth it is ____________.</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AutoNum type="arabicPeriod" startAt="3"/>
            </a:pPr>
            <a:r>
              <a:rPr lang="en">
                <a:latin typeface="Lato"/>
                <a:ea typeface="Lato"/>
                <a:cs typeface="Lato"/>
                <a:sym typeface="Lato"/>
              </a:rPr>
              <a:t>When the Earth spins and we are facing away from the Earth it is _______. </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AutoNum type="arabicPeriod" startAt="3"/>
            </a:pPr>
            <a:r>
              <a:rPr lang="en">
                <a:latin typeface="Lato"/>
                <a:ea typeface="Lato"/>
                <a:cs typeface="Lato"/>
                <a:sym typeface="Lato"/>
              </a:rPr>
              <a:t>The path the Earth travels around the sun is called a ___________________. </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AutoNum type="arabicPeriod" startAt="3"/>
            </a:pPr>
            <a:r>
              <a:rPr lang="en">
                <a:latin typeface="Lato"/>
                <a:ea typeface="Lato"/>
                <a:cs typeface="Lato"/>
                <a:sym typeface="Lato"/>
              </a:rPr>
              <a:t>The Earth travels around the sun 1 time in ________ day(s) this is ______ year(s).</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AutoNum type="arabicPeriod" startAt="3"/>
            </a:pPr>
            <a:r>
              <a:rPr lang="en">
                <a:latin typeface="Lato"/>
                <a:ea typeface="Lato"/>
                <a:cs typeface="Lato"/>
                <a:sym typeface="Lato"/>
              </a:rPr>
              <a:t>A Lunar Eclipse occurs when the ___________ is between the __________ and the ____________. </a:t>
            </a:r>
            <a:endParaRPr>
              <a:latin typeface="Lato"/>
              <a:ea typeface="Lato"/>
              <a:cs typeface="Lato"/>
              <a:sym typeface="Lato"/>
            </a:endParaRPr>
          </a:p>
          <a:p>
            <a:pPr marL="457200" lvl="0" indent="-317500" algn="l" rtl="0">
              <a:lnSpc>
                <a:spcPct val="200000"/>
              </a:lnSpc>
              <a:spcBef>
                <a:spcPts val="0"/>
              </a:spcBef>
              <a:spcAft>
                <a:spcPts val="0"/>
              </a:spcAft>
              <a:buSzPts val="1400"/>
              <a:buFont typeface="Lato"/>
              <a:buAutoNum type="arabicPeriod" startAt="3"/>
            </a:pPr>
            <a:r>
              <a:rPr lang="en">
                <a:solidFill>
                  <a:schemeClr val="dk1"/>
                </a:solidFill>
                <a:latin typeface="Lato"/>
                <a:ea typeface="Lato"/>
                <a:cs typeface="Lato"/>
                <a:sym typeface="Lato"/>
              </a:rPr>
              <a:t>A Solar Eclipse occurs when the ___________ is between the __________ and the ____________. </a:t>
            </a:r>
            <a:endParaRPr>
              <a:latin typeface="Lato"/>
              <a:ea typeface="Lato"/>
              <a:cs typeface="Lato"/>
              <a:sym typeface="Lato"/>
            </a:endParaRPr>
          </a:p>
        </p:txBody>
      </p:sp>
      <p:sp>
        <p:nvSpPr>
          <p:cNvPr id="66" name="Google Shape;66;p4"/>
          <p:cNvSpPr/>
          <p:nvPr/>
        </p:nvSpPr>
        <p:spPr>
          <a:xfrm>
            <a:off x="8356000" y="1539550"/>
            <a:ext cx="1473000" cy="4457400"/>
          </a:xfrm>
          <a:prstGeom prst="roundRect">
            <a:avLst>
              <a:gd name="adj" fmla="val 16667"/>
            </a:avLst>
          </a:prstGeom>
          <a:solidFill>
            <a:srgbClr val="65C8D0"/>
          </a:solidFill>
          <a:ln>
            <a:noFill/>
          </a:ln>
        </p:spPr>
        <p:txBody>
          <a:bodyPr spcFirstLastPara="1" wrap="square" lIns="113100" tIns="113100" rIns="113100" bIns="113100" anchor="t" anchorCtr="0">
            <a:noAutofit/>
          </a:bodyPr>
          <a:lstStyle/>
          <a:p>
            <a:pPr marL="0" lvl="0" indent="0" algn="ctr" rtl="0">
              <a:spcBef>
                <a:spcPts val="0"/>
              </a:spcBef>
              <a:spcAft>
                <a:spcPts val="0"/>
              </a:spcAft>
              <a:buNone/>
            </a:pPr>
            <a:r>
              <a:rPr lang="en" b="1"/>
              <a:t>Word Bank:</a:t>
            </a:r>
            <a:endParaRPr b="1"/>
          </a:p>
          <a:p>
            <a:pPr marL="0" lvl="0" indent="0" algn="ctr" rtl="0">
              <a:spcBef>
                <a:spcPts val="0"/>
              </a:spcBef>
              <a:spcAft>
                <a:spcPts val="0"/>
              </a:spcAft>
              <a:buNone/>
            </a:pPr>
            <a:endParaRPr b="1"/>
          </a:p>
          <a:p>
            <a:pPr marL="0" lvl="0" indent="0" algn="l" rtl="0">
              <a:lnSpc>
                <a:spcPct val="150000"/>
              </a:lnSpc>
              <a:spcBef>
                <a:spcPts val="0"/>
              </a:spcBef>
              <a:spcAft>
                <a:spcPts val="0"/>
              </a:spcAft>
              <a:buNone/>
            </a:pPr>
            <a:r>
              <a:rPr lang="en" b="1"/>
              <a:t>Rotation</a:t>
            </a:r>
            <a:endParaRPr b="1"/>
          </a:p>
          <a:p>
            <a:pPr marL="0" lvl="0" indent="0" algn="l" rtl="0">
              <a:lnSpc>
                <a:spcPct val="150000"/>
              </a:lnSpc>
              <a:spcBef>
                <a:spcPts val="0"/>
              </a:spcBef>
              <a:spcAft>
                <a:spcPts val="0"/>
              </a:spcAft>
              <a:buNone/>
            </a:pPr>
            <a:r>
              <a:rPr lang="en" b="1"/>
              <a:t>Revolution</a:t>
            </a:r>
            <a:endParaRPr b="1"/>
          </a:p>
          <a:p>
            <a:pPr marL="0" lvl="0" indent="0" algn="l" rtl="0">
              <a:lnSpc>
                <a:spcPct val="150000"/>
              </a:lnSpc>
              <a:spcBef>
                <a:spcPts val="0"/>
              </a:spcBef>
              <a:spcAft>
                <a:spcPts val="0"/>
              </a:spcAft>
              <a:buNone/>
            </a:pPr>
            <a:r>
              <a:rPr lang="en" b="1"/>
              <a:t>Day</a:t>
            </a:r>
            <a:endParaRPr b="1"/>
          </a:p>
          <a:p>
            <a:pPr marL="0" lvl="0" indent="0" algn="l" rtl="0">
              <a:lnSpc>
                <a:spcPct val="150000"/>
              </a:lnSpc>
              <a:spcBef>
                <a:spcPts val="0"/>
              </a:spcBef>
              <a:spcAft>
                <a:spcPts val="0"/>
              </a:spcAft>
              <a:buNone/>
            </a:pPr>
            <a:r>
              <a:rPr lang="en" b="1"/>
              <a:t>Night</a:t>
            </a:r>
            <a:endParaRPr b="1"/>
          </a:p>
          <a:p>
            <a:pPr marL="0" lvl="0" indent="0" algn="l" rtl="0">
              <a:lnSpc>
                <a:spcPct val="150000"/>
              </a:lnSpc>
              <a:spcBef>
                <a:spcPts val="0"/>
              </a:spcBef>
              <a:spcAft>
                <a:spcPts val="0"/>
              </a:spcAft>
              <a:buNone/>
            </a:pPr>
            <a:r>
              <a:rPr lang="en" b="1"/>
              <a:t>Sun</a:t>
            </a:r>
            <a:endParaRPr b="1"/>
          </a:p>
          <a:p>
            <a:pPr marL="0" lvl="0" indent="0" algn="l" rtl="0">
              <a:lnSpc>
                <a:spcPct val="150000"/>
              </a:lnSpc>
              <a:spcBef>
                <a:spcPts val="0"/>
              </a:spcBef>
              <a:spcAft>
                <a:spcPts val="0"/>
              </a:spcAft>
              <a:buNone/>
            </a:pPr>
            <a:r>
              <a:rPr lang="en" b="1"/>
              <a:t>Moon</a:t>
            </a:r>
            <a:endParaRPr b="1"/>
          </a:p>
          <a:p>
            <a:pPr marL="0" lvl="0" indent="0" algn="l" rtl="0">
              <a:lnSpc>
                <a:spcPct val="150000"/>
              </a:lnSpc>
              <a:spcBef>
                <a:spcPts val="0"/>
              </a:spcBef>
              <a:spcAft>
                <a:spcPts val="0"/>
              </a:spcAft>
              <a:buNone/>
            </a:pPr>
            <a:r>
              <a:rPr lang="en" b="1"/>
              <a:t>Earth</a:t>
            </a:r>
            <a:endParaRPr b="1"/>
          </a:p>
          <a:p>
            <a:pPr marL="0" lvl="0" indent="0" algn="l" rtl="0">
              <a:lnSpc>
                <a:spcPct val="150000"/>
              </a:lnSpc>
              <a:spcBef>
                <a:spcPts val="0"/>
              </a:spcBef>
              <a:spcAft>
                <a:spcPts val="0"/>
              </a:spcAft>
              <a:buNone/>
            </a:pPr>
            <a:r>
              <a:rPr lang="en" b="1"/>
              <a:t>Seasons</a:t>
            </a:r>
            <a:endParaRPr b="1"/>
          </a:p>
          <a:p>
            <a:pPr marL="0" lvl="0" indent="0" algn="l" rtl="0">
              <a:lnSpc>
                <a:spcPct val="150000"/>
              </a:lnSpc>
              <a:spcBef>
                <a:spcPts val="0"/>
              </a:spcBef>
              <a:spcAft>
                <a:spcPts val="0"/>
              </a:spcAft>
              <a:buNone/>
            </a:pPr>
            <a:r>
              <a:rPr lang="en" b="1"/>
              <a:t>1</a:t>
            </a:r>
            <a:endParaRPr b="1"/>
          </a:p>
          <a:p>
            <a:pPr marL="0" lvl="0" indent="0" algn="l" rtl="0">
              <a:lnSpc>
                <a:spcPct val="150000"/>
              </a:lnSpc>
              <a:spcBef>
                <a:spcPts val="0"/>
              </a:spcBef>
              <a:spcAft>
                <a:spcPts val="0"/>
              </a:spcAft>
              <a:buNone/>
            </a:pPr>
            <a:r>
              <a:rPr lang="en" b="1"/>
              <a:t>24</a:t>
            </a:r>
            <a:endParaRPr b="1"/>
          </a:p>
          <a:p>
            <a:pPr marL="0" lvl="0" indent="0" algn="l" rtl="0">
              <a:lnSpc>
                <a:spcPct val="150000"/>
              </a:lnSpc>
              <a:spcBef>
                <a:spcPts val="0"/>
              </a:spcBef>
              <a:spcAft>
                <a:spcPts val="0"/>
              </a:spcAft>
              <a:buNone/>
            </a:pPr>
            <a:r>
              <a:rPr lang="en" b="1"/>
              <a:t>23.5</a:t>
            </a:r>
            <a:endParaRPr b="1"/>
          </a:p>
          <a:p>
            <a:pPr marL="0" lvl="0" indent="0" algn="l" rtl="0">
              <a:lnSpc>
                <a:spcPct val="150000"/>
              </a:lnSpc>
              <a:spcBef>
                <a:spcPts val="0"/>
              </a:spcBef>
              <a:spcAft>
                <a:spcPts val="0"/>
              </a:spcAft>
              <a:buNone/>
            </a:pPr>
            <a:r>
              <a:rPr lang="en" b="1"/>
              <a:t>365</a:t>
            </a:r>
            <a:endParaRPr b="1"/>
          </a:p>
          <a:p>
            <a:pPr marL="0" lvl="0" indent="0" algn="l" rtl="0">
              <a:lnSpc>
                <a:spcPct val="150000"/>
              </a:lnSpc>
              <a:spcBef>
                <a:spcPts val="0"/>
              </a:spcBef>
              <a:spcAft>
                <a:spcPts val="0"/>
              </a:spcAft>
              <a:buNone/>
            </a:pPr>
            <a:endParaRPr b="1"/>
          </a:p>
        </p:txBody>
      </p:sp>
      <p:pic>
        <p:nvPicPr>
          <p:cNvPr id="67" name="Google Shape;67;p4"/>
          <p:cNvPicPr preferRelativeResize="0"/>
          <p:nvPr/>
        </p:nvPicPr>
        <p:blipFill>
          <a:blip r:embed="rId3">
            <a:alphaModFix amt="86000"/>
          </a:blip>
          <a:stretch>
            <a:fillRect/>
          </a:stretch>
        </p:blipFill>
        <p:spPr>
          <a:xfrm>
            <a:off x="0" y="13776"/>
            <a:ext cx="1172850" cy="883542"/>
          </a:xfrm>
          <a:prstGeom prst="rect">
            <a:avLst/>
          </a:prstGeom>
          <a:noFill/>
          <a:ln>
            <a:noFill/>
          </a:ln>
        </p:spPr>
      </p:pic>
      <p:pic>
        <p:nvPicPr>
          <p:cNvPr id="68" name="Google Shape;68;p4"/>
          <p:cNvPicPr preferRelativeResize="0"/>
          <p:nvPr/>
        </p:nvPicPr>
        <p:blipFill>
          <a:blip r:embed="rId4">
            <a:alphaModFix/>
          </a:blip>
          <a:stretch>
            <a:fillRect/>
          </a:stretch>
        </p:blipFill>
        <p:spPr>
          <a:xfrm rot="1569314">
            <a:off x="8113124" y="227473"/>
            <a:ext cx="2158348" cy="1373826"/>
          </a:xfrm>
          <a:prstGeom prst="rect">
            <a:avLst/>
          </a:prstGeom>
          <a:noFill/>
          <a:ln>
            <a:noFill/>
          </a:ln>
        </p:spPr>
      </p:pic>
      <p:pic>
        <p:nvPicPr>
          <p:cNvPr id="69" name="Google Shape;69;p4"/>
          <p:cNvPicPr preferRelativeResize="0"/>
          <p:nvPr/>
        </p:nvPicPr>
        <p:blipFill>
          <a:blip r:embed="rId5">
            <a:alphaModFix/>
          </a:blip>
          <a:stretch>
            <a:fillRect/>
          </a:stretch>
        </p:blipFill>
        <p:spPr>
          <a:xfrm rot="9299076">
            <a:off x="8581052" y="6223845"/>
            <a:ext cx="1370699" cy="358772"/>
          </a:xfrm>
          <a:prstGeom prst="rect">
            <a:avLst/>
          </a:prstGeom>
          <a:noFill/>
          <a:ln>
            <a:noFill/>
          </a:ln>
        </p:spPr>
      </p:pic>
      <p:pic>
        <p:nvPicPr>
          <p:cNvPr id="70" name="Google Shape;70;p4"/>
          <p:cNvPicPr preferRelativeResize="0"/>
          <p:nvPr/>
        </p:nvPicPr>
        <p:blipFill>
          <a:blip r:embed="rId6">
            <a:alphaModFix amt="58000"/>
          </a:blip>
          <a:stretch>
            <a:fillRect/>
          </a:stretch>
        </p:blipFill>
        <p:spPr>
          <a:xfrm rot="-2097048">
            <a:off x="8437373" y="6987394"/>
            <a:ext cx="1226025" cy="34281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RESOURCES">
  <p:cSld name="CUSTOM_12">
    <p:spTree>
      <p:nvGrpSpPr>
        <p:cNvPr id="1" name="Shape 384"/>
        <p:cNvGrpSpPr/>
        <p:nvPr/>
      </p:nvGrpSpPr>
      <p:grpSpPr>
        <a:xfrm>
          <a:off x="0" y="0"/>
          <a:ext cx="0" cy="0"/>
          <a:chOff x="0" y="0"/>
          <a:chExt cx="0" cy="0"/>
        </a:xfrm>
      </p:grpSpPr>
      <p:sp>
        <p:nvSpPr>
          <p:cNvPr id="385" name="Google Shape;385;p31"/>
          <p:cNvSpPr txBox="1">
            <a:spLocks noGrp="1"/>
          </p:cNvSpPr>
          <p:nvPr>
            <p:ph type="body" idx="1"/>
          </p:nvPr>
        </p:nvSpPr>
        <p:spPr>
          <a:xfrm>
            <a:off x="706255" y="4147093"/>
            <a:ext cx="5838900" cy="2230500"/>
          </a:xfrm>
          <a:prstGeom prst="rect">
            <a:avLst/>
          </a:prstGeom>
        </p:spPr>
        <p:txBody>
          <a:bodyPr spcFirstLastPara="1" wrap="square" lIns="113100" tIns="113100" rIns="113100" bIns="113100" anchor="t" anchorCtr="0">
            <a:noAutofit/>
          </a:bodyPr>
          <a:lstStyle>
            <a:lvl1pPr marL="457200" lvl="0" indent="-323850" rtl="0">
              <a:spcBef>
                <a:spcPts val="0"/>
              </a:spcBef>
              <a:spcAft>
                <a:spcPts val="0"/>
              </a:spcAft>
              <a:buClr>
                <a:srgbClr val="E1D2EC"/>
              </a:buClr>
              <a:buSzPts val="1500"/>
              <a:buChar char="●"/>
              <a:defRPr>
                <a:solidFill>
                  <a:srgbClr val="E1D2EC"/>
                </a:solidFill>
              </a:defRPr>
            </a:lvl1pPr>
            <a:lvl2pPr marL="914400" lvl="1" indent="-323850" rtl="0">
              <a:spcBef>
                <a:spcPts val="2000"/>
              </a:spcBef>
              <a:spcAft>
                <a:spcPts val="0"/>
              </a:spcAft>
              <a:buClr>
                <a:srgbClr val="E1D2EC"/>
              </a:buClr>
              <a:buSzPts val="1500"/>
              <a:buChar char="○"/>
              <a:defRPr>
                <a:solidFill>
                  <a:srgbClr val="E1D2EC"/>
                </a:solidFill>
              </a:defRPr>
            </a:lvl2pPr>
            <a:lvl3pPr marL="1371600" lvl="2" indent="-323850" rtl="0">
              <a:spcBef>
                <a:spcPts val="2000"/>
              </a:spcBef>
              <a:spcAft>
                <a:spcPts val="0"/>
              </a:spcAft>
              <a:buClr>
                <a:srgbClr val="E1D2EC"/>
              </a:buClr>
              <a:buSzPts val="1500"/>
              <a:buChar char="■"/>
              <a:defRPr>
                <a:solidFill>
                  <a:srgbClr val="E1D2EC"/>
                </a:solidFill>
              </a:defRPr>
            </a:lvl3pPr>
            <a:lvl4pPr marL="1828800" lvl="3" indent="-323850" rtl="0">
              <a:spcBef>
                <a:spcPts val="2000"/>
              </a:spcBef>
              <a:spcAft>
                <a:spcPts val="0"/>
              </a:spcAft>
              <a:buClr>
                <a:srgbClr val="E1D2EC"/>
              </a:buClr>
              <a:buSzPts val="1500"/>
              <a:buChar char="●"/>
              <a:defRPr>
                <a:solidFill>
                  <a:srgbClr val="E1D2EC"/>
                </a:solidFill>
              </a:defRPr>
            </a:lvl4pPr>
            <a:lvl5pPr marL="2286000" lvl="4" indent="-323850" rtl="0">
              <a:spcBef>
                <a:spcPts val="2000"/>
              </a:spcBef>
              <a:spcAft>
                <a:spcPts val="0"/>
              </a:spcAft>
              <a:buClr>
                <a:srgbClr val="E1D2EC"/>
              </a:buClr>
              <a:buSzPts val="1500"/>
              <a:buChar char="○"/>
              <a:defRPr>
                <a:solidFill>
                  <a:srgbClr val="E1D2EC"/>
                </a:solidFill>
              </a:defRPr>
            </a:lvl5pPr>
            <a:lvl6pPr marL="2743200" lvl="5" indent="-323850" rtl="0">
              <a:spcBef>
                <a:spcPts val="2000"/>
              </a:spcBef>
              <a:spcAft>
                <a:spcPts val="0"/>
              </a:spcAft>
              <a:buClr>
                <a:srgbClr val="E1D2EC"/>
              </a:buClr>
              <a:buSzPts val="1500"/>
              <a:buChar char="■"/>
              <a:defRPr>
                <a:solidFill>
                  <a:srgbClr val="E1D2EC"/>
                </a:solidFill>
              </a:defRPr>
            </a:lvl6pPr>
            <a:lvl7pPr marL="3200400" lvl="6" indent="-323850" rtl="0">
              <a:spcBef>
                <a:spcPts val="2000"/>
              </a:spcBef>
              <a:spcAft>
                <a:spcPts val="0"/>
              </a:spcAft>
              <a:buClr>
                <a:srgbClr val="E1D2EC"/>
              </a:buClr>
              <a:buSzPts val="1500"/>
              <a:buChar char="●"/>
              <a:defRPr>
                <a:solidFill>
                  <a:srgbClr val="E1D2EC"/>
                </a:solidFill>
              </a:defRPr>
            </a:lvl7pPr>
            <a:lvl8pPr marL="3657600" lvl="7" indent="-323850" rtl="0">
              <a:spcBef>
                <a:spcPts val="2000"/>
              </a:spcBef>
              <a:spcAft>
                <a:spcPts val="0"/>
              </a:spcAft>
              <a:buClr>
                <a:srgbClr val="E1D2EC"/>
              </a:buClr>
              <a:buSzPts val="1500"/>
              <a:buChar char="○"/>
              <a:defRPr>
                <a:solidFill>
                  <a:srgbClr val="E1D2EC"/>
                </a:solidFill>
              </a:defRPr>
            </a:lvl8pPr>
            <a:lvl9pPr marL="4114800" lvl="8" indent="-323850" rtl="0">
              <a:spcBef>
                <a:spcPts val="2000"/>
              </a:spcBef>
              <a:spcAft>
                <a:spcPts val="2000"/>
              </a:spcAft>
              <a:buClr>
                <a:srgbClr val="E1D2EC"/>
              </a:buClr>
              <a:buSzPts val="1500"/>
              <a:buChar char="■"/>
              <a:defRPr>
                <a:solidFill>
                  <a:srgbClr val="E1D2EC"/>
                </a:solidFill>
              </a:defRPr>
            </a:lvl9pPr>
          </a:lstStyle>
          <a:p>
            <a:endParaRPr/>
          </a:p>
        </p:txBody>
      </p:sp>
      <p:sp>
        <p:nvSpPr>
          <p:cNvPr id="386" name="Google Shape;386;p31"/>
          <p:cNvSpPr txBox="1">
            <a:spLocks noGrp="1"/>
          </p:cNvSpPr>
          <p:nvPr>
            <p:ph type="title"/>
          </p:nvPr>
        </p:nvSpPr>
        <p:spPr>
          <a:xfrm>
            <a:off x="5195296" y="1908042"/>
            <a:ext cx="4188900" cy="1355100"/>
          </a:xfrm>
          <a:prstGeom prst="rect">
            <a:avLst/>
          </a:prstGeom>
        </p:spPr>
        <p:txBody>
          <a:bodyPr spcFirstLastPara="1" wrap="square" lIns="113100" tIns="113100" rIns="113100" bIns="113100" anchor="t" anchorCtr="0">
            <a:noAutofit/>
          </a:bodyPr>
          <a:lstStyle>
            <a:lvl1pPr lvl="0" algn="r" rtl="0">
              <a:spcBef>
                <a:spcPts val="0"/>
              </a:spcBef>
              <a:spcAft>
                <a:spcPts val="0"/>
              </a:spcAft>
              <a:buClr>
                <a:srgbClr val="E1D2EC"/>
              </a:buClr>
              <a:buSzPts val="3500"/>
              <a:buNone/>
              <a:defRPr>
                <a:solidFill>
                  <a:srgbClr val="E1D2EC"/>
                </a:solidFill>
              </a:defRPr>
            </a:lvl1pPr>
            <a:lvl2pPr lvl="1" algn="r" rtl="0">
              <a:spcBef>
                <a:spcPts val="0"/>
              </a:spcBef>
              <a:spcAft>
                <a:spcPts val="0"/>
              </a:spcAft>
              <a:buClr>
                <a:srgbClr val="000000"/>
              </a:buClr>
              <a:buSzPts val="3500"/>
              <a:buNone/>
              <a:defRPr>
                <a:solidFill>
                  <a:srgbClr val="000000"/>
                </a:solidFill>
              </a:defRPr>
            </a:lvl2pPr>
            <a:lvl3pPr lvl="2" algn="r" rtl="0">
              <a:spcBef>
                <a:spcPts val="0"/>
              </a:spcBef>
              <a:spcAft>
                <a:spcPts val="0"/>
              </a:spcAft>
              <a:buClr>
                <a:srgbClr val="000000"/>
              </a:buClr>
              <a:buSzPts val="3500"/>
              <a:buNone/>
              <a:defRPr>
                <a:solidFill>
                  <a:srgbClr val="000000"/>
                </a:solidFill>
              </a:defRPr>
            </a:lvl3pPr>
            <a:lvl4pPr lvl="3" algn="r" rtl="0">
              <a:spcBef>
                <a:spcPts val="0"/>
              </a:spcBef>
              <a:spcAft>
                <a:spcPts val="0"/>
              </a:spcAft>
              <a:buClr>
                <a:srgbClr val="000000"/>
              </a:buClr>
              <a:buSzPts val="3500"/>
              <a:buNone/>
              <a:defRPr>
                <a:solidFill>
                  <a:srgbClr val="000000"/>
                </a:solidFill>
              </a:defRPr>
            </a:lvl4pPr>
            <a:lvl5pPr lvl="4" algn="r" rtl="0">
              <a:spcBef>
                <a:spcPts val="0"/>
              </a:spcBef>
              <a:spcAft>
                <a:spcPts val="0"/>
              </a:spcAft>
              <a:buClr>
                <a:srgbClr val="000000"/>
              </a:buClr>
              <a:buSzPts val="3500"/>
              <a:buNone/>
              <a:defRPr>
                <a:solidFill>
                  <a:srgbClr val="000000"/>
                </a:solidFill>
              </a:defRPr>
            </a:lvl5pPr>
            <a:lvl6pPr lvl="5" algn="r" rtl="0">
              <a:spcBef>
                <a:spcPts val="0"/>
              </a:spcBef>
              <a:spcAft>
                <a:spcPts val="0"/>
              </a:spcAft>
              <a:buClr>
                <a:srgbClr val="000000"/>
              </a:buClr>
              <a:buSzPts val="3500"/>
              <a:buNone/>
              <a:defRPr>
                <a:solidFill>
                  <a:srgbClr val="000000"/>
                </a:solidFill>
              </a:defRPr>
            </a:lvl6pPr>
            <a:lvl7pPr lvl="6" algn="r" rtl="0">
              <a:spcBef>
                <a:spcPts val="0"/>
              </a:spcBef>
              <a:spcAft>
                <a:spcPts val="0"/>
              </a:spcAft>
              <a:buClr>
                <a:srgbClr val="000000"/>
              </a:buClr>
              <a:buSzPts val="3500"/>
              <a:buNone/>
              <a:defRPr>
                <a:solidFill>
                  <a:srgbClr val="000000"/>
                </a:solidFill>
              </a:defRPr>
            </a:lvl7pPr>
            <a:lvl8pPr lvl="7" algn="r" rtl="0">
              <a:spcBef>
                <a:spcPts val="0"/>
              </a:spcBef>
              <a:spcAft>
                <a:spcPts val="0"/>
              </a:spcAft>
              <a:buClr>
                <a:srgbClr val="000000"/>
              </a:buClr>
              <a:buSzPts val="3500"/>
              <a:buNone/>
              <a:defRPr>
                <a:solidFill>
                  <a:srgbClr val="000000"/>
                </a:solidFill>
              </a:defRPr>
            </a:lvl8pPr>
            <a:lvl9pPr lvl="8" algn="r" rtl="0">
              <a:spcBef>
                <a:spcPts val="0"/>
              </a:spcBef>
              <a:spcAft>
                <a:spcPts val="0"/>
              </a:spcAft>
              <a:buClr>
                <a:srgbClr val="000000"/>
              </a:buClr>
              <a:buSzPts val="3500"/>
              <a:buNone/>
              <a:defRPr>
                <a:solidFill>
                  <a:srgbClr val="000000"/>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CUSTOM_9_1">
    <p:spTree>
      <p:nvGrpSpPr>
        <p:cNvPr id="1" name="Shape 38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CUSTOM_9_1_3">
    <p:spTree>
      <p:nvGrpSpPr>
        <p:cNvPr id="1" name="Shape 388"/>
        <p:cNvGrpSpPr/>
        <p:nvPr/>
      </p:nvGrpSpPr>
      <p:grpSpPr>
        <a:xfrm>
          <a:off x="0" y="0"/>
          <a:ext cx="0" cy="0"/>
          <a:chOff x="0" y="0"/>
          <a:chExt cx="0" cy="0"/>
        </a:xfrm>
      </p:grpSpPr>
      <p:pic>
        <p:nvPicPr>
          <p:cNvPr id="389" name="Google Shape;389;p33"/>
          <p:cNvPicPr preferRelativeResize="0"/>
          <p:nvPr/>
        </p:nvPicPr>
        <p:blipFill>
          <a:blip r:embed="rId2">
            <a:alphaModFix/>
          </a:blip>
          <a:stretch>
            <a:fillRect/>
          </a:stretch>
        </p:blipFill>
        <p:spPr>
          <a:xfrm>
            <a:off x="1713728" y="939500"/>
            <a:ext cx="6630944" cy="3149700"/>
          </a:xfrm>
          <a:prstGeom prst="rect">
            <a:avLst/>
          </a:prstGeom>
          <a:noFill/>
          <a:ln>
            <a:noFill/>
          </a:ln>
        </p:spPr>
      </p:pic>
      <p:pic>
        <p:nvPicPr>
          <p:cNvPr id="390" name="Google Shape;390;p33"/>
          <p:cNvPicPr preferRelativeResize="0"/>
          <p:nvPr/>
        </p:nvPicPr>
        <p:blipFill>
          <a:blip r:embed="rId3">
            <a:alphaModFix/>
          </a:blip>
          <a:stretch>
            <a:fillRect/>
          </a:stretch>
        </p:blipFill>
        <p:spPr>
          <a:xfrm rot="1133911">
            <a:off x="1223098" y="6828185"/>
            <a:ext cx="1890008" cy="494683"/>
          </a:xfrm>
          <a:prstGeom prst="rect">
            <a:avLst/>
          </a:prstGeom>
          <a:noFill/>
          <a:ln>
            <a:noFill/>
          </a:ln>
        </p:spPr>
      </p:pic>
      <p:pic>
        <p:nvPicPr>
          <p:cNvPr id="391" name="Google Shape;391;p33"/>
          <p:cNvPicPr preferRelativeResize="0"/>
          <p:nvPr/>
        </p:nvPicPr>
        <p:blipFill>
          <a:blip r:embed="rId4">
            <a:alphaModFix amt="70000"/>
          </a:blip>
          <a:stretch>
            <a:fillRect/>
          </a:stretch>
        </p:blipFill>
        <p:spPr>
          <a:xfrm rot="8978117" flipH="1">
            <a:off x="7501957" y="3688116"/>
            <a:ext cx="2709038" cy="757491"/>
          </a:xfrm>
          <a:prstGeom prst="rect">
            <a:avLst/>
          </a:prstGeom>
          <a:noFill/>
          <a:ln>
            <a:noFill/>
          </a:ln>
        </p:spPr>
      </p:pic>
      <p:sp>
        <p:nvSpPr>
          <p:cNvPr id="392" name="Google Shape;392;p33"/>
          <p:cNvSpPr txBox="1">
            <a:spLocks noGrp="1"/>
          </p:cNvSpPr>
          <p:nvPr>
            <p:ph type="title"/>
          </p:nvPr>
        </p:nvSpPr>
        <p:spPr>
          <a:xfrm>
            <a:off x="112200" y="181500"/>
            <a:ext cx="9834000" cy="634500"/>
          </a:xfrm>
          <a:prstGeom prst="rect">
            <a:avLst/>
          </a:prstGeom>
        </p:spPr>
        <p:txBody>
          <a:bodyPr spcFirstLastPara="1" wrap="square" lIns="113100" tIns="113100" rIns="113100" bIns="113100" anchor="t" anchorCtr="0">
            <a:normAutofit/>
          </a:bodyPr>
          <a:lstStyle>
            <a:lvl1pPr lvl="0">
              <a:spcBef>
                <a:spcPts val="0"/>
              </a:spcBef>
              <a:spcAft>
                <a:spcPts val="0"/>
              </a:spcAft>
              <a:buSzPts val="3500"/>
              <a:buNone/>
              <a:defRPr>
                <a:latin typeface="Lato"/>
                <a:ea typeface="Lato"/>
                <a:cs typeface="Lato"/>
                <a:sym typeface="Lato"/>
              </a:defRPr>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graphicFrame>
        <p:nvGraphicFramePr>
          <p:cNvPr id="393" name="Google Shape;393;p33"/>
          <p:cNvGraphicFramePr/>
          <p:nvPr/>
        </p:nvGraphicFramePr>
        <p:xfrm>
          <a:off x="-25" y="7130850"/>
          <a:ext cx="10058400" cy="484775"/>
        </p:xfrm>
        <a:graphic>
          <a:graphicData uri="http://schemas.openxmlformats.org/drawingml/2006/table">
            <a:tbl>
              <a:tblPr>
                <a:noFill/>
                <a:tableStyleId>{A4A1028E-98BD-4361-AB3E-9A6571CBAA60}</a:tableStyleId>
              </a:tblPr>
              <a:tblGrid>
                <a:gridCol w="1257300">
                  <a:extLst>
                    <a:ext uri="{9D8B030D-6E8A-4147-A177-3AD203B41FA5}">
                      <a16:colId xmlns:a16="http://schemas.microsoft.com/office/drawing/2014/main" val="20000"/>
                    </a:ext>
                  </a:extLst>
                </a:gridCol>
                <a:gridCol w="1257300">
                  <a:extLst>
                    <a:ext uri="{9D8B030D-6E8A-4147-A177-3AD203B41FA5}">
                      <a16:colId xmlns:a16="http://schemas.microsoft.com/office/drawing/2014/main" val="20001"/>
                    </a:ext>
                  </a:extLst>
                </a:gridCol>
                <a:gridCol w="1257300">
                  <a:extLst>
                    <a:ext uri="{9D8B030D-6E8A-4147-A177-3AD203B41FA5}">
                      <a16:colId xmlns:a16="http://schemas.microsoft.com/office/drawing/2014/main" val="20002"/>
                    </a:ext>
                  </a:extLst>
                </a:gridCol>
                <a:gridCol w="1257300">
                  <a:extLst>
                    <a:ext uri="{9D8B030D-6E8A-4147-A177-3AD203B41FA5}">
                      <a16:colId xmlns:a16="http://schemas.microsoft.com/office/drawing/2014/main" val="20003"/>
                    </a:ext>
                  </a:extLst>
                </a:gridCol>
                <a:gridCol w="1257300">
                  <a:extLst>
                    <a:ext uri="{9D8B030D-6E8A-4147-A177-3AD203B41FA5}">
                      <a16:colId xmlns:a16="http://schemas.microsoft.com/office/drawing/2014/main" val="20004"/>
                    </a:ext>
                  </a:extLst>
                </a:gridCol>
                <a:gridCol w="1257300">
                  <a:extLst>
                    <a:ext uri="{9D8B030D-6E8A-4147-A177-3AD203B41FA5}">
                      <a16:colId xmlns:a16="http://schemas.microsoft.com/office/drawing/2014/main" val="20005"/>
                    </a:ext>
                  </a:extLst>
                </a:gridCol>
                <a:gridCol w="1257300">
                  <a:extLst>
                    <a:ext uri="{9D8B030D-6E8A-4147-A177-3AD203B41FA5}">
                      <a16:colId xmlns:a16="http://schemas.microsoft.com/office/drawing/2014/main" val="20006"/>
                    </a:ext>
                  </a:extLst>
                </a:gridCol>
                <a:gridCol w="1257300">
                  <a:extLst>
                    <a:ext uri="{9D8B030D-6E8A-4147-A177-3AD203B41FA5}">
                      <a16:colId xmlns:a16="http://schemas.microsoft.com/office/drawing/2014/main" val="20007"/>
                    </a:ext>
                  </a:extLst>
                </a:gridCol>
              </a:tblGrid>
              <a:tr h="484775">
                <a:tc>
                  <a:txBody>
                    <a:bodyPr/>
                    <a:lstStyle/>
                    <a:p>
                      <a:pPr marL="0" lvl="0" indent="0" algn="l" rtl="0">
                        <a:spcBef>
                          <a:spcPts val="0"/>
                        </a:spcBef>
                        <a:spcAft>
                          <a:spcPts val="0"/>
                        </a:spcAft>
                        <a:buNone/>
                      </a:pPr>
                      <a:r>
                        <a:rPr lang="en" sz="1500" b="1">
                          <a:latin typeface="Pathway Gothic One"/>
                          <a:ea typeface="Pathway Gothic One"/>
                          <a:cs typeface="Pathway Gothic One"/>
                          <a:sym typeface="Pathway Gothic One"/>
                        </a:rPr>
                        <a:t>108 200 000 km</a:t>
                      </a:r>
                      <a:endParaRPr sz="1500" b="1">
                        <a:latin typeface="Pathway Gothic One"/>
                        <a:ea typeface="Pathway Gothic One"/>
                        <a:cs typeface="Pathway Gothic One"/>
                        <a:sym typeface="Pathway Gothic One"/>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500" b="1">
                          <a:latin typeface="Pathway Gothic One"/>
                          <a:ea typeface="Pathway Gothic One"/>
                          <a:cs typeface="Pathway Gothic One"/>
                          <a:sym typeface="Pathway Gothic One"/>
                        </a:rPr>
                        <a:t>4 495 000 000 km</a:t>
                      </a:r>
                      <a:endParaRPr sz="1500" b="1">
                        <a:latin typeface="Pathway Gothic One"/>
                        <a:ea typeface="Pathway Gothic One"/>
                        <a:cs typeface="Pathway Gothic One"/>
                        <a:sym typeface="Pathway Gothic One"/>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500" b="1">
                          <a:latin typeface="Pathway Gothic One"/>
                          <a:ea typeface="Pathway Gothic One"/>
                          <a:cs typeface="Pathway Gothic One"/>
                          <a:sym typeface="Pathway Gothic One"/>
                        </a:rPr>
                        <a:t>1 434 000 000 km</a:t>
                      </a:r>
                      <a:endParaRPr sz="1500" b="1">
                        <a:latin typeface="Pathway Gothic One"/>
                        <a:ea typeface="Pathway Gothic One"/>
                        <a:cs typeface="Pathway Gothic One"/>
                        <a:sym typeface="Pathway Gothic One"/>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500" b="1">
                          <a:latin typeface="Pathway Gothic One"/>
                          <a:ea typeface="Pathway Gothic One"/>
                          <a:cs typeface="Pathway Gothic One"/>
                          <a:sym typeface="Pathway Gothic One"/>
                        </a:rPr>
                        <a:t>149 600 000 km</a:t>
                      </a:r>
                      <a:endParaRPr sz="1500" b="1">
                        <a:latin typeface="Pathway Gothic One"/>
                        <a:ea typeface="Pathway Gothic One"/>
                        <a:cs typeface="Pathway Gothic One"/>
                        <a:sym typeface="Pathway Gothic One"/>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500" b="1">
                          <a:latin typeface="Pathway Gothic One"/>
                          <a:ea typeface="Pathway Gothic One"/>
                          <a:cs typeface="Pathway Gothic One"/>
                          <a:sym typeface="Pathway Gothic One"/>
                        </a:rPr>
                        <a:t>2 871 000 000 km</a:t>
                      </a:r>
                      <a:endParaRPr sz="1500" b="1">
                        <a:latin typeface="Pathway Gothic One"/>
                        <a:ea typeface="Pathway Gothic One"/>
                        <a:cs typeface="Pathway Gothic One"/>
                        <a:sym typeface="Pathway Gothic One"/>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500" b="1">
                          <a:solidFill>
                            <a:schemeClr val="dk1"/>
                          </a:solidFill>
                          <a:latin typeface="Pathway Gothic One"/>
                          <a:ea typeface="Pathway Gothic One"/>
                          <a:cs typeface="Pathway Gothic One"/>
                          <a:sym typeface="Pathway Gothic One"/>
                        </a:rPr>
                        <a:t>227 900 000 km</a:t>
                      </a:r>
                      <a:endParaRPr sz="1500" b="1">
                        <a:latin typeface="Pathway Gothic One"/>
                        <a:ea typeface="Pathway Gothic One"/>
                        <a:cs typeface="Pathway Gothic One"/>
                        <a:sym typeface="Pathway Gothic One"/>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500" b="1">
                          <a:latin typeface="Pathway Gothic One"/>
                          <a:ea typeface="Pathway Gothic One"/>
                          <a:cs typeface="Pathway Gothic One"/>
                          <a:sym typeface="Pathway Gothic One"/>
                        </a:rPr>
                        <a:t>57 910 000 km</a:t>
                      </a:r>
                      <a:endParaRPr sz="1500" b="1">
                        <a:latin typeface="Pathway Gothic One"/>
                        <a:ea typeface="Pathway Gothic One"/>
                        <a:cs typeface="Pathway Gothic One"/>
                        <a:sym typeface="Pathway Gothic One"/>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500" b="1">
                          <a:latin typeface="Pathway Gothic One"/>
                          <a:ea typeface="Pathway Gothic One"/>
                          <a:cs typeface="Pathway Gothic One"/>
                          <a:sym typeface="Pathway Gothic One"/>
                        </a:rPr>
                        <a:t>778 500 000 km</a:t>
                      </a:r>
                      <a:endParaRPr sz="1500" b="1">
                        <a:latin typeface="Pathway Gothic One"/>
                        <a:ea typeface="Pathway Gothic One"/>
                        <a:cs typeface="Pathway Gothic One"/>
                        <a:sym typeface="Pathway Gothic One"/>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94" name="Google Shape;394;p33"/>
          <p:cNvGraphicFramePr/>
          <p:nvPr/>
        </p:nvGraphicFramePr>
        <p:xfrm>
          <a:off x="112200" y="5038013"/>
          <a:ext cx="9739800" cy="548610"/>
        </p:xfrm>
        <a:graphic>
          <a:graphicData uri="http://schemas.openxmlformats.org/drawingml/2006/table">
            <a:tbl>
              <a:tblPr>
                <a:noFill/>
                <a:tableStyleId>{A4A1028E-98BD-4361-AB3E-9A6571CBAA60}</a:tableStyleId>
              </a:tblPr>
              <a:tblGrid>
                <a:gridCol w="1217475">
                  <a:extLst>
                    <a:ext uri="{9D8B030D-6E8A-4147-A177-3AD203B41FA5}">
                      <a16:colId xmlns:a16="http://schemas.microsoft.com/office/drawing/2014/main" val="20000"/>
                    </a:ext>
                  </a:extLst>
                </a:gridCol>
                <a:gridCol w="1217475">
                  <a:extLst>
                    <a:ext uri="{9D8B030D-6E8A-4147-A177-3AD203B41FA5}">
                      <a16:colId xmlns:a16="http://schemas.microsoft.com/office/drawing/2014/main" val="20001"/>
                    </a:ext>
                  </a:extLst>
                </a:gridCol>
                <a:gridCol w="1217475">
                  <a:extLst>
                    <a:ext uri="{9D8B030D-6E8A-4147-A177-3AD203B41FA5}">
                      <a16:colId xmlns:a16="http://schemas.microsoft.com/office/drawing/2014/main" val="20002"/>
                    </a:ext>
                  </a:extLst>
                </a:gridCol>
                <a:gridCol w="1217475">
                  <a:extLst>
                    <a:ext uri="{9D8B030D-6E8A-4147-A177-3AD203B41FA5}">
                      <a16:colId xmlns:a16="http://schemas.microsoft.com/office/drawing/2014/main" val="20003"/>
                    </a:ext>
                  </a:extLst>
                </a:gridCol>
                <a:gridCol w="1217475">
                  <a:extLst>
                    <a:ext uri="{9D8B030D-6E8A-4147-A177-3AD203B41FA5}">
                      <a16:colId xmlns:a16="http://schemas.microsoft.com/office/drawing/2014/main" val="20004"/>
                    </a:ext>
                  </a:extLst>
                </a:gridCol>
                <a:gridCol w="1217475">
                  <a:extLst>
                    <a:ext uri="{9D8B030D-6E8A-4147-A177-3AD203B41FA5}">
                      <a16:colId xmlns:a16="http://schemas.microsoft.com/office/drawing/2014/main" val="20005"/>
                    </a:ext>
                  </a:extLst>
                </a:gridCol>
                <a:gridCol w="1217475">
                  <a:extLst>
                    <a:ext uri="{9D8B030D-6E8A-4147-A177-3AD203B41FA5}">
                      <a16:colId xmlns:a16="http://schemas.microsoft.com/office/drawing/2014/main" val="20006"/>
                    </a:ext>
                  </a:extLst>
                </a:gridCol>
                <a:gridCol w="1217475">
                  <a:extLst>
                    <a:ext uri="{9D8B030D-6E8A-4147-A177-3AD203B41FA5}">
                      <a16:colId xmlns:a16="http://schemas.microsoft.com/office/drawing/2014/main" val="20007"/>
                    </a:ext>
                  </a:extLst>
                </a:gridCol>
              </a:tblGrid>
              <a:tr h="484775">
                <a:tc>
                  <a:txBody>
                    <a:bodyPr/>
                    <a:lstStyle/>
                    <a:p>
                      <a:pPr marL="0" lvl="0" indent="0" algn="ctr" rtl="0">
                        <a:spcBef>
                          <a:spcPts val="0"/>
                        </a:spcBef>
                        <a:spcAft>
                          <a:spcPts val="0"/>
                        </a:spcAft>
                        <a:buNone/>
                      </a:pPr>
                      <a:r>
                        <a:rPr lang="en" sz="2400" b="1">
                          <a:latin typeface="Pathway Gothic One"/>
                          <a:ea typeface="Pathway Gothic One"/>
                          <a:cs typeface="Pathway Gothic One"/>
                          <a:sym typeface="Pathway Gothic One"/>
                        </a:rPr>
                        <a:t>Mercury</a:t>
                      </a:r>
                      <a:endParaRPr sz="2400" b="1">
                        <a:latin typeface="Pathway Gothic One"/>
                        <a:ea typeface="Pathway Gothic One"/>
                        <a:cs typeface="Pathway Gothic One"/>
                        <a:sym typeface="Pathway Gothic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b="1">
                          <a:latin typeface="Pathway Gothic One"/>
                          <a:ea typeface="Pathway Gothic One"/>
                          <a:cs typeface="Pathway Gothic One"/>
                          <a:sym typeface="Pathway Gothic One"/>
                        </a:rPr>
                        <a:t>Venus</a:t>
                      </a:r>
                      <a:endParaRPr sz="2400" b="1">
                        <a:latin typeface="Pathway Gothic One"/>
                        <a:ea typeface="Pathway Gothic One"/>
                        <a:cs typeface="Pathway Gothic One"/>
                        <a:sym typeface="Pathway Gothic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b="1">
                          <a:latin typeface="Pathway Gothic One"/>
                          <a:ea typeface="Pathway Gothic One"/>
                          <a:cs typeface="Pathway Gothic One"/>
                          <a:sym typeface="Pathway Gothic One"/>
                        </a:rPr>
                        <a:t>Earth</a:t>
                      </a:r>
                      <a:endParaRPr sz="2400" b="1">
                        <a:latin typeface="Pathway Gothic One"/>
                        <a:ea typeface="Pathway Gothic One"/>
                        <a:cs typeface="Pathway Gothic One"/>
                        <a:sym typeface="Pathway Gothic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b="1">
                          <a:latin typeface="Pathway Gothic One"/>
                          <a:ea typeface="Pathway Gothic One"/>
                          <a:cs typeface="Pathway Gothic One"/>
                          <a:sym typeface="Pathway Gothic One"/>
                        </a:rPr>
                        <a:t>Mars</a:t>
                      </a:r>
                      <a:endParaRPr sz="2400" b="1">
                        <a:latin typeface="Pathway Gothic One"/>
                        <a:ea typeface="Pathway Gothic One"/>
                        <a:cs typeface="Pathway Gothic One"/>
                        <a:sym typeface="Pathway Gothic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b="1">
                          <a:latin typeface="Pathway Gothic One"/>
                          <a:ea typeface="Pathway Gothic One"/>
                          <a:cs typeface="Pathway Gothic One"/>
                          <a:sym typeface="Pathway Gothic One"/>
                        </a:rPr>
                        <a:t>Jupiter</a:t>
                      </a:r>
                      <a:endParaRPr sz="2400" b="1">
                        <a:latin typeface="Pathway Gothic One"/>
                        <a:ea typeface="Pathway Gothic One"/>
                        <a:cs typeface="Pathway Gothic One"/>
                        <a:sym typeface="Pathway Gothic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b="1">
                          <a:latin typeface="Pathway Gothic One"/>
                          <a:ea typeface="Pathway Gothic One"/>
                          <a:cs typeface="Pathway Gothic One"/>
                          <a:sym typeface="Pathway Gothic One"/>
                        </a:rPr>
                        <a:t>Saturn</a:t>
                      </a:r>
                      <a:endParaRPr sz="2400" b="1">
                        <a:latin typeface="Pathway Gothic One"/>
                        <a:ea typeface="Pathway Gothic One"/>
                        <a:cs typeface="Pathway Gothic One"/>
                        <a:sym typeface="Pathway Gothic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b="1">
                          <a:latin typeface="Pathway Gothic One"/>
                          <a:ea typeface="Pathway Gothic One"/>
                          <a:cs typeface="Pathway Gothic One"/>
                          <a:sym typeface="Pathway Gothic One"/>
                        </a:rPr>
                        <a:t>Uranus</a:t>
                      </a:r>
                      <a:endParaRPr sz="2400" b="1">
                        <a:latin typeface="Pathway Gothic One"/>
                        <a:ea typeface="Pathway Gothic One"/>
                        <a:cs typeface="Pathway Gothic One"/>
                        <a:sym typeface="Pathway Gothic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b="1">
                          <a:latin typeface="Pathway Gothic One"/>
                          <a:ea typeface="Pathway Gothic One"/>
                          <a:cs typeface="Pathway Gothic One"/>
                          <a:sym typeface="Pathway Gothic One"/>
                        </a:rPr>
                        <a:t>Neptune</a:t>
                      </a:r>
                      <a:endParaRPr sz="2400" b="1">
                        <a:latin typeface="Pathway Gothic One"/>
                        <a:ea typeface="Pathway Gothic One"/>
                        <a:cs typeface="Pathway Gothic One"/>
                        <a:sym typeface="Pathway Gothic One"/>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95" name="Google Shape;395;p33"/>
          <p:cNvSpPr txBox="1">
            <a:spLocks noGrp="1"/>
          </p:cNvSpPr>
          <p:nvPr>
            <p:ph type="subTitle" idx="1"/>
          </p:nvPr>
        </p:nvSpPr>
        <p:spPr>
          <a:xfrm>
            <a:off x="268900" y="4098100"/>
            <a:ext cx="9583200" cy="846000"/>
          </a:xfrm>
          <a:prstGeom prst="rect">
            <a:avLst/>
          </a:prstGeom>
        </p:spPr>
        <p:txBody>
          <a:bodyPr spcFirstLastPara="1" wrap="square" lIns="113100" tIns="113100" rIns="113100" bIns="113100" anchor="t" anchorCtr="0">
            <a:noAutofit/>
          </a:bodyPr>
          <a:lstStyle>
            <a:lvl1pPr lvl="0">
              <a:spcBef>
                <a:spcPts val="0"/>
              </a:spcBef>
              <a:spcAft>
                <a:spcPts val="0"/>
              </a:spcAft>
              <a:buSzPts val="1500"/>
              <a:buNone/>
              <a:defRPr/>
            </a:lvl1pPr>
            <a:lvl2pPr lvl="1">
              <a:spcBef>
                <a:spcPts val="2000"/>
              </a:spcBef>
              <a:spcAft>
                <a:spcPts val="0"/>
              </a:spcAft>
              <a:buSzPts val="1500"/>
              <a:buNone/>
              <a:defRPr/>
            </a:lvl2pPr>
            <a:lvl3pPr lvl="2">
              <a:spcBef>
                <a:spcPts val="2000"/>
              </a:spcBef>
              <a:spcAft>
                <a:spcPts val="0"/>
              </a:spcAft>
              <a:buSzPts val="1500"/>
              <a:buNone/>
              <a:defRPr/>
            </a:lvl3pPr>
            <a:lvl4pPr lvl="3">
              <a:spcBef>
                <a:spcPts val="2000"/>
              </a:spcBef>
              <a:spcAft>
                <a:spcPts val="0"/>
              </a:spcAft>
              <a:buSzPts val="1500"/>
              <a:buNone/>
              <a:defRPr/>
            </a:lvl4pPr>
            <a:lvl5pPr lvl="4">
              <a:spcBef>
                <a:spcPts val="2000"/>
              </a:spcBef>
              <a:spcAft>
                <a:spcPts val="0"/>
              </a:spcAft>
              <a:buSzPts val="1500"/>
              <a:buNone/>
              <a:defRPr/>
            </a:lvl5pPr>
            <a:lvl6pPr lvl="5">
              <a:spcBef>
                <a:spcPts val="2000"/>
              </a:spcBef>
              <a:spcAft>
                <a:spcPts val="0"/>
              </a:spcAft>
              <a:buSzPts val="1500"/>
              <a:buNone/>
              <a:defRPr/>
            </a:lvl6pPr>
            <a:lvl7pPr lvl="6">
              <a:spcBef>
                <a:spcPts val="2000"/>
              </a:spcBef>
              <a:spcAft>
                <a:spcPts val="0"/>
              </a:spcAft>
              <a:buSzPts val="1500"/>
              <a:buNone/>
              <a:defRPr/>
            </a:lvl7pPr>
            <a:lvl8pPr lvl="7">
              <a:spcBef>
                <a:spcPts val="2000"/>
              </a:spcBef>
              <a:spcAft>
                <a:spcPts val="0"/>
              </a:spcAft>
              <a:buSzPts val="1500"/>
              <a:buNone/>
              <a:defRPr/>
            </a:lvl8pPr>
            <a:lvl9pPr lvl="8">
              <a:spcBef>
                <a:spcPts val="2000"/>
              </a:spcBef>
              <a:spcAft>
                <a:spcPts val="2000"/>
              </a:spcAft>
              <a:buSzPts val="15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CUSTOM_9_1_2">
    <p:spTree>
      <p:nvGrpSpPr>
        <p:cNvPr id="1" name="Shape 396"/>
        <p:cNvGrpSpPr/>
        <p:nvPr/>
      </p:nvGrpSpPr>
      <p:grpSpPr>
        <a:xfrm>
          <a:off x="0" y="0"/>
          <a:ext cx="0" cy="0"/>
          <a:chOff x="0" y="0"/>
          <a:chExt cx="0" cy="0"/>
        </a:xfrm>
      </p:grpSpPr>
      <p:pic>
        <p:nvPicPr>
          <p:cNvPr id="397" name="Google Shape;397;p34"/>
          <p:cNvPicPr preferRelativeResize="0"/>
          <p:nvPr/>
        </p:nvPicPr>
        <p:blipFill>
          <a:blip r:embed="rId2">
            <a:alphaModFix/>
          </a:blip>
          <a:stretch>
            <a:fillRect/>
          </a:stretch>
        </p:blipFill>
        <p:spPr>
          <a:xfrm>
            <a:off x="3366125" y="2605888"/>
            <a:ext cx="3326150" cy="3170225"/>
          </a:xfrm>
          <a:prstGeom prst="rect">
            <a:avLst/>
          </a:prstGeom>
          <a:noFill/>
          <a:ln>
            <a:noFill/>
          </a:ln>
        </p:spPr>
      </p:pic>
      <p:sp>
        <p:nvSpPr>
          <p:cNvPr id="398" name="Google Shape;398;p34"/>
          <p:cNvSpPr txBox="1"/>
          <p:nvPr/>
        </p:nvSpPr>
        <p:spPr>
          <a:xfrm>
            <a:off x="3732125" y="3891800"/>
            <a:ext cx="2555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latin typeface="Pathway Gothic One"/>
                <a:ea typeface="Pathway Gothic One"/>
                <a:cs typeface="Pathway Gothic One"/>
                <a:sym typeface="Pathway Gothic One"/>
              </a:rPr>
              <a:t>The Sun</a:t>
            </a:r>
            <a:endParaRPr sz="3600" b="1">
              <a:latin typeface="Pathway Gothic One"/>
              <a:ea typeface="Pathway Gothic One"/>
              <a:cs typeface="Pathway Gothic One"/>
              <a:sym typeface="Pathway Gothic One"/>
            </a:endParaRPr>
          </a:p>
        </p:txBody>
      </p:sp>
      <p:cxnSp>
        <p:nvCxnSpPr>
          <p:cNvPr id="399" name="Google Shape;399;p34"/>
          <p:cNvCxnSpPr>
            <a:stCxn id="397" idx="0"/>
          </p:cNvCxnSpPr>
          <p:nvPr/>
        </p:nvCxnSpPr>
        <p:spPr>
          <a:xfrm rot="10800000">
            <a:off x="5018700" y="1935388"/>
            <a:ext cx="10500" cy="670500"/>
          </a:xfrm>
          <a:prstGeom prst="straightConnector1">
            <a:avLst/>
          </a:prstGeom>
          <a:noFill/>
          <a:ln w="38100" cap="flat" cmpd="sng">
            <a:solidFill>
              <a:schemeClr val="accent1"/>
            </a:solidFill>
            <a:prstDash val="solid"/>
            <a:round/>
            <a:headEnd type="none" w="med" len="med"/>
            <a:tailEnd type="none" w="med" len="med"/>
          </a:ln>
        </p:spPr>
      </p:cxnSp>
      <p:cxnSp>
        <p:nvCxnSpPr>
          <p:cNvPr id="400" name="Google Shape;400;p34"/>
          <p:cNvCxnSpPr/>
          <p:nvPr/>
        </p:nvCxnSpPr>
        <p:spPr>
          <a:xfrm>
            <a:off x="6692275" y="4191000"/>
            <a:ext cx="679200" cy="300"/>
          </a:xfrm>
          <a:prstGeom prst="straightConnector1">
            <a:avLst/>
          </a:prstGeom>
          <a:noFill/>
          <a:ln w="38100" cap="flat" cmpd="sng">
            <a:solidFill>
              <a:schemeClr val="accent1"/>
            </a:solidFill>
            <a:prstDash val="solid"/>
            <a:round/>
            <a:headEnd type="none" w="med" len="med"/>
            <a:tailEnd type="none" w="med" len="med"/>
          </a:ln>
        </p:spPr>
      </p:cxnSp>
      <p:cxnSp>
        <p:nvCxnSpPr>
          <p:cNvPr id="401" name="Google Shape;401;p34"/>
          <p:cNvCxnSpPr>
            <a:endCxn id="397" idx="1"/>
          </p:cNvCxnSpPr>
          <p:nvPr/>
        </p:nvCxnSpPr>
        <p:spPr>
          <a:xfrm>
            <a:off x="2595425" y="4182600"/>
            <a:ext cx="770700" cy="8400"/>
          </a:xfrm>
          <a:prstGeom prst="straightConnector1">
            <a:avLst/>
          </a:prstGeom>
          <a:noFill/>
          <a:ln w="38100" cap="flat" cmpd="sng">
            <a:solidFill>
              <a:schemeClr val="accent1"/>
            </a:solidFill>
            <a:prstDash val="solid"/>
            <a:round/>
            <a:headEnd type="none" w="med" len="med"/>
            <a:tailEnd type="none" w="med" len="med"/>
          </a:ln>
        </p:spPr>
      </p:cxnSp>
      <p:cxnSp>
        <p:nvCxnSpPr>
          <p:cNvPr id="402" name="Google Shape;402;p34"/>
          <p:cNvCxnSpPr/>
          <p:nvPr/>
        </p:nvCxnSpPr>
        <p:spPr>
          <a:xfrm rot="10800000">
            <a:off x="5027550" y="5803963"/>
            <a:ext cx="6900" cy="681900"/>
          </a:xfrm>
          <a:prstGeom prst="straightConnector1">
            <a:avLst/>
          </a:prstGeom>
          <a:noFill/>
          <a:ln w="38100" cap="flat" cmpd="sng">
            <a:solidFill>
              <a:schemeClr val="accent1"/>
            </a:solidFill>
            <a:prstDash val="solid"/>
            <a:round/>
            <a:headEnd type="none" w="med" len="med"/>
            <a:tailEnd type="none" w="med" len="med"/>
          </a:ln>
        </p:spPr>
      </p:cxnSp>
      <p:cxnSp>
        <p:nvCxnSpPr>
          <p:cNvPr id="403" name="Google Shape;403;p34"/>
          <p:cNvCxnSpPr/>
          <p:nvPr/>
        </p:nvCxnSpPr>
        <p:spPr>
          <a:xfrm rot="2698925">
            <a:off x="6112813" y="5462246"/>
            <a:ext cx="678610" cy="424"/>
          </a:xfrm>
          <a:prstGeom prst="straightConnector1">
            <a:avLst/>
          </a:prstGeom>
          <a:noFill/>
          <a:ln w="38100" cap="flat" cmpd="sng">
            <a:solidFill>
              <a:schemeClr val="accent1"/>
            </a:solidFill>
            <a:prstDash val="solid"/>
            <a:round/>
            <a:headEnd type="none" w="med" len="med"/>
            <a:tailEnd type="none" w="med" len="med"/>
          </a:ln>
        </p:spPr>
      </p:cxnSp>
      <p:cxnSp>
        <p:nvCxnSpPr>
          <p:cNvPr id="404" name="Google Shape;404;p34"/>
          <p:cNvCxnSpPr/>
          <p:nvPr/>
        </p:nvCxnSpPr>
        <p:spPr>
          <a:xfrm rot="2698925">
            <a:off x="3266963" y="2845696"/>
            <a:ext cx="678610" cy="424"/>
          </a:xfrm>
          <a:prstGeom prst="straightConnector1">
            <a:avLst/>
          </a:prstGeom>
          <a:noFill/>
          <a:ln w="38100" cap="flat" cmpd="sng">
            <a:solidFill>
              <a:schemeClr val="accent1"/>
            </a:solidFill>
            <a:prstDash val="solid"/>
            <a:round/>
            <a:headEnd type="none" w="med" len="med"/>
            <a:tailEnd type="none" w="med" len="med"/>
          </a:ln>
        </p:spPr>
      </p:cxnSp>
      <p:cxnSp>
        <p:nvCxnSpPr>
          <p:cNvPr id="405" name="Google Shape;405;p34"/>
          <p:cNvCxnSpPr/>
          <p:nvPr/>
        </p:nvCxnSpPr>
        <p:spPr>
          <a:xfrm rot="8098925">
            <a:off x="6188285" y="2845739"/>
            <a:ext cx="678186" cy="300"/>
          </a:xfrm>
          <a:prstGeom prst="straightConnector1">
            <a:avLst/>
          </a:prstGeom>
          <a:noFill/>
          <a:ln w="38100" cap="flat" cmpd="sng">
            <a:solidFill>
              <a:schemeClr val="accent1"/>
            </a:solidFill>
            <a:prstDash val="solid"/>
            <a:round/>
            <a:headEnd type="none" w="med" len="med"/>
            <a:tailEnd type="none" w="med" len="med"/>
          </a:ln>
        </p:spPr>
      </p:cxnSp>
      <p:cxnSp>
        <p:nvCxnSpPr>
          <p:cNvPr id="406" name="Google Shape;406;p34"/>
          <p:cNvCxnSpPr/>
          <p:nvPr/>
        </p:nvCxnSpPr>
        <p:spPr>
          <a:xfrm rot="8098925">
            <a:off x="3267185" y="5676289"/>
            <a:ext cx="678186" cy="300"/>
          </a:xfrm>
          <a:prstGeom prst="straightConnector1">
            <a:avLst/>
          </a:prstGeom>
          <a:noFill/>
          <a:ln w="38100" cap="flat" cmpd="sng">
            <a:solidFill>
              <a:schemeClr val="accent1"/>
            </a:solidFill>
            <a:prstDash val="solid"/>
            <a:round/>
            <a:headEnd type="none" w="med" len="med"/>
            <a:tailEnd type="none" w="med" len="med"/>
          </a:ln>
        </p:spPr>
      </p:cxnSp>
      <p:sp>
        <p:nvSpPr>
          <p:cNvPr id="407" name="Google Shape;407;p34"/>
          <p:cNvSpPr/>
          <p:nvPr/>
        </p:nvSpPr>
        <p:spPr>
          <a:xfrm>
            <a:off x="4053725" y="701800"/>
            <a:ext cx="1912200" cy="1233600"/>
          </a:xfrm>
          <a:prstGeom prst="ellipse">
            <a:avLst/>
          </a:prstGeom>
          <a:noFill/>
          <a:ln w="38100" cap="flat" cmpd="sng">
            <a:solidFill>
              <a:srgbClr val="6B3B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4"/>
          <p:cNvSpPr/>
          <p:nvPr/>
        </p:nvSpPr>
        <p:spPr>
          <a:xfrm>
            <a:off x="6552025" y="1609450"/>
            <a:ext cx="1912200" cy="1233600"/>
          </a:xfrm>
          <a:prstGeom prst="ellipse">
            <a:avLst/>
          </a:prstGeom>
          <a:noFill/>
          <a:ln w="38100" cap="flat" cmpd="sng">
            <a:solidFill>
              <a:srgbClr val="6B3B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7371475" y="3574350"/>
            <a:ext cx="1912200" cy="1233600"/>
          </a:xfrm>
          <a:prstGeom prst="ellipse">
            <a:avLst/>
          </a:prstGeom>
          <a:noFill/>
          <a:ln w="38100" cap="flat" cmpd="sng">
            <a:solidFill>
              <a:srgbClr val="6B3B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4"/>
          <p:cNvSpPr/>
          <p:nvPr/>
        </p:nvSpPr>
        <p:spPr>
          <a:xfrm>
            <a:off x="6358075" y="5539250"/>
            <a:ext cx="1912200" cy="1233600"/>
          </a:xfrm>
          <a:prstGeom prst="ellipse">
            <a:avLst/>
          </a:prstGeom>
          <a:noFill/>
          <a:ln w="38100" cap="flat" cmpd="sng">
            <a:solidFill>
              <a:srgbClr val="6B3B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4"/>
          <p:cNvSpPr/>
          <p:nvPr/>
        </p:nvSpPr>
        <p:spPr>
          <a:xfrm>
            <a:off x="4093425" y="6485875"/>
            <a:ext cx="1912200" cy="1233600"/>
          </a:xfrm>
          <a:prstGeom prst="ellipse">
            <a:avLst/>
          </a:prstGeom>
          <a:noFill/>
          <a:ln w="38100" cap="flat" cmpd="sng">
            <a:solidFill>
              <a:srgbClr val="6B3B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1705300" y="5702450"/>
            <a:ext cx="1912200" cy="1233600"/>
          </a:xfrm>
          <a:prstGeom prst="ellipse">
            <a:avLst/>
          </a:prstGeom>
          <a:noFill/>
          <a:ln w="38100" cap="flat" cmpd="sng">
            <a:solidFill>
              <a:srgbClr val="6B3B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683225" y="3570000"/>
            <a:ext cx="1912200" cy="1233600"/>
          </a:xfrm>
          <a:prstGeom prst="ellipse">
            <a:avLst/>
          </a:prstGeom>
          <a:noFill/>
          <a:ln w="38100" cap="flat" cmpd="sng">
            <a:solidFill>
              <a:srgbClr val="6B3B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1634825" y="1609450"/>
            <a:ext cx="1912200" cy="1233600"/>
          </a:xfrm>
          <a:prstGeom prst="ellipse">
            <a:avLst/>
          </a:prstGeom>
          <a:noFill/>
          <a:ln w="38100" cap="flat" cmpd="sng">
            <a:solidFill>
              <a:srgbClr val="6B3B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4"/>
          <p:cNvSpPr txBox="1">
            <a:spLocks noGrp="1"/>
          </p:cNvSpPr>
          <p:nvPr>
            <p:ph type="subTitle" idx="1"/>
          </p:nvPr>
        </p:nvSpPr>
        <p:spPr>
          <a:xfrm>
            <a:off x="4049375" y="754650"/>
            <a:ext cx="1841700" cy="1141500"/>
          </a:xfrm>
          <a:prstGeom prst="rect">
            <a:avLst/>
          </a:prstGeom>
        </p:spPr>
        <p:txBody>
          <a:bodyPr spcFirstLastPara="1" wrap="square" lIns="113100" tIns="113100" rIns="113100" bIns="113100" anchor="ctr" anchorCtr="0">
            <a:normAutofit/>
          </a:bodyPr>
          <a:lstStyle>
            <a:lvl1pPr lvl="0" algn="ctr">
              <a:spcBef>
                <a:spcPts val="0"/>
              </a:spcBef>
              <a:spcAft>
                <a:spcPts val="0"/>
              </a:spcAft>
              <a:buSzPts val="1200"/>
              <a:buNone/>
              <a:defRPr sz="1200"/>
            </a:lvl1pPr>
            <a:lvl2pPr lvl="1" algn="ctr">
              <a:spcBef>
                <a:spcPts val="2000"/>
              </a:spcBef>
              <a:spcAft>
                <a:spcPts val="0"/>
              </a:spcAft>
              <a:buSzPts val="1500"/>
              <a:buNone/>
              <a:defRPr/>
            </a:lvl2pPr>
            <a:lvl3pPr lvl="2" algn="ctr">
              <a:spcBef>
                <a:spcPts val="2000"/>
              </a:spcBef>
              <a:spcAft>
                <a:spcPts val="0"/>
              </a:spcAft>
              <a:buSzPts val="1500"/>
              <a:buNone/>
              <a:defRPr/>
            </a:lvl3pPr>
            <a:lvl4pPr lvl="3" algn="ctr">
              <a:spcBef>
                <a:spcPts val="2000"/>
              </a:spcBef>
              <a:spcAft>
                <a:spcPts val="0"/>
              </a:spcAft>
              <a:buSzPts val="1500"/>
              <a:buNone/>
              <a:defRPr/>
            </a:lvl4pPr>
            <a:lvl5pPr lvl="4" algn="ctr">
              <a:spcBef>
                <a:spcPts val="2000"/>
              </a:spcBef>
              <a:spcAft>
                <a:spcPts val="0"/>
              </a:spcAft>
              <a:buSzPts val="1500"/>
              <a:buNone/>
              <a:defRPr/>
            </a:lvl5pPr>
            <a:lvl6pPr lvl="5" algn="ctr">
              <a:spcBef>
                <a:spcPts val="2000"/>
              </a:spcBef>
              <a:spcAft>
                <a:spcPts val="0"/>
              </a:spcAft>
              <a:buSzPts val="1500"/>
              <a:buNone/>
              <a:defRPr/>
            </a:lvl6pPr>
            <a:lvl7pPr lvl="6" algn="ctr">
              <a:spcBef>
                <a:spcPts val="2000"/>
              </a:spcBef>
              <a:spcAft>
                <a:spcPts val="0"/>
              </a:spcAft>
              <a:buSzPts val="1500"/>
              <a:buNone/>
              <a:defRPr/>
            </a:lvl7pPr>
            <a:lvl8pPr lvl="7" algn="ctr">
              <a:spcBef>
                <a:spcPts val="2000"/>
              </a:spcBef>
              <a:spcAft>
                <a:spcPts val="0"/>
              </a:spcAft>
              <a:buSzPts val="1500"/>
              <a:buNone/>
              <a:defRPr/>
            </a:lvl8pPr>
            <a:lvl9pPr lvl="8" algn="ctr">
              <a:spcBef>
                <a:spcPts val="2000"/>
              </a:spcBef>
              <a:spcAft>
                <a:spcPts val="2000"/>
              </a:spcAft>
              <a:buSzPts val="1500"/>
              <a:buNone/>
              <a:defRPr/>
            </a:lvl9pPr>
          </a:lstStyle>
          <a:p>
            <a:endParaRPr/>
          </a:p>
        </p:txBody>
      </p:sp>
      <p:sp>
        <p:nvSpPr>
          <p:cNvPr id="416" name="Google Shape;416;p34"/>
          <p:cNvSpPr txBox="1">
            <a:spLocks noGrp="1"/>
          </p:cNvSpPr>
          <p:nvPr>
            <p:ph type="subTitle" idx="2"/>
          </p:nvPr>
        </p:nvSpPr>
        <p:spPr>
          <a:xfrm>
            <a:off x="6622525" y="1655500"/>
            <a:ext cx="1841700" cy="1141500"/>
          </a:xfrm>
          <a:prstGeom prst="rect">
            <a:avLst/>
          </a:prstGeom>
        </p:spPr>
        <p:txBody>
          <a:bodyPr spcFirstLastPara="1" wrap="square" lIns="113100" tIns="113100" rIns="113100" bIns="113100" anchor="ctr" anchorCtr="0">
            <a:normAutofit/>
          </a:bodyPr>
          <a:lstStyle>
            <a:lvl1pPr lvl="0" algn="ctr" rtl="0">
              <a:spcBef>
                <a:spcPts val="0"/>
              </a:spcBef>
              <a:spcAft>
                <a:spcPts val="0"/>
              </a:spcAft>
              <a:buSzPts val="1200"/>
              <a:buNone/>
              <a:defRPr sz="1200"/>
            </a:lvl1pPr>
            <a:lvl2pPr lvl="1" algn="ctr" rtl="0">
              <a:spcBef>
                <a:spcPts val="2000"/>
              </a:spcBef>
              <a:spcAft>
                <a:spcPts val="0"/>
              </a:spcAft>
              <a:buSzPts val="1500"/>
              <a:buNone/>
              <a:defRPr/>
            </a:lvl2pPr>
            <a:lvl3pPr lvl="2" algn="ctr" rtl="0">
              <a:spcBef>
                <a:spcPts val="2000"/>
              </a:spcBef>
              <a:spcAft>
                <a:spcPts val="0"/>
              </a:spcAft>
              <a:buSzPts val="1500"/>
              <a:buNone/>
              <a:defRPr/>
            </a:lvl3pPr>
            <a:lvl4pPr lvl="3" algn="ctr" rtl="0">
              <a:spcBef>
                <a:spcPts val="2000"/>
              </a:spcBef>
              <a:spcAft>
                <a:spcPts val="0"/>
              </a:spcAft>
              <a:buSzPts val="1500"/>
              <a:buNone/>
              <a:defRPr/>
            </a:lvl4pPr>
            <a:lvl5pPr lvl="4" algn="ctr" rtl="0">
              <a:spcBef>
                <a:spcPts val="2000"/>
              </a:spcBef>
              <a:spcAft>
                <a:spcPts val="0"/>
              </a:spcAft>
              <a:buSzPts val="1500"/>
              <a:buNone/>
              <a:defRPr/>
            </a:lvl5pPr>
            <a:lvl6pPr lvl="5" algn="ctr" rtl="0">
              <a:spcBef>
                <a:spcPts val="2000"/>
              </a:spcBef>
              <a:spcAft>
                <a:spcPts val="0"/>
              </a:spcAft>
              <a:buSzPts val="1500"/>
              <a:buNone/>
              <a:defRPr/>
            </a:lvl6pPr>
            <a:lvl7pPr lvl="6" algn="ctr" rtl="0">
              <a:spcBef>
                <a:spcPts val="2000"/>
              </a:spcBef>
              <a:spcAft>
                <a:spcPts val="0"/>
              </a:spcAft>
              <a:buSzPts val="1500"/>
              <a:buNone/>
              <a:defRPr/>
            </a:lvl7pPr>
            <a:lvl8pPr lvl="7" algn="ctr" rtl="0">
              <a:spcBef>
                <a:spcPts val="2000"/>
              </a:spcBef>
              <a:spcAft>
                <a:spcPts val="0"/>
              </a:spcAft>
              <a:buSzPts val="1500"/>
              <a:buNone/>
              <a:defRPr/>
            </a:lvl8pPr>
            <a:lvl9pPr lvl="8" algn="ctr" rtl="0">
              <a:spcBef>
                <a:spcPts val="2000"/>
              </a:spcBef>
              <a:spcAft>
                <a:spcPts val="2000"/>
              </a:spcAft>
              <a:buSzPts val="1500"/>
              <a:buNone/>
              <a:defRPr/>
            </a:lvl9pPr>
          </a:lstStyle>
          <a:p>
            <a:endParaRPr/>
          </a:p>
        </p:txBody>
      </p:sp>
      <p:sp>
        <p:nvSpPr>
          <p:cNvPr id="417" name="Google Shape;417;p34"/>
          <p:cNvSpPr txBox="1">
            <a:spLocks noGrp="1"/>
          </p:cNvSpPr>
          <p:nvPr>
            <p:ph type="subTitle" idx="3"/>
          </p:nvPr>
        </p:nvSpPr>
        <p:spPr>
          <a:xfrm>
            <a:off x="7424225" y="3620400"/>
            <a:ext cx="1841700" cy="1141500"/>
          </a:xfrm>
          <a:prstGeom prst="rect">
            <a:avLst/>
          </a:prstGeom>
        </p:spPr>
        <p:txBody>
          <a:bodyPr spcFirstLastPara="1" wrap="square" lIns="113100" tIns="113100" rIns="113100" bIns="113100" anchor="ctr" anchorCtr="0">
            <a:normAutofit/>
          </a:bodyPr>
          <a:lstStyle>
            <a:lvl1pPr lvl="0" algn="ctr" rtl="0">
              <a:spcBef>
                <a:spcPts val="0"/>
              </a:spcBef>
              <a:spcAft>
                <a:spcPts val="0"/>
              </a:spcAft>
              <a:buSzPts val="1200"/>
              <a:buNone/>
              <a:defRPr sz="1200"/>
            </a:lvl1pPr>
            <a:lvl2pPr lvl="1" algn="ctr" rtl="0">
              <a:spcBef>
                <a:spcPts val="2000"/>
              </a:spcBef>
              <a:spcAft>
                <a:spcPts val="0"/>
              </a:spcAft>
              <a:buSzPts val="1500"/>
              <a:buNone/>
              <a:defRPr/>
            </a:lvl2pPr>
            <a:lvl3pPr lvl="2" algn="ctr" rtl="0">
              <a:spcBef>
                <a:spcPts val="2000"/>
              </a:spcBef>
              <a:spcAft>
                <a:spcPts val="0"/>
              </a:spcAft>
              <a:buSzPts val="1500"/>
              <a:buNone/>
              <a:defRPr/>
            </a:lvl3pPr>
            <a:lvl4pPr lvl="3" algn="ctr" rtl="0">
              <a:spcBef>
                <a:spcPts val="2000"/>
              </a:spcBef>
              <a:spcAft>
                <a:spcPts val="0"/>
              </a:spcAft>
              <a:buSzPts val="1500"/>
              <a:buNone/>
              <a:defRPr/>
            </a:lvl4pPr>
            <a:lvl5pPr lvl="4" algn="ctr" rtl="0">
              <a:spcBef>
                <a:spcPts val="2000"/>
              </a:spcBef>
              <a:spcAft>
                <a:spcPts val="0"/>
              </a:spcAft>
              <a:buSzPts val="1500"/>
              <a:buNone/>
              <a:defRPr/>
            </a:lvl5pPr>
            <a:lvl6pPr lvl="5" algn="ctr" rtl="0">
              <a:spcBef>
                <a:spcPts val="2000"/>
              </a:spcBef>
              <a:spcAft>
                <a:spcPts val="0"/>
              </a:spcAft>
              <a:buSzPts val="1500"/>
              <a:buNone/>
              <a:defRPr/>
            </a:lvl6pPr>
            <a:lvl7pPr lvl="6" algn="ctr" rtl="0">
              <a:spcBef>
                <a:spcPts val="2000"/>
              </a:spcBef>
              <a:spcAft>
                <a:spcPts val="0"/>
              </a:spcAft>
              <a:buSzPts val="1500"/>
              <a:buNone/>
              <a:defRPr/>
            </a:lvl7pPr>
            <a:lvl8pPr lvl="7" algn="ctr" rtl="0">
              <a:spcBef>
                <a:spcPts val="2000"/>
              </a:spcBef>
              <a:spcAft>
                <a:spcPts val="0"/>
              </a:spcAft>
              <a:buSzPts val="1500"/>
              <a:buNone/>
              <a:defRPr/>
            </a:lvl8pPr>
            <a:lvl9pPr lvl="8" algn="ctr" rtl="0">
              <a:spcBef>
                <a:spcPts val="2000"/>
              </a:spcBef>
              <a:spcAft>
                <a:spcPts val="2000"/>
              </a:spcAft>
              <a:buSzPts val="1500"/>
              <a:buNone/>
              <a:defRPr/>
            </a:lvl9pPr>
          </a:lstStyle>
          <a:p>
            <a:endParaRPr/>
          </a:p>
        </p:txBody>
      </p:sp>
      <p:sp>
        <p:nvSpPr>
          <p:cNvPr id="418" name="Google Shape;418;p34"/>
          <p:cNvSpPr txBox="1">
            <a:spLocks noGrp="1"/>
          </p:cNvSpPr>
          <p:nvPr>
            <p:ph type="subTitle" idx="4"/>
          </p:nvPr>
        </p:nvSpPr>
        <p:spPr>
          <a:xfrm>
            <a:off x="6444500" y="5585300"/>
            <a:ext cx="1841700" cy="1141500"/>
          </a:xfrm>
          <a:prstGeom prst="rect">
            <a:avLst/>
          </a:prstGeom>
        </p:spPr>
        <p:txBody>
          <a:bodyPr spcFirstLastPara="1" wrap="square" lIns="113100" tIns="113100" rIns="113100" bIns="113100" anchor="ctr" anchorCtr="0">
            <a:normAutofit/>
          </a:bodyPr>
          <a:lstStyle>
            <a:lvl1pPr lvl="0" algn="ctr" rtl="0">
              <a:spcBef>
                <a:spcPts val="0"/>
              </a:spcBef>
              <a:spcAft>
                <a:spcPts val="0"/>
              </a:spcAft>
              <a:buSzPts val="1200"/>
              <a:buNone/>
              <a:defRPr sz="1200"/>
            </a:lvl1pPr>
            <a:lvl2pPr lvl="1" algn="ctr" rtl="0">
              <a:spcBef>
                <a:spcPts val="2000"/>
              </a:spcBef>
              <a:spcAft>
                <a:spcPts val="0"/>
              </a:spcAft>
              <a:buSzPts val="1500"/>
              <a:buNone/>
              <a:defRPr/>
            </a:lvl2pPr>
            <a:lvl3pPr lvl="2" algn="ctr" rtl="0">
              <a:spcBef>
                <a:spcPts val="2000"/>
              </a:spcBef>
              <a:spcAft>
                <a:spcPts val="0"/>
              </a:spcAft>
              <a:buSzPts val="1500"/>
              <a:buNone/>
              <a:defRPr/>
            </a:lvl3pPr>
            <a:lvl4pPr lvl="3" algn="ctr" rtl="0">
              <a:spcBef>
                <a:spcPts val="2000"/>
              </a:spcBef>
              <a:spcAft>
                <a:spcPts val="0"/>
              </a:spcAft>
              <a:buSzPts val="1500"/>
              <a:buNone/>
              <a:defRPr/>
            </a:lvl4pPr>
            <a:lvl5pPr lvl="4" algn="ctr" rtl="0">
              <a:spcBef>
                <a:spcPts val="2000"/>
              </a:spcBef>
              <a:spcAft>
                <a:spcPts val="0"/>
              </a:spcAft>
              <a:buSzPts val="1500"/>
              <a:buNone/>
              <a:defRPr/>
            </a:lvl5pPr>
            <a:lvl6pPr lvl="5" algn="ctr" rtl="0">
              <a:spcBef>
                <a:spcPts val="2000"/>
              </a:spcBef>
              <a:spcAft>
                <a:spcPts val="0"/>
              </a:spcAft>
              <a:buSzPts val="1500"/>
              <a:buNone/>
              <a:defRPr/>
            </a:lvl6pPr>
            <a:lvl7pPr lvl="6" algn="ctr" rtl="0">
              <a:spcBef>
                <a:spcPts val="2000"/>
              </a:spcBef>
              <a:spcAft>
                <a:spcPts val="0"/>
              </a:spcAft>
              <a:buSzPts val="1500"/>
              <a:buNone/>
              <a:defRPr/>
            </a:lvl7pPr>
            <a:lvl8pPr lvl="7" algn="ctr" rtl="0">
              <a:spcBef>
                <a:spcPts val="2000"/>
              </a:spcBef>
              <a:spcAft>
                <a:spcPts val="0"/>
              </a:spcAft>
              <a:buSzPts val="1500"/>
              <a:buNone/>
              <a:defRPr/>
            </a:lvl8pPr>
            <a:lvl9pPr lvl="8" algn="ctr" rtl="0">
              <a:spcBef>
                <a:spcPts val="2000"/>
              </a:spcBef>
              <a:spcAft>
                <a:spcPts val="2000"/>
              </a:spcAft>
              <a:buSzPts val="1500"/>
              <a:buNone/>
              <a:defRPr/>
            </a:lvl9pPr>
          </a:lstStyle>
          <a:p>
            <a:endParaRPr/>
          </a:p>
        </p:txBody>
      </p:sp>
      <p:sp>
        <p:nvSpPr>
          <p:cNvPr id="419" name="Google Shape;419;p34"/>
          <p:cNvSpPr txBox="1">
            <a:spLocks noGrp="1"/>
          </p:cNvSpPr>
          <p:nvPr>
            <p:ph type="subTitle" idx="5"/>
          </p:nvPr>
        </p:nvSpPr>
        <p:spPr>
          <a:xfrm>
            <a:off x="4163925" y="6513750"/>
            <a:ext cx="1841700" cy="1141500"/>
          </a:xfrm>
          <a:prstGeom prst="rect">
            <a:avLst/>
          </a:prstGeom>
        </p:spPr>
        <p:txBody>
          <a:bodyPr spcFirstLastPara="1" wrap="square" lIns="113100" tIns="113100" rIns="113100" bIns="113100" anchor="ctr" anchorCtr="0">
            <a:normAutofit/>
          </a:bodyPr>
          <a:lstStyle>
            <a:lvl1pPr lvl="0" algn="ctr" rtl="0">
              <a:spcBef>
                <a:spcPts val="0"/>
              </a:spcBef>
              <a:spcAft>
                <a:spcPts val="0"/>
              </a:spcAft>
              <a:buSzPts val="1200"/>
              <a:buNone/>
              <a:defRPr sz="1200"/>
            </a:lvl1pPr>
            <a:lvl2pPr lvl="1" algn="ctr" rtl="0">
              <a:spcBef>
                <a:spcPts val="2000"/>
              </a:spcBef>
              <a:spcAft>
                <a:spcPts val="0"/>
              </a:spcAft>
              <a:buSzPts val="1500"/>
              <a:buNone/>
              <a:defRPr/>
            </a:lvl2pPr>
            <a:lvl3pPr lvl="2" algn="ctr" rtl="0">
              <a:spcBef>
                <a:spcPts val="2000"/>
              </a:spcBef>
              <a:spcAft>
                <a:spcPts val="0"/>
              </a:spcAft>
              <a:buSzPts val="1500"/>
              <a:buNone/>
              <a:defRPr/>
            </a:lvl3pPr>
            <a:lvl4pPr lvl="3" algn="ctr" rtl="0">
              <a:spcBef>
                <a:spcPts val="2000"/>
              </a:spcBef>
              <a:spcAft>
                <a:spcPts val="0"/>
              </a:spcAft>
              <a:buSzPts val="1500"/>
              <a:buNone/>
              <a:defRPr/>
            </a:lvl4pPr>
            <a:lvl5pPr lvl="4" algn="ctr" rtl="0">
              <a:spcBef>
                <a:spcPts val="2000"/>
              </a:spcBef>
              <a:spcAft>
                <a:spcPts val="0"/>
              </a:spcAft>
              <a:buSzPts val="1500"/>
              <a:buNone/>
              <a:defRPr/>
            </a:lvl5pPr>
            <a:lvl6pPr lvl="5" algn="ctr" rtl="0">
              <a:spcBef>
                <a:spcPts val="2000"/>
              </a:spcBef>
              <a:spcAft>
                <a:spcPts val="0"/>
              </a:spcAft>
              <a:buSzPts val="1500"/>
              <a:buNone/>
              <a:defRPr/>
            </a:lvl6pPr>
            <a:lvl7pPr lvl="6" algn="ctr" rtl="0">
              <a:spcBef>
                <a:spcPts val="2000"/>
              </a:spcBef>
              <a:spcAft>
                <a:spcPts val="0"/>
              </a:spcAft>
              <a:buSzPts val="1500"/>
              <a:buNone/>
              <a:defRPr/>
            </a:lvl7pPr>
            <a:lvl8pPr lvl="7" algn="ctr" rtl="0">
              <a:spcBef>
                <a:spcPts val="2000"/>
              </a:spcBef>
              <a:spcAft>
                <a:spcPts val="0"/>
              </a:spcAft>
              <a:buSzPts val="1500"/>
              <a:buNone/>
              <a:defRPr/>
            </a:lvl8pPr>
            <a:lvl9pPr lvl="8" algn="ctr" rtl="0">
              <a:spcBef>
                <a:spcPts val="2000"/>
              </a:spcBef>
              <a:spcAft>
                <a:spcPts val="2000"/>
              </a:spcAft>
              <a:buSzPts val="1500"/>
              <a:buNone/>
              <a:defRPr/>
            </a:lvl9pPr>
          </a:lstStyle>
          <a:p>
            <a:endParaRPr/>
          </a:p>
        </p:txBody>
      </p:sp>
      <p:sp>
        <p:nvSpPr>
          <p:cNvPr id="420" name="Google Shape;420;p34"/>
          <p:cNvSpPr txBox="1">
            <a:spLocks noGrp="1"/>
          </p:cNvSpPr>
          <p:nvPr>
            <p:ph type="subTitle" idx="6"/>
          </p:nvPr>
        </p:nvSpPr>
        <p:spPr>
          <a:xfrm>
            <a:off x="1740550" y="5748500"/>
            <a:ext cx="1841700" cy="1141500"/>
          </a:xfrm>
          <a:prstGeom prst="rect">
            <a:avLst/>
          </a:prstGeom>
        </p:spPr>
        <p:txBody>
          <a:bodyPr spcFirstLastPara="1" wrap="square" lIns="113100" tIns="113100" rIns="113100" bIns="113100" anchor="ctr" anchorCtr="0">
            <a:normAutofit/>
          </a:bodyPr>
          <a:lstStyle>
            <a:lvl1pPr lvl="0" algn="ctr" rtl="0">
              <a:spcBef>
                <a:spcPts val="0"/>
              </a:spcBef>
              <a:spcAft>
                <a:spcPts val="0"/>
              </a:spcAft>
              <a:buSzPts val="1200"/>
              <a:buNone/>
              <a:defRPr sz="1200"/>
            </a:lvl1pPr>
            <a:lvl2pPr lvl="1" algn="ctr" rtl="0">
              <a:spcBef>
                <a:spcPts val="2000"/>
              </a:spcBef>
              <a:spcAft>
                <a:spcPts val="0"/>
              </a:spcAft>
              <a:buSzPts val="1500"/>
              <a:buNone/>
              <a:defRPr/>
            </a:lvl2pPr>
            <a:lvl3pPr lvl="2" algn="ctr" rtl="0">
              <a:spcBef>
                <a:spcPts val="2000"/>
              </a:spcBef>
              <a:spcAft>
                <a:spcPts val="0"/>
              </a:spcAft>
              <a:buSzPts val="1500"/>
              <a:buNone/>
              <a:defRPr/>
            </a:lvl3pPr>
            <a:lvl4pPr lvl="3" algn="ctr" rtl="0">
              <a:spcBef>
                <a:spcPts val="2000"/>
              </a:spcBef>
              <a:spcAft>
                <a:spcPts val="0"/>
              </a:spcAft>
              <a:buSzPts val="1500"/>
              <a:buNone/>
              <a:defRPr/>
            </a:lvl4pPr>
            <a:lvl5pPr lvl="4" algn="ctr" rtl="0">
              <a:spcBef>
                <a:spcPts val="2000"/>
              </a:spcBef>
              <a:spcAft>
                <a:spcPts val="0"/>
              </a:spcAft>
              <a:buSzPts val="1500"/>
              <a:buNone/>
              <a:defRPr/>
            </a:lvl5pPr>
            <a:lvl6pPr lvl="5" algn="ctr" rtl="0">
              <a:spcBef>
                <a:spcPts val="2000"/>
              </a:spcBef>
              <a:spcAft>
                <a:spcPts val="0"/>
              </a:spcAft>
              <a:buSzPts val="1500"/>
              <a:buNone/>
              <a:defRPr/>
            </a:lvl6pPr>
            <a:lvl7pPr lvl="6" algn="ctr" rtl="0">
              <a:spcBef>
                <a:spcPts val="2000"/>
              </a:spcBef>
              <a:spcAft>
                <a:spcPts val="0"/>
              </a:spcAft>
              <a:buSzPts val="1500"/>
              <a:buNone/>
              <a:defRPr/>
            </a:lvl7pPr>
            <a:lvl8pPr lvl="7" algn="ctr" rtl="0">
              <a:spcBef>
                <a:spcPts val="2000"/>
              </a:spcBef>
              <a:spcAft>
                <a:spcPts val="0"/>
              </a:spcAft>
              <a:buSzPts val="1500"/>
              <a:buNone/>
              <a:defRPr/>
            </a:lvl8pPr>
            <a:lvl9pPr lvl="8" algn="ctr" rtl="0">
              <a:spcBef>
                <a:spcPts val="2000"/>
              </a:spcBef>
              <a:spcAft>
                <a:spcPts val="2000"/>
              </a:spcAft>
              <a:buSzPts val="1500"/>
              <a:buNone/>
              <a:defRPr/>
            </a:lvl9pPr>
          </a:lstStyle>
          <a:p>
            <a:endParaRPr/>
          </a:p>
        </p:txBody>
      </p:sp>
      <p:sp>
        <p:nvSpPr>
          <p:cNvPr id="421" name="Google Shape;421;p34"/>
          <p:cNvSpPr txBox="1">
            <a:spLocks noGrp="1"/>
          </p:cNvSpPr>
          <p:nvPr>
            <p:ph type="subTitle" idx="7"/>
          </p:nvPr>
        </p:nvSpPr>
        <p:spPr>
          <a:xfrm>
            <a:off x="718475" y="3620400"/>
            <a:ext cx="1841700" cy="1141500"/>
          </a:xfrm>
          <a:prstGeom prst="rect">
            <a:avLst/>
          </a:prstGeom>
        </p:spPr>
        <p:txBody>
          <a:bodyPr spcFirstLastPara="1" wrap="square" lIns="113100" tIns="113100" rIns="113100" bIns="113100" anchor="ctr" anchorCtr="0">
            <a:normAutofit/>
          </a:bodyPr>
          <a:lstStyle>
            <a:lvl1pPr lvl="0" algn="ctr" rtl="0">
              <a:spcBef>
                <a:spcPts val="0"/>
              </a:spcBef>
              <a:spcAft>
                <a:spcPts val="0"/>
              </a:spcAft>
              <a:buSzPts val="1200"/>
              <a:buNone/>
              <a:defRPr sz="1200"/>
            </a:lvl1pPr>
            <a:lvl2pPr lvl="1" algn="ctr" rtl="0">
              <a:spcBef>
                <a:spcPts val="2000"/>
              </a:spcBef>
              <a:spcAft>
                <a:spcPts val="0"/>
              </a:spcAft>
              <a:buSzPts val="1500"/>
              <a:buNone/>
              <a:defRPr/>
            </a:lvl2pPr>
            <a:lvl3pPr lvl="2" algn="ctr" rtl="0">
              <a:spcBef>
                <a:spcPts val="2000"/>
              </a:spcBef>
              <a:spcAft>
                <a:spcPts val="0"/>
              </a:spcAft>
              <a:buSzPts val="1500"/>
              <a:buNone/>
              <a:defRPr/>
            </a:lvl3pPr>
            <a:lvl4pPr lvl="3" algn="ctr" rtl="0">
              <a:spcBef>
                <a:spcPts val="2000"/>
              </a:spcBef>
              <a:spcAft>
                <a:spcPts val="0"/>
              </a:spcAft>
              <a:buSzPts val="1500"/>
              <a:buNone/>
              <a:defRPr/>
            </a:lvl4pPr>
            <a:lvl5pPr lvl="4" algn="ctr" rtl="0">
              <a:spcBef>
                <a:spcPts val="2000"/>
              </a:spcBef>
              <a:spcAft>
                <a:spcPts val="0"/>
              </a:spcAft>
              <a:buSzPts val="1500"/>
              <a:buNone/>
              <a:defRPr/>
            </a:lvl5pPr>
            <a:lvl6pPr lvl="5" algn="ctr" rtl="0">
              <a:spcBef>
                <a:spcPts val="2000"/>
              </a:spcBef>
              <a:spcAft>
                <a:spcPts val="0"/>
              </a:spcAft>
              <a:buSzPts val="1500"/>
              <a:buNone/>
              <a:defRPr/>
            </a:lvl6pPr>
            <a:lvl7pPr lvl="6" algn="ctr" rtl="0">
              <a:spcBef>
                <a:spcPts val="2000"/>
              </a:spcBef>
              <a:spcAft>
                <a:spcPts val="0"/>
              </a:spcAft>
              <a:buSzPts val="1500"/>
              <a:buNone/>
              <a:defRPr/>
            </a:lvl7pPr>
            <a:lvl8pPr lvl="7" algn="ctr" rtl="0">
              <a:spcBef>
                <a:spcPts val="2000"/>
              </a:spcBef>
              <a:spcAft>
                <a:spcPts val="0"/>
              </a:spcAft>
              <a:buSzPts val="1500"/>
              <a:buNone/>
              <a:defRPr/>
            </a:lvl8pPr>
            <a:lvl9pPr lvl="8" algn="ctr" rtl="0">
              <a:spcBef>
                <a:spcPts val="2000"/>
              </a:spcBef>
              <a:spcAft>
                <a:spcPts val="2000"/>
              </a:spcAft>
              <a:buSzPts val="1500"/>
              <a:buNone/>
              <a:defRPr/>
            </a:lvl9pPr>
          </a:lstStyle>
          <a:p>
            <a:endParaRPr/>
          </a:p>
        </p:txBody>
      </p:sp>
      <p:sp>
        <p:nvSpPr>
          <p:cNvPr id="422" name="Google Shape;422;p34"/>
          <p:cNvSpPr txBox="1">
            <a:spLocks noGrp="1"/>
          </p:cNvSpPr>
          <p:nvPr>
            <p:ph type="subTitle" idx="8"/>
          </p:nvPr>
        </p:nvSpPr>
        <p:spPr>
          <a:xfrm>
            <a:off x="1670075" y="1655500"/>
            <a:ext cx="1841700" cy="1141500"/>
          </a:xfrm>
          <a:prstGeom prst="rect">
            <a:avLst/>
          </a:prstGeom>
        </p:spPr>
        <p:txBody>
          <a:bodyPr spcFirstLastPara="1" wrap="square" lIns="113100" tIns="113100" rIns="113100" bIns="113100" anchor="ctr" anchorCtr="0">
            <a:normAutofit/>
          </a:bodyPr>
          <a:lstStyle>
            <a:lvl1pPr lvl="0" algn="ctr" rtl="0">
              <a:spcBef>
                <a:spcPts val="0"/>
              </a:spcBef>
              <a:spcAft>
                <a:spcPts val="0"/>
              </a:spcAft>
              <a:buSzPts val="1200"/>
              <a:buNone/>
              <a:defRPr sz="1200"/>
            </a:lvl1pPr>
            <a:lvl2pPr lvl="1" algn="ctr" rtl="0">
              <a:spcBef>
                <a:spcPts val="2000"/>
              </a:spcBef>
              <a:spcAft>
                <a:spcPts val="0"/>
              </a:spcAft>
              <a:buSzPts val="1500"/>
              <a:buNone/>
              <a:defRPr/>
            </a:lvl2pPr>
            <a:lvl3pPr lvl="2" algn="ctr" rtl="0">
              <a:spcBef>
                <a:spcPts val="2000"/>
              </a:spcBef>
              <a:spcAft>
                <a:spcPts val="0"/>
              </a:spcAft>
              <a:buSzPts val="1500"/>
              <a:buNone/>
              <a:defRPr/>
            </a:lvl3pPr>
            <a:lvl4pPr lvl="3" algn="ctr" rtl="0">
              <a:spcBef>
                <a:spcPts val="2000"/>
              </a:spcBef>
              <a:spcAft>
                <a:spcPts val="0"/>
              </a:spcAft>
              <a:buSzPts val="1500"/>
              <a:buNone/>
              <a:defRPr/>
            </a:lvl4pPr>
            <a:lvl5pPr lvl="4" algn="ctr" rtl="0">
              <a:spcBef>
                <a:spcPts val="2000"/>
              </a:spcBef>
              <a:spcAft>
                <a:spcPts val="0"/>
              </a:spcAft>
              <a:buSzPts val="1500"/>
              <a:buNone/>
              <a:defRPr/>
            </a:lvl5pPr>
            <a:lvl6pPr lvl="5" algn="ctr" rtl="0">
              <a:spcBef>
                <a:spcPts val="2000"/>
              </a:spcBef>
              <a:spcAft>
                <a:spcPts val="0"/>
              </a:spcAft>
              <a:buSzPts val="1500"/>
              <a:buNone/>
              <a:defRPr/>
            </a:lvl6pPr>
            <a:lvl7pPr lvl="6" algn="ctr" rtl="0">
              <a:spcBef>
                <a:spcPts val="2000"/>
              </a:spcBef>
              <a:spcAft>
                <a:spcPts val="0"/>
              </a:spcAft>
              <a:buSzPts val="1500"/>
              <a:buNone/>
              <a:defRPr/>
            </a:lvl7pPr>
            <a:lvl8pPr lvl="7" algn="ctr" rtl="0">
              <a:spcBef>
                <a:spcPts val="2000"/>
              </a:spcBef>
              <a:spcAft>
                <a:spcPts val="0"/>
              </a:spcAft>
              <a:buSzPts val="1500"/>
              <a:buNone/>
              <a:defRPr/>
            </a:lvl8pPr>
            <a:lvl9pPr lvl="8" algn="ctr" rtl="0">
              <a:spcBef>
                <a:spcPts val="2000"/>
              </a:spcBef>
              <a:spcAft>
                <a:spcPts val="2000"/>
              </a:spcAft>
              <a:buSzPts val="1500"/>
              <a:buNone/>
              <a:defRPr/>
            </a:lvl9pPr>
          </a:lstStyle>
          <a:p>
            <a:endParaRPr/>
          </a:p>
        </p:txBody>
      </p:sp>
      <p:sp>
        <p:nvSpPr>
          <p:cNvPr id="423" name="Google Shape;423;p34"/>
          <p:cNvSpPr txBox="1">
            <a:spLocks noGrp="1"/>
          </p:cNvSpPr>
          <p:nvPr>
            <p:ph type="title"/>
          </p:nvPr>
        </p:nvSpPr>
        <p:spPr>
          <a:xfrm>
            <a:off x="154350" y="106150"/>
            <a:ext cx="6537900" cy="543300"/>
          </a:xfrm>
          <a:prstGeom prst="rect">
            <a:avLst/>
          </a:prstGeom>
        </p:spPr>
        <p:txBody>
          <a:bodyPr spcFirstLastPara="1" wrap="square" lIns="113100" tIns="113100" rIns="113100" bIns="113100" anchor="t" anchorCtr="0">
            <a:noAutofit/>
          </a:bodyPr>
          <a:lstStyle>
            <a:lvl1pPr lvl="0">
              <a:spcBef>
                <a:spcPts val="0"/>
              </a:spcBef>
              <a:spcAft>
                <a:spcPts val="0"/>
              </a:spcAft>
              <a:buSzPts val="3000"/>
              <a:buNone/>
              <a:defRPr sz="3000"/>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424"/>
        <p:cNvGrpSpPr/>
        <p:nvPr/>
      </p:nvGrpSpPr>
      <p:grpSpPr>
        <a:xfrm>
          <a:off x="0" y="0"/>
          <a:ext cx="0" cy="0"/>
          <a:chOff x="0" y="0"/>
          <a:chExt cx="0" cy="0"/>
        </a:xfrm>
      </p:grpSpPr>
      <p:sp>
        <p:nvSpPr>
          <p:cNvPr id="425" name="Google Shape;425;p35"/>
          <p:cNvSpPr/>
          <p:nvPr/>
        </p:nvSpPr>
        <p:spPr>
          <a:xfrm>
            <a:off x="0" y="-41625"/>
            <a:ext cx="10058400" cy="3678000"/>
          </a:xfrm>
          <a:prstGeom prst="rect">
            <a:avLst/>
          </a:prstGeom>
          <a:solidFill>
            <a:schemeClr val="lt1"/>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426" name="Google Shape;426;p35"/>
          <p:cNvSpPr txBox="1">
            <a:spLocks noGrp="1"/>
          </p:cNvSpPr>
          <p:nvPr>
            <p:ph type="sldNum" idx="12"/>
          </p:nvPr>
        </p:nvSpPr>
        <p:spPr>
          <a:xfrm>
            <a:off x="9386479" y="7177488"/>
            <a:ext cx="603600" cy="5949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427" name="Google Shape;427;p35"/>
          <p:cNvGrpSpPr/>
          <p:nvPr/>
        </p:nvGrpSpPr>
        <p:grpSpPr>
          <a:xfrm>
            <a:off x="4145461" y="3777963"/>
            <a:ext cx="2432172" cy="1904508"/>
            <a:chOff x="5089925" y="478500"/>
            <a:chExt cx="2432172" cy="1904508"/>
          </a:xfrm>
        </p:grpSpPr>
        <p:sp>
          <p:nvSpPr>
            <p:cNvPr id="428" name="Google Shape;428;p35"/>
            <p:cNvSpPr/>
            <p:nvPr/>
          </p:nvSpPr>
          <p:spPr>
            <a:xfrm>
              <a:off x="5089925" y="513750"/>
              <a:ext cx="1371600" cy="13716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29" name="Google Shape;429;p35"/>
            <p:cNvSpPr/>
            <p:nvPr/>
          </p:nvSpPr>
          <p:spPr>
            <a:xfrm>
              <a:off x="6150497" y="478500"/>
              <a:ext cx="1371600" cy="13716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30" name="Google Shape;430;p35"/>
            <p:cNvSpPr txBox="1"/>
            <p:nvPr/>
          </p:nvSpPr>
          <p:spPr>
            <a:xfrm>
              <a:off x="5466425" y="513750"/>
              <a:ext cx="618600" cy="28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accent2"/>
                  </a:solidFill>
                  <a:latin typeface="Nunito"/>
                  <a:ea typeface="Nunito"/>
                  <a:cs typeface="Nunito"/>
                  <a:sym typeface="Nunito"/>
                </a:rPr>
                <a:t>Different</a:t>
              </a:r>
              <a:endParaRPr sz="800">
                <a:solidFill>
                  <a:schemeClr val="accent2"/>
                </a:solidFill>
                <a:latin typeface="Nunito"/>
                <a:ea typeface="Nunito"/>
                <a:cs typeface="Nunito"/>
                <a:sym typeface="Nunito"/>
              </a:endParaRPr>
            </a:p>
          </p:txBody>
        </p:sp>
        <p:sp>
          <p:nvSpPr>
            <p:cNvPr id="431" name="Google Shape;431;p35"/>
            <p:cNvSpPr txBox="1"/>
            <p:nvPr/>
          </p:nvSpPr>
          <p:spPr>
            <a:xfrm>
              <a:off x="6543800" y="541050"/>
              <a:ext cx="585000" cy="22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accent2"/>
                  </a:solidFill>
                  <a:latin typeface="Nunito"/>
                  <a:ea typeface="Nunito"/>
                  <a:cs typeface="Nunito"/>
                  <a:sym typeface="Nunito"/>
                </a:rPr>
                <a:t>Different</a:t>
              </a:r>
              <a:endParaRPr sz="800">
                <a:solidFill>
                  <a:schemeClr val="accent2"/>
                </a:solidFill>
                <a:latin typeface="Nunito"/>
                <a:ea typeface="Nunito"/>
                <a:cs typeface="Nunito"/>
                <a:sym typeface="Nunito"/>
              </a:endParaRPr>
            </a:p>
          </p:txBody>
        </p:sp>
        <p:sp>
          <p:nvSpPr>
            <p:cNvPr id="432" name="Google Shape;432;p35"/>
            <p:cNvSpPr txBox="1"/>
            <p:nvPr/>
          </p:nvSpPr>
          <p:spPr>
            <a:xfrm>
              <a:off x="6032325" y="929426"/>
              <a:ext cx="526200" cy="19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accent2"/>
                  </a:solidFill>
                  <a:latin typeface="Nunito"/>
                  <a:ea typeface="Nunito"/>
                  <a:cs typeface="Nunito"/>
                  <a:sym typeface="Nunito"/>
                </a:rPr>
                <a:t>Same</a:t>
              </a:r>
              <a:endParaRPr sz="800">
                <a:solidFill>
                  <a:schemeClr val="accent2"/>
                </a:solidFill>
                <a:latin typeface="Nunito"/>
                <a:ea typeface="Nunito"/>
                <a:cs typeface="Nunito"/>
                <a:sym typeface="Nunito"/>
              </a:endParaRPr>
            </a:p>
          </p:txBody>
        </p:sp>
        <p:sp>
          <p:nvSpPr>
            <p:cNvPr id="433" name="Google Shape;433;p35"/>
            <p:cNvSpPr/>
            <p:nvPr/>
          </p:nvSpPr>
          <p:spPr>
            <a:xfrm>
              <a:off x="5309613" y="2017308"/>
              <a:ext cx="2103000" cy="36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2"/>
                  </a:solidFill>
                </a:rPr>
                <a:t>A Lot Different</a:t>
              </a:r>
              <a:endParaRPr>
                <a:solidFill>
                  <a:schemeClr val="accent2"/>
                </a:solidFill>
              </a:endParaRPr>
            </a:p>
          </p:txBody>
        </p:sp>
      </p:grpSp>
      <p:grpSp>
        <p:nvGrpSpPr>
          <p:cNvPr id="434" name="Google Shape;434;p35"/>
          <p:cNvGrpSpPr/>
          <p:nvPr/>
        </p:nvGrpSpPr>
        <p:grpSpPr>
          <a:xfrm>
            <a:off x="466998" y="5813187"/>
            <a:ext cx="2103000" cy="1845156"/>
            <a:chOff x="5044662" y="2882450"/>
            <a:chExt cx="2103000" cy="1845156"/>
          </a:xfrm>
        </p:grpSpPr>
        <p:sp>
          <p:nvSpPr>
            <p:cNvPr id="435" name="Google Shape;435;p35"/>
            <p:cNvSpPr txBox="1"/>
            <p:nvPr/>
          </p:nvSpPr>
          <p:spPr>
            <a:xfrm>
              <a:off x="5340900" y="2882450"/>
              <a:ext cx="618600" cy="28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accent2"/>
                  </a:solidFill>
                  <a:latin typeface="Nunito"/>
                  <a:ea typeface="Nunito"/>
                  <a:cs typeface="Nunito"/>
                  <a:sym typeface="Nunito"/>
                </a:rPr>
                <a:t>Different</a:t>
              </a:r>
              <a:endParaRPr sz="800">
                <a:solidFill>
                  <a:schemeClr val="accent2"/>
                </a:solidFill>
                <a:latin typeface="Nunito"/>
                <a:ea typeface="Nunito"/>
                <a:cs typeface="Nunito"/>
                <a:sym typeface="Nunito"/>
              </a:endParaRPr>
            </a:p>
          </p:txBody>
        </p:sp>
        <p:sp>
          <p:nvSpPr>
            <p:cNvPr id="436" name="Google Shape;436;p35"/>
            <p:cNvSpPr txBox="1"/>
            <p:nvPr/>
          </p:nvSpPr>
          <p:spPr>
            <a:xfrm>
              <a:off x="6291400" y="2909750"/>
              <a:ext cx="585000" cy="22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accent2"/>
                  </a:solidFill>
                  <a:latin typeface="Nunito"/>
                  <a:ea typeface="Nunito"/>
                  <a:cs typeface="Nunito"/>
                  <a:sym typeface="Nunito"/>
                </a:rPr>
                <a:t>Different</a:t>
              </a:r>
              <a:endParaRPr sz="800">
                <a:solidFill>
                  <a:schemeClr val="accent2"/>
                </a:solidFill>
                <a:latin typeface="Nunito"/>
                <a:ea typeface="Nunito"/>
                <a:cs typeface="Nunito"/>
                <a:sym typeface="Nunito"/>
              </a:endParaRPr>
            </a:p>
          </p:txBody>
        </p:sp>
        <p:grpSp>
          <p:nvGrpSpPr>
            <p:cNvPr id="437" name="Google Shape;437;p35"/>
            <p:cNvGrpSpPr/>
            <p:nvPr/>
          </p:nvGrpSpPr>
          <p:grpSpPr>
            <a:xfrm>
              <a:off x="5044662" y="2882450"/>
              <a:ext cx="2103000" cy="1845156"/>
              <a:chOff x="5044662" y="2882450"/>
              <a:chExt cx="2103000" cy="1845156"/>
            </a:xfrm>
          </p:grpSpPr>
          <p:sp>
            <p:nvSpPr>
              <p:cNvPr id="438" name="Google Shape;438;p35"/>
              <p:cNvSpPr/>
              <p:nvPr/>
            </p:nvSpPr>
            <p:spPr>
              <a:xfrm>
                <a:off x="5089925" y="2882463"/>
                <a:ext cx="1371600" cy="13716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39" name="Google Shape;439;p35"/>
              <p:cNvSpPr/>
              <p:nvPr/>
            </p:nvSpPr>
            <p:spPr>
              <a:xfrm>
                <a:off x="5753072" y="2882450"/>
                <a:ext cx="1371600" cy="13716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40" name="Google Shape;440;p35"/>
              <p:cNvSpPr txBox="1"/>
              <p:nvPr/>
            </p:nvSpPr>
            <p:spPr>
              <a:xfrm>
                <a:off x="5842500" y="3051576"/>
                <a:ext cx="526200" cy="19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accent2"/>
                    </a:solidFill>
                    <a:latin typeface="Nunito"/>
                    <a:ea typeface="Nunito"/>
                    <a:cs typeface="Nunito"/>
                    <a:sym typeface="Nunito"/>
                  </a:rPr>
                  <a:t>Same</a:t>
                </a:r>
                <a:endParaRPr sz="800">
                  <a:solidFill>
                    <a:schemeClr val="accent2"/>
                  </a:solidFill>
                  <a:latin typeface="Nunito"/>
                  <a:ea typeface="Nunito"/>
                  <a:cs typeface="Nunito"/>
                  <a:sym typeface="Nunito"/>
                </a:endParaRPr>
              </a:p>
            </p:txBody>
          </p:sp>
          <p:sp>
            <p:nvSpPr>
              <p:cNvPr id="441" name="Google Shape;441;p35"/>
              <p:cNvSpPr/>
              <p:nvPr/>
            </p:nvSpPr>
            <p:spPr>
              <a:xfrm>
                <a:off x="5044662" y="4361906"/>
                <a:ext cx="2103000" cy="36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2"/>
                    </a:solidFill>
                  </a:rPr>
                  <a:t> Somewhat Different</a:t>
                </a:r>
                <a:endParaRPr>
                  <a:solidFill>
                    <a:schemeClr val="accent2"/>
                  </a:solidFill>
                </a:endParaRPr>
              </a:p>
            </p:txBody>
          </p:sp>
        </p:grpSp>
      </p:grpSp>
      <p:grpSp>
        <p:nvGrpSpPr>
          <p:cNvPr id="442" name="Google Shape;442;p35"/>
          <p:cNvGrpSpPr/>
          <p:nvPr/>
        </p:nvGrpSpPr>
        <p:grpSpPr>
          <a:xfrm>
            <a:off x="4310025" y="5813200"/>
            <a:ext cx="2103000" cy="1959197"/>
            <a:chOff x="4975200" y="5071178"/>
            <a:chExt cx="2103000" cy="1959197"/>
          </a:xfrm>
        </p:grpSpPr>
        <p:sp>
          <p:nvSpPr>
            <p:cNvPr id="443" name="Google Shape;443;p35"/>
            <p:cNvSpPr/>
            <p:nvPr/>
          </p:nvSpPr>
          <p:spPr>
            <a:xfrm>
              <a:off x="5089925" y="5158350"/>
              <a:ext cx="1371600" cy="13716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44" name="Google Shape;444;p35"/>
            <p:cNvSpPr/>
            <p:nvPr/>
          </p:nvSpPr>
          <p:spPr>
            <a:xfrm>
              <a:off x="5340897" y="5158375"/>
              <a:ext cx="1371600" cy="13716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45" name="Google Shape;445;p35"/>
            <p:cNvSpPr txBox="1"/>
            <p:nvPr/>
          </p:nvSpPr>
          <p:spPr>
            <a:xfrm rot="-1948272">
              <a:off x="5173830" y="5214870"/>
              <a:ext cx="590640" cy="18991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accent2"/>
                  </a:solidFill>
                  <a:latin typeface="Nunito"/>
                  <a:ea typeface="Nunito"/>
                  <a:cs typeface="Nunito"/>
                  <a:sym typeface="Nunito"/>
                </a:rPr>
                <a:t>Different</a:t>
              </a:r>
              <a:endParaRPr sz="800">
                <a:solidFill>
                  <a:schemeClr val="accent2"/>
                </a:solidFill>
                <a:latin typeface="Nunito"/>
                <a:ea typeface="Nunito"/>
                <a:cs typeface="Nunito"/>
                <a:sym typeface="Nunito"/>
              </a:endParaRPr>
            </a:p>
          </p:txBody>
        </p:sp>
        <p:sp>
          <p:nvSpPr>
            <p:cNvPr id="446" name="Google Shape;446;p35"/>
            <p:cNvSpPr txBox="1"/>
            <p:nvPr/>
          </p:nvSpPr>
          <p:spPr>
            <a:xfrm rot="2697507">
              <a:off x="6083352" y="5291855"/>
              <a:ext cx="585060" cy="1480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accent2"/>
                  </a:solidFill>
                  <a:latin typeface="Nunito"/>
                  <a:ea typeface="Nunito"/>
                  <a:cs typeface="Nunito"/>
                  <a:sym typeface="Nunito"/>
                </a:rPr>
                <a:t>Different</a:t>
              </a:r>
              <a:endParaRPr sz="800">
                <a:solidFill>
                  <a:schemeClr val="accent2"/>
                </a:solidFill>
                <a:latin typeface="Nunito"/>
                <a:ea typeface="Nunito"/>
                <a:cs typeface="Nunito"/>
                <a:sym typeface="Nunito"/>
              </a:endParaRPr>
            </a:p>
          </p:txBody>
        </p:sp>
        <p:sp>
          <p:nvSpPr>
            <p:cNvPr id="447" name="Google Shape;447;p35"/>
            <p:cNvSpPr txBox="1"/>
            <p:nvPr/>
          </p:nvSpPr>
          <p:spPr>
            <a:xfrm>
              <a:off x="5624300" y="5176488"/>
              <a:ext cx="526200" cy="19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accent2"/>
                  </a:solidFill>
                  <a:latin typeface="Nunito"/>
                  <a:ea typeface="Nunito"/>
                  <a:cs typeface="Nunito"/>
                  <a:sym typeface="Nunito"/>
                </a:rPr>
                <a:t>Same</a:t>
              </a:r>
              <a:endParaRPr sz="800">
                <a:solidFill>
                  <a:schemeClr val="accent2"/>
                </a:solidFill>
                <a:latin typeface="Nunito"/>
                <a:ea typeface="Nunito"/>
                <a:cs typeface="Nunito"/>
                <a:sym typeface="Nunito"/>
              </a:endParaRPr>
            </a:p>
          </p:txBody>
        </p:sp>
        <p:sp>
          <p:nvSpPr>
            <p:cNvPr id="448" name="Google Shape;448;p35"/>
            <p:cNvSpPr/>
            <p:nvPr/>
          </p:nvSpPr>
          <p:spPr>
            <a:xfrm>
              <a:off x="4975200" y="6664675"/>
              <a:ext cx="2103000" cy="36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2"/>
                  </a:solidFill>
                </a:rPr>
                <a:t>A Little Different</a:t>
              </a:r>
              <a:endParaRPr>
                <a:solidFill>
                  <a:schemeClr val="accent2"/>
                </a:solidFill>
              </a:endParaRPr>
            </a:p>
          </p:txBody>
        </p:sp>
      </p:grpSp>
      <p:sp>
        <p:nvSpPr>
          <p:cNvPr id="449" name="Google Shape;449;p35"/>
          <p:cNvSpPr txBox="1">
            <a:spLocks noGrp="1"/>
          </p:cNvSpPr>
          <p:nvPr>
            <p:ph type="title"/>
          </p:nvPr>
        </p:nvSpPr>
        <p:spPr>
          <a:xfrm>
            <a:off x="0" y="-59550"/>
            <a:ext cx="10058400" cy="594900"/>
          </a:xfrm>
          <a:prstGeom prst="rect">
            <a:avLst/>
          </a:prstGeom>
        </p:spPr>
        <p:txBody>
          <a:bodyPr spcFirstLastPara="1" wrap="square" lIns="113100" tIns="113100" rIns="113100" bIns="113100" anchor="ctr" anchorCtr="0">
            <a:noAutofit/>
          </a:bodyPr>
          <a:lstStyle>
            <a:lvl1pPr lvl="0" algn="ctr" rtl="0">
              <a:spcBef>
                <a:spcPts val="0"/>
              </a:spcBef>
              <a:spcAft>
                <a:spcPts val="0"/>
              </a:spcAft>
              <a:buSzPts val="2400"/>
              <a:buNone/>
              <a:defRPr sz="2400" u="sng"/>
            </a:lvl1pPr>
            <a:lvl2pPr lvl="1" algn="ctr" rtl="0">
              <a:spcBef>
                <a:spcPts val="0"/>
              </a:spcBef>
              <a:spcAft>
                <a:spcPts val="0"/>
              </a:spcAft>
              <a:buSzPts val="2400"/>
              <a:buNone/>
              <a:defRPr sz="2400" u="sng"/>
            </a:lvl2pPr>
            <a:lvl3pPr lvl="2" algn="ctr" rtl="0">
              <a:spcBef>
                <a:spcPts val="0"/>
              </a:spcBef>
              <a:spcAft>
                <a:spcPts val="0"/>
              </a:spcAft>
              <a:buSzPts val="2400"/>
              <a:buNone/>
              <a:defRPr sz="2400" u="sng"/>
            </a:lvl3pPr>
            <a:lvl4pPr lvl="3" algn="ctr" rtl="0">
              <a:spcBef>
                <a:spcPts val="0"/>
              </a:spcBef>
              <a:spcAft>
                <a:spcPts val="0"/>
              </a:spcAft>
              <a:buSzPts val="2400"/>
              <a:buNone/>
              <a:defRPr sz="2400" u="sng"/>
            </a:lvl4pPr>
            <a:lvl5pPr lvl="4" algn="ctr" rtl="0">
              <a:spcBef>
                <a:spcPts val="0"/>
              </a:spcBef>
              <a:spcAft>
                <a:spcPts val="0"/>
              </a:spcAft>
              <a:buSzPts val="2400"/>
              <a:buNone/>
              <a:defRPr sz="2400" u="sng"/>
            </a:lvl5pPr>
            <a:lvl6pPr lvl="5" algn="ctr" rtl="0">
              <a:spcBef>
                <a:spcPts val="0"/>
              </a:spcBef>
              <a:spcAft>
                <a:spcPts val="0"/>
              </a:spcAft>
              <a:buSzPts val="2400"/>
              <a:buNone/>
              <a:defRPr sz="2400" u="sng"/>
            </a:lvl6pPr>
            <a:lvl7pPr lvl="6" algn="ctr" rtl="0">
              <a:spcBef>
                <a:spcPts val="0"/>
              </a:spcBef>
              <a:spcAft>
                <a:spcPts val="0"/>
              </a:spcAft>
              <a:buSzPts val="2400"/>
              <a:buNone/>
              <a:defRPr sz="2400" u="sng"/>
            </a:lvl7pPr>
            <a:lvl8pPr lvl="7" algn="ctr" rtl="0">
              <a:spcBef>
                <a:spcPts val="0"/>
              </a:spcBef>
              <a:spcAft>
                <a:spcPts val="0"/>
              </a:spcAft>
              <a:buSzPts val="2400"/>
              <a:buNone/>
              <a:defRPr sz="2400" u="sng"/>
            </a:lvl8pPr>
            <a:lvl9pPr lvl="8" algn="ctr" rtl="0">
              <a:spcBef>
                <a:spcPts val="0"/>
              </a:spcBef>
              <a:spcAft>
                <a:spcPts val="0"/>
              </a:spcAft>
              <a:buSzPts val="2400"/>
              <a:buNone/>
              <a:defRPr sz="2400" u="sng"/>
            </a:lvl9pPr>
          </a:lstStyle>
          <a:p>
            <a:endParaRPr/>
          </a:p>
        </p:txBody>
      </p:sp>
      <p:grpSp>
        <p:nvGrpSpPr>
          <p:cNvPr id="450" name="Google Shape;450;p35"/>
          <p:cNvGrpSpPr/>
          <p:nvPr/>
        </p:nvGrpSpPr>
        <p:grpSpPr>
          <a:xfrm>
            <a:off x="80113" y="3780738"/>
            <a:ext cx="2876772" cy="1898963"/>
            <a:chOff x="5089925" y="484050"/>
            <a:chExt cx="2876772" cy="1898963"/>
          </a:xfrm>
        </p:grpSpPr>
        <p:sp>
          <p:nvSpPr>
            <p:cNvPr id="451" name="Google Shape;451;p35"/>
            <p:cNvSpPr/>
            <p:nvPr/>
          </p:nvSpPr>
          <p:spPr>
            <a:xfrm>
              <a:off x="5089925" y="484050"/>
              <a:ext cx="1371600" cy="13716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52" name="Google Shape;452;p35"/>
            <p:cNvSpPr/>
            <p:nvPr/>
          </p:nvSpPr>
          <p:spPr>
            <a:xfrm>
              <a:off x="6595097" y="484050"/>
              <a:ext cx="1371600" cy="13716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53" name="Google Shape;453;p35"/>
            <p:cNvSpPr txBox="1"/>
            <p:nvPr/>
          </p:nvSpPr>
          <p:spPr>
            <a:xfrm>
              <a:off x="5466425" y="484050"/>
              <a:ext cx="618600" cy="28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accent2"/>
                  </a:solidFill>
                  <a:latin typeface="Nunito"/>
                  <a:ea typeface="Nunito"/>
                  <a:cs typeface="Nunito"/>
                  <a:sym typeface="Nunito"/>
                </a:rPr>
                <a:t>Different</a:t>
              </a:r>
              <a:endParaRPr sz="800">
                <a:solidFill>
                  <a:schemeClr val="accent2"/>
                </a:solidFill>
                <a:latin typeface="Nunito"/>
                <a:ea typeface="Nunito"/>
                <a:cs typeface="Nunito"/>
                <a:sym typeface="Nunito"/>
              </a:endParaRPr>
            </a:p>
          </p:txBody>
        </p:sp>
        <p:sp>
          <p:nvSpPr>
            <p:cNvPr id="454" name="Google Shape;454;p35"/>
            <p:cNvSpPr txBox="1"/>
            <p:nvPr/>
          </p:nvSpPr>
          <p:spPr>
            <a:xfrm>
              <a:off x="6988400" y="484050"/>
              <a:ext cx="585000" cy="22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accent2"/>
                  </a:solidFill>
                  <a:latin typeface="Nunito"/>
                  <a:ea typeface="Nunito"/>
                  <a:cs typeface="Nunito"/>
                  <a:sym typeface="Nunito"/>
                </a:rPr>
                <a:t>Different</a:t>
              </a:r>
              <a:endParaRPr sz="800">
                <a:solidFill>
                  <a:schemeClr val="accent2"/>
                </a:solidFill>
                <a:latin typeface="Nunito"/>
                <a:ea typeface="Nunito"/>
                <a:cs typeface="Nunito"/>
                <a:sym typeface="Nunito"/>
              </a:endParaRPr>
            </a:p>
          </p:txBody>
        </p:sp>
        <p:sp>
          <p:nvSpPr>
            <p:cNvPr id="455" name="Google Shape;455;p35"/>
            <p:cNvSpPr/>
            <p:nvPr/>
          </p:nvSpPr>
          <p:spPr>
            <a:xfrm>
              <a:off x="5309613" y="2017313"/>
              <a:ext cx="2370000" cy="36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2"/>
                  </a:solidFill>
                </a:rPr>
                <a:t>Completely Different</a:t>
              </a:r>
              <a:endParaRPr>
                <a:solidFill>
                  <a:schemeClr val="accent2"/>
                </a:solidFill>
              </a:endParaRPr>
            </a:p>
          </p:txBody>
        </p:sp>
      </p:grpSp>
      <p:sp>
        <p:nvSpPr>
          <p:cNvPr id="456" name="Google Shape;456;p35"/>
          <p:cNvSpPr txBox="1">
            <a:spLocks noGrp="1"/>
          </p:cNvSpPr>
          <p:nvPr>
            <p:ph type="body" idx="1"/>
          </p:nvPr>
        </p:nvSpPr>
        <p:spPr>
          <a:xfrm>
            <a:off x="6744100" y="5061400"/>
            <a:ext cx="3246000" cy="2524200"/>
          </a:xfrm>
          <a:prstGeom prst="rect">
            <a:avLst/>
          </a:prstGeom>
        </p:spPr>
        <p:txBody>
          <a:bodyPr spcFirstLastPara="1" wrap="square" lIns="113100" tIns="113100" rIns="113100" bIns="113100" anchor="t" anchorCtr="0">
            <a:noAutofit/>
          </a:bodyPr>
          <a:lstStyle>
            <a:lvl1pPr marL="457200" lvl="0" indent="-317500" rtl="0">
              <a:spcBef>
                <a:spcPts val="0"/>
              </a:spcBef>
              <a:spcAft>
                <a:spcPts val="0"/>
              </a:spcAft>
              <a:buClr>
                <a:schemeClr val="accent2"/>
              </a:buClr>
              <a:buSzPts val="1400"/>
              <a:buChar char="●"/>
              <a:defRPr sz="1400">
                <a:solidFill>
                  <a:schemeClr val="accent2"/>
                </a:solidFill>
              </a:defRPr>
            </a:lvl1pPr>
            <a:lvl2pPr marL="914400" lvl="1" indent="-317500" rtl="0">
              <a:spcBef>
                <a:spcPts val="2000"/>
              </a:spcBef>
              <a:spcAft>
                <a:spcPts val="0"/>
              </a:spcAft>
              <a:buClr>
                <a:schemeClr val="accent2"/>
              </a:buClr>
              <a:buSzPts val="1400"/>
              <a:buChar char="○"/>
              <a:defRPr sz="1400">
                <a:solidFill>
                  <a:schemeClr val="accent2"/>
                </a:solidFill>
              </a:defRPr>
            </a:lvl2pPr>
            <a:lvl3pPr marL="1371600" lvl="2" indent="-317500" rtl="0">
              <a:spcBef>
                <a:spcPts val="2000"/>
              </a:spcBef>
              <a:spcAft>
                <a:spcPts val="0"/>
              </a:spcAft>
              <a:buClr>
                <a:schemeClr val="accent2"/>
              </a:buClr>
              <a:buSzPts val="1400"/>
              <a:buChar char="■"/>
              <a:defRPr sz="1400">
                <a:solidFill>
                  <a:schemeClr val="accent2"/>
                </a:solidFill>
              </a:defRPr>
            </a:lvl3pPr>
            <a:lvl4pPr marL="1828800" lvl="3" indent="-317500" rtl="0">
              <a:spcBef>
                <a:spcPts val="2000"/>
              </a:spcBef>
              <a:spcAft>
                <a:spcPts val="0"/>
              </a:spcAft>
              <a:buClr>
                <a:schemeClr val="accent2"/>
              </a:buClr>
              <a:buSzPts val="1400"/>
              <a:buChar char="●"/>
              <a:defRPr sz="1400">
                <a:solidFill>
                  <a:schemeClr val="accent2"/>
                </a:solidFill>
              </a:defRPr>
            </a:lvl4pPr>
            <a:lvl5pPr marL="2286000" lvl="4" indent="-317500" rtl="0">
              <a:spcBef>
                <a:spcPts val="2000"/>
              </a:spcBef>
              <a:spcAft>
                <a:spcPts val="0"/>
              </a:spcAft>
              <a:buClr>
                <a:schemeClr val="accent2"/>
              </a:buClr>
              <a:buSzPts val="1400"/>
              <a:buChar char="○"/>
              <a:defRPr sz="1400">
                <a:solidFill>
                  <a:schemeClr val="accent2"/>
                </a:solidFill>
              </a:defRPr>
            </a:lvl5pPr>
            <a:lvl6pPr marL="2743200" lvl="5" indent="-317500" rtl="0">
              <a:spcBef>
                <a:spcPts val="2000"/>
              </a:spcBef>
              <a:spcAft>
                <a:spcPts val="0"/>
              </a:spcAft>
              <a:buClr>
                <a:schemeClr val="accent2"/>
              </a:buClr>
              <a:buSzPts val="1400"/>
              <a:buChar char="■"/>
              <a:defRPr sz="1400">
                <a:solidFill>
                  <a:schemeClr val="accent2"/>
                </a:solidFill>
              </a:defRPr>
            </a:lvl6pPr>
            <a:lvl7pPr marL="3200400" lvl="6" indent="-317500" rtl="0">
              <a:spcBef>
                <a:spcPts val="2000"/>
              </a:spcBef>
              <a:spcAft>
                <a:spcPts val="0"/>
              </a:spcAft>
              <a:buClr>
                <a:schemeClr val="accent2"/>
              </a:buClr>
              <a:buSzPts val="1400"/>
              <a:buChar char="●"/>
              <a:defRPr sz="1400">
                <a:solidFill>
                  <a:schemeClr val="accent2"/>
                </a:solidFill>
              </a:defRPr>
            </a:lvl7pPr>
            <a:lvl8pPr marL="3657600" lvl="7" indent="-317500" rtl="0">
              <a:spcBef>
                <a:spcPts val="2000"/>
              </a:spcBef>
              <a:spcAft>
                <a:spcPts val="0"/>
              </a:spcAft>
              <a:buClr>
                <a:schemeClr val="accent2"/>
              </a:buClr>
              <a:buSzPts val="1400"/>
              <a:buChar char="○"/>
              <a:defRPr sz="1400">
                <a:solidFill>
                  <a:schemeClr val="accent2"/>
                </a:solidFill>
              </a:defRPr>
            </a:lvl8pPr>
            <a:lvl9pPr marL="4114800" lvl="8" indent="-317500" rtl="0">
              <a:spcBef>
                <a:spcPts val="2000"/>
              </a:spcBef>
              <a:spcAft>
                <a:spcPts val="2000"/>
              </a:spcAft>
              <a:buClr>
                <a:schemeClr val="accent2"/>
              </a:buClr>
              <a:buSzPts val="1400"/>
              <a:buChar char="■"/>
              <a:defRPr sz="1400">
                <a:solidFill>
                  <a:schemeClr val="accent2"/>
                </a:solidFill>
              </a:defRPr>
            </a:lvl9pPr>
          </a:lstStyle>
          <a:p>
            <a:endParaRPr/>
          </a:p>
        </p:txBody>
      </p:sp>
      <p:sp>
        <p:nvSpPr>
          <p:cNvPr id="457" name="Google Shape;457;p35"/>
          <p:cNvSpPr txBox="1"/>
          <p:nvPr/>
        </p:nvSpPr>
        <p:spPr>
          <a:xfrm>
            <a:off x="6730750" y="3712575"/>
            <a:ext cx="3178500" cy="8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2"/>
                </a:solidFill>
                <a:latin typeface="Nunito"/>
                <a:ea typeface="Nunito"/>
                <a:cs typeface="Nunito"/>
                <a:sym typeface="Nunito"/>
              </a:rPr>
              <a:t>Final decision: </a:t>
            </a:r>
            <a:endParaRPr sz="1800" b="1">
              <a:solidFill>
                <a:schemeClr val="accent2"/>
              </a:solidFill>
              <a:latin typeface="Nunito"/>
              <a:ea typeface="Nunito"/>
              <a:cs typeface="Nunito"/>
              <a:sym typeface="Nunito"/>
            </a:endParaRPr>
          </a:p>
          <a:p>
            <a:pPr marL="0" lvl="0" indent="0" algn="l" rtl="0">
              <a:spcBef>
                <a:spcPts val="0"/>
              </a:spcBef>
              <a:spcAft>
                <a:spcPts val="0"/>
              </a:spcAft>
              <a:buNone/>
            </a:pPr>
            <a:r>
              <a:rPr lang="en">
                <a:solidFill>
                  <a:schemeClr val="accent2"/>
                </a:solidFill>
                <a:latin typeface="Nunito"/>
                <a:ea typeface="Nunito"/>
                <a:cs typeface="Nunito"/>
                <a:sym typeface="Nunito"/>
              </a:rPr>
              <a:t>“</a:t>
            </a:r>
            <a:r>
              <a:rPr lang="en">
                <a:solidFill>
                  <a:schemeClr val="accent2"/>
                </a:solidFill>
              </a:rPr>
              <a:t>_________</a:t>
            </a:r>
            <a:r>
              <a:rPr lang="en">
                <a:solidFill>
                  <a:schemeClr val="accent2"/>
                </a:solidFill>
                <a:latin typeface="Nunito"/>
                <a:ea typeface="Nunito"/>
                <a:cs typeface="Nunito"/>
                <a:sym typeface="Nunito"/>
              </a:rPr>
              <a:t> and </a:t>
            </a:r>
            <a:r>
              <a:rPr lang="en">
                <a:solidFill>
                  <a:schemeClr val="accent2"/>
                </a:solidFill>
              </a:rPr>
              <a:t>_________ </a:t>
            </a:r>
            <a:r>
              <a:rPr lang="en">
                <a:solidFill>
                  <a:schemeClr val="accent2"/>
                </a:solidFill>
                <a:latin typeface="Nunito"/>
                <a:ea typeface="Nunito"/>
                <a:cs typeface="Nunito"/>
                <a:sym typeface="Nunito"/>
              </a:rPr>
              <a:t>are </a:t>
            </a:r>
            <a:r>
              <a:rPr lang="en">
                <a:solidFill>
                  <a:schemeClr val="accent2"/>
                </a:solidFill>
              </a:rPr>
              <a:t>_______________ </a:t>
            </a:r>
            <a:r>
              <a:rPr lang="en">
                <a:solidFill>
                  <a:schemeClr val="accent2"/>
                </a:solidFill>
                <a:latin typeface="Nunito"/>
                <a:ea typeface="Nunito"/>
                <a:cs typeface="Nunito"/>
                <a:sym typeface="Nunito"/>
              </a:rPr>
              <a:t>because...</a:t>
            </a:r>
            <a:endParaRPr>
              <a:solidFill>
                <a:schemeClr val="accent2"/>
              </a:solidFill>
              <a:latin typeface="Nunito"/>
              <a:ea typeface="Nunito"/>
              <a:cs typeface="Nunito"/>
              <a:sym typeface="Nunito"/>
            </a:endParaRPr>
          </a:p>
        </p:txBody>
      </p:sp>
      <p:sp>
        <p:nvSpPr>
          <p:cNvPr id="458" name="Google Shape;458;p35"/>
          <p:cNvSpPr txBox="1">
            <a:spLocks noGrp="1"/>
          </p:cNvSpPr>
          <p:nvPr>
            <p:ph type="subTitle" idx="2"/>
          </p:nvPr>
        </p:nvSpPr>
        <p:spPr>
          <a:xfrm>
            <a:off x="-26700" y="520825"/>
            <a:ext cx="5074800" cy="594900"/>
          </a:xfrm>
          <a:prstGeom prst="rect">
            <a:avLst/>
          </a:prstGeom>
        </p:spPr>
        <p:txBody>
          <a:bodyPr spcFirstLastPara="1" wrap="square" lIns="113100" tIns="113100" rIns="113100" bIns="113100" anchor="t" anchorCtr="0">
            <a:noAutofit/>
          </a:bodyPr>
          <a:lstStyle>
            <a:lvl1pPr lvl="0" rtl="0">
              <a:spcBef>
                <a:spcPts val="0"/>
              </a:spcBef>
              <a:spcAft>
                <a:spcPts val="0"/>
              </a:spcAft>
              <a:buSzPts val="1800"/>
              <a:buNone/>
              <a:defRPr sz="1800"/>
            </a:lvl1pPr>
            <a:lvl2pPr lvl="1" rtl="0">
              <a:spcBef>
                <a:spcPts val="2000"/>
              </a:spcBef>
              <a:spcAft>
                <a:spcPts val="0"/>
              </a:spcAft>
              <a:buSzPts val="1800"/>
              <a:buNone/>
              <a:defRPr sz="1800"/>
            </a:lvl2pPr>
            <a:lvl3pPr lvl="2" rtl="0">
              <a:spcBef>
                <a:spcPts val="2000"/>
              </a:spcBef>
              <a:spcAft>
                <a:spcPts val="0"/>
              </a:spcAft>
              <a:buSzPts val="1800"/>
              <a:buNone/>
              <a:defRPr sz="1800"/>
            </a:lvl3pPr>
            <a:lvl4pPr lvl="3" rtl="0">
              <a:spcBef>
                <a:spcPts val="2000"/>
              </a:spcBef>
              <a:spcAft>
                <a:spcPts val="0"/>
              </a:spcAft>
              <a:buSzPts val="1800"/>
              <a:buNone/>
              <a:defRPr sz="1800"/>
            </a:lvl4pPr>
            <a:lvl5pPr lvl="4" rtl="0">
              <a:spcBef>
                <a:spcPts val="2000"/>
              </a:spcBef>
              <a:spcAft>
                <a:spcPts val="0"/>
              </a:spcAft>
              <a:buSzPts val="1800"/>
              <a:buNone/>
              <a:defRPr sz="1800"/>
            </a:lvl5pPr>
            <a:lvl6pPr lvl="5" rtl="0">
              <a:spcBef>
                <a:spcPts val="2000"/>
              </a:spcBef>
              <a:spcAft>
                <a:spcPts val="0"/>
              </a:spcAft>
              <a:buSzPts val="1800"/>
              <a:buNone/>
              <a:defRPr sz="1800"/>
            </a:lvl6pPr>
            <a:lvl7pPr lvl="6" rtl="0">
              <a:spcBef>
                <a:spcPts val="2000"/>
              </a:spcBef>
              <a:spcAft>
                <a:spcPts val="0"/>
              </a:spcAft>
              <a:buSzPts val="1800"/>
              <a:buNone/>
              <a:defRPr sz="1800"/>
            </a:lvl7pPr>
            <a:lvl8pPr lvl="7" rtl="0">
              <a:spcBef>
                <a:spcPts val="2000"/>
              </a:spcBef>
              <a:spcAft>
                <a:spcPts val="0"/>
              </a:spcAft>
              <a:buSzPts val="1800"/>
              <a:buNone/>
              <a:defRPr sz="1800"/>
            </a:lvl8pPr>
            <a:lvl9pPr lvl="8" rtl="0">
              <a:spcBef>
                <a:spcPts val="2000"/>
              </a:spcBef>
              <a:spcAft>
                <a:spcPts val="2000"/>
              </a:spcAft>
              <a:buSzPts val="1800"/>
              <a:buNone/>
              <a:defRPr sz="1800"/>
            </a:lvl9pPr>
          </a:lstStyle>
          <a:p>
            <a:endParaRPr/>
          </a:p>
        </p:txBody>
      </p:sp>
      <p:sp>
        <p:nvSpPr>
          <p:cNvPr id="459" name="Google Shape;459;p35"/>
          <p:cNvSpPr txBox="1">
            <a:spLocks noGrp="1"/>
          </p:cNvSpPr>
          <p:nvPr>
            <p:ph type="subTitle" idx="3"/>
          </p:nvPr>
        </p:nvSpPr>
        <p:spPr>
          <a:xfrm>
            <a:off x="5048100" y="520825"/>
            <a:ext cx="5016300" cy="594900"/>
          </a:xfrm>
          <a:prstGeom prst="rect">
            <a:avLst/>
          </a:prstGeom>
        </p:spPr>
        <p:txBody>
          <a:bodyPr spcFirstLastPara="1" wrap="square" lIns="113100" tIns="113100" rIns="113100" bIns="113100" anchor="t" anchorCtr="0">
            <a:noAutofit/>
          </a:bodyPr>
          <a:lstStyle>
            <a:lvl1pPr lvl="0" rtl="0">
              <a:spcBef>
                <a:spcPts val="0"/>
              </a:spcBef>
              <a:spcAft>
                <a:spcPts val="0"/>
              </a:spcAft>
              <a:buSzPts val="1800"/>
              <a:buNone/>
              <a:defRPr sz="1800"/>
            </a:lvl1pPr>
            <a:lvl2pPr lvl="1" rtl="0">
              <a:spcBef>
                <a:spcPts val="2000"/>
              </a:spcBef>
              <a:spcAft>
                <a:spcPts val="0"/>
              </a:spcAft>
              <a:buSzPts val="1800"/>
              <a:buNone/>
              <a:defRPr sz="1800"/>
            </a:lvl2pPr>
            <a:lvl3pPr lvl="2" rtl="0">
              <a:spcBef>
                <a:spcPts val="2000"/>
              </a:spcBef>
              <a:spcAft>
                <a:spcPts val="0"/>
              </a:spcAft>
              <a:buSzPts val="1800"/>
              <a:buNone/>
              <a:defRPr sz="1800"/>
            </a:lvl3pPr>
            <a:lvl4pPr lvl="3" rtl="0">
              <a:spcBef>
                <a:spcPts val="2000"/>
              </a:spcBef>
              <a:spcAft>
                <a:spcPts val="0"/>
              </a:spcAft>
              <a:buSzPts val="1800"/>
              <a:buNone/>
              <a:defRPr sz="1800"/>
            </a:lvl4pPr>
            <a:lvl5pPr lvl="4" rtl="0">
              <a:spcBef>
                <a:spcPts val="2000"/>
              </a:spcBef>
              <a:spcAft>
                <a:spcPts val="0"/>
              </a:spcAft>
              <a:buSzPts val="1800"/>
              <a:buNone/>
              <a:defRPr sz="1800"/>
            </a:lvl5pPr>
            <a:lvl6pPr lvl="5" rtl="0">
              <a:spcBef>
                <a:spcPts val="2000"/>
              </a:spcBef>
              <a:spcAft>
                <a:spcPts val="0"/>
              </a:spcAft>
              <a:buSzPts val="1800"/>
              <a:buNone/>
              <a:defRPr sz="1800"/>
            </a:lvl6pPr>
            <a:lvl7pPr lvl="6" rtl="0">
              <a:spcBef>
                <a:spcPts val="2000"/>
              </a:spcBef>
              <a:spcAft>
                <a:spcPts val="0"/>
              </a:spcAft>
              <a:buSzPts val="1800"/>
              <a:buNone/>
              <a:defRPr sz="1800"/>
            </a:lvl7pPr>
            <a:lvl8pPr lvl="7" rtl="0">
              <a:spcBef>
                <a:spcPts val="2000"/>
              </a:spcBef>
              <a:spcAft>
                <a:spcPts val="0"/>
              </a:spcAft>
              <a:buSzPts val="1800"/>
              <a:buNone/>
              <a:defRPr sz="1800"/>
            </a:lvl8pPr>
            <a:lvl9pPr lvl="8" rtl="0">
              <a:spcBef>
                <a:spcPts val="2000"/>
              </a:spcBef>
              <a:spcAft>
                <a:spcPts val="2000"/>
              </a:spcAft>
              <a:buSzPts val="1800"/>
              <a:buNone/>
              <a:defRPr sz="1800"/>
            </a:lvl9pPr>
          </a:lstStyle>
          <a:p>
            <a:endParaRPr/>
          </a:p>
        </p:txBody>
      </p:sp>
      <p:sp>
        <p:nvSpPr>
          <p:cNvPr id="460" name="Google Shape;460;p35"/>
          <p:cNvSpPr txBox="1">
            <a:spLocks noGrp="1"/>
          </p:cNvSpPr>
          <p:nvPr>
            <p:ph type="body" idx="4"/>
          </p:nvPr>
        </p:nvSpPr>
        <p:spPr>
          <a:xfrm>
            <a:off x="5683500" y="999600"/>
            <a:ext cx="3246000" cy="817500"/>
          </a:xfrm>
          <a:prstGeom prst="rect">
            <a:avLst/>
          </a:prstGeom>
        </p:spPr>
        <p:txBody>
          <a:bodyPr spcFirstLastPara="1" wrap="square" lIns="113100" tIns="113100" rIns="113100" bIns="113100" anchor="t" anchorCtr="0">
            <a:noAutofit/>
          </a:bodyPr>
          <a:lstStyle>
            <a:lvl1pPr marL="457200" lvl="0" indent="-317500" rtl="0">
              <a:spcBef>
                <a:spcPts val="0"/>
              </a:spcBef>
              <a:spcAft>
                <a:spcPts val="0"/>
              </a:spcAft>
              <a:buClr>
                <a:schemeClr val="accent2"/>
              </a:buClr>
              <a:buSzPts val="1400"/>
              <a:buChar char="●"/>
              <a:defRPr sz="1400">
                <a:solidFill>
                  <a:schemeClr val="accent2"/>
                </a:solidFill>
              </a:defRPr>
            </a:lvl1pPr>
            <a:lvl2pPr marL="914400" lvl="1" indent="-317500" rtl="0">
              <a:spcBef>
                <a:spcPts val="2000"/>
              </a:spcBef>
              <a:spcAft>
                <a:spcPts val="0"/>
              </a:spcAft>
              <a:buClr>
                <a:schemeClr val="accent2"/>
              </a:buClr>
              <a:buSzPts val="1400"/>
              <a:buChar char="○"/>
              <a:defRPr sz="1400">
                <a:solidFill>
                  <a:schemeClr val="accent2"/>
                </a:solidFill>
              </a:defRPr>
            </a:lvl2pPr>
            <a:lvl3pPr marL="1371600" lvl="2" indent="-317500" rtl="0">
              <a:spcBef>
                <a:spcPts val="2000"/>
              </a:spcBef>
              <a:spcAft>
                <a:spcPts val="0"/>
              </a:spcAft>
              <a:buClr>
                <a:schemeClr val="accent2"/>
              </a:buClr>
              <a:buSzPts val="1400"/>
              <a:buChar char="■"/>
              <a:defRPr sz="1400">
                <a:solidFill>
                  <a:schemeClr val="accent2"/>
                </a:solidFill>
              </a:defRPr>
            </a:lvl3pPr>
            <a:lvl4pPr marL="1828800" lvl="3" indent="-317500" rtl="0">
              <a:spcBef>
                <a:spcPts val="2000"/>
              </a:spcBef>
              <a:spcAft>
                <a:spcPts val="0"/>
              </a:spcAft>
              <a:buClr>
                <a:schemeClr val="accent2"/>
              </a:buClr>
              <a:buSzPts val="1400"/>
              <a:buChar char="●"/>
              <a:defRPr sz="1400">
                <a:solidFill>
                  <a:schemeClr val="accent2"/>
                </a:solidFill>
              </a:defRPr>
            </a:lvl4pPr>
            <a:lvl5pPr marL="2286000" lvl="4" indent="-317500" rtl="0">
              <a:spcBef>
                <a:spcPts val="2000"/>
              </a:spcBef>
              <a:spcAft>
                <a:spcPts val="0"/>
              </a:spcAft>
              <a:buClr>
                <a:schemeClr val="accent2"/>
              </a:buClr>
              <a:buSzPts val="1400"/>
              <a:buChar char="○"/>
              <a:defRPr sz="1400">
                <a:solidFill>
                  <a:schemeClr val="accent2"/>
                </a:solidFill>
              </a:defRPr>
            </a:lvl5pPr>
            <a:lvl6pPr marL="2743200" lvl="5" indent="-317500" rtl="0">
              <a:spcBef>
                <a:spcPts val="2000"/>
              </a:spcBef>
              <a:spcAft>
                <a:spcPts val="0"/>
              </a:spcAft>
              <a:buClr>
                <a:schemeClr val="accent2"/>
              </a:buClr>
              <a:buSzPts val="1400"/>
              <a:buChar char="■"/>
              <a:defRPr sz="1400">
                <a:solidFill>
                  <a:schemeClr val="accent2"/>
                </a:solidFill>
              </a:defRPr>
            </a:lvl6pPr>
            <a:lvl7pPr marL="3200400" lvl="6" indent="-317500" rtl="0">
              <a:spcBef>
                <a:spcPts val="2000"/>
              </a:spcBef>
              <a:spcAft>
                <a:spcPts val="0"/>
              </a:spcAft>
              <a:buClr>
                <a:schemeClr val="accent2"/>
              </a:buClr>
              <a:buSzPts val="1400"/>
              <a:buChar char="●"/>
              <a:defRPr sz="1400">
                <a:solidFill>
                  <a:schemeClr val="accent2"/>
                </a:solidFill>
              </a:defRPr>
            </a:lvl7pPr>
            <a:lvl8pPr marL="3657600" lvl="7" indent="-317500" rtl="0">
              <a:spcBef>
                <a:spcPts val="2000"/>
              </a:spcBef>
              <a:spcAft>
                <a:spcPts val="0"/>
              </a:spcAft>
              <a:buClr>
                <a:schemeClr val="accent2"/>
              </a:buClr>
              <a:buSzPts val="1400"/>
              <a:buChar char="○"/>
              <a:defRPr sz="1400">
                <a:solidFill>
                  <a:schemeClr val="accent2"/>
                </a:solidFill>
              </a:defRPr>
            </a:lvl8pPr>
            <a:lvl9pPr marL="4114800" lvl="8" indent="-317500" rtl="0">
              <a:spcBef>
                <a:spcPts val="2000"/>
              </a:spcBef>
              <a:spcAft>
                <a:spcPts val="2000"/>
              </a:spcAft>
              <a:buClr>
                <a:schemeClr val="accent2"/>
              </a:buClr>
              <a:buSzPts val="1400"/>
              <a:buChar char="■"/>
              <a:defRPr sz="1400">
                <a:solidFill>
                  <a:schemeClr val="accent2"/>
                </a:solidFill>
              </a:defRPr>
            </a:lvl9pPr>
          </a:lstStyle>
          <a:p>
            <a:endParaRPr/>
          </a:p>
        </p:txBody>
      </p:sp>
      <p:sp>
        <p:nvSpPr>
          <p:cNvPr id="461" name="Google Shape;461;p35"/>
          <p:cNvSpPr txBox="1">
            <a:spLocks noGrp="1"/>
          </p:cNvSpPr>
          <p:nvPr>
            <p:ph type="body" idx="5"/>
          </p:nvPr>
        </p:nvSpPr>
        <p:spPr>
          <a:xfrm>
            <a:off x="289425" y="999600"/>
            <a:ext cx="3246000" cy="2524200"/>
          </a:xfrm>
          <a:prstGeom prst="rect">
            <a:avLst/>
          </a:prstGeom>
        </p:spPr>
        <p:txBody>
          <a:bodyPr spcFirstLastPara="1" wrap="square" lIns="113100" tIns="113100" rIns="113100" bIns="113100" anchor="t" anchorCtr="0">
            <a:noAutofit/>
          </a:bodyPr>
          <a:lstStyle>
            <a:lvl1pPr marL="457200" lvl="0" indent="-317500" rtl="0">
              <a:spcBef>
                <a:spcPts val="0"/>
              </a:spcBef>
              <a:spcAft>
                <a:spcPts val="0"/>
              </a:spcAft>
              <a:buClr>
                <a:schemeClr val="accent2"/>
              </a:buClr>
              <a:buSzPts val="1400"/>
              <a:buChar char="●"/>
              <a:defRPr sz="1400">
                <a:solidFill>
                  <a:schemeClr val="accent2"/>
                </a:solidFill>
              </a:defRPr>
            </a:lvl1pPr>
            <a:lvl2pPr marL="914400" lvl="1" indent="-317500" rtl="0">
              <a:spcBef>
                <a:spcPts val="2000"/>
              </a:spcBef>
              <a:spcAft>
                <a:spcPts val="0"/>
              </a:spcAft>
              <a:buClr>
                <a:schemeClr val="accent2"/>
              </a:buClr>
              <a:buSzPts val="1400"/>
              <a:buChar char="○"/>
              <a:defRPr sz="1400">
                <a:solidFill>
                  <a:schemeClr val="accent2"/>
                </a:solidFill>
              </a:defRPr>
            </a:lvl2pPr>
            <a:lvl3pPr marL="1371600" lvl="2" indent="-317500" rtl="0">
              <a:spcBef>
                <a:spcPts val="2000"/>
              </a:spcBef>
              <a:spcAft>
                <a:spcPts val="0"/>
              </a:spcAft>
              <a:buClr>
                <a:schemeClr val="accent2"/>
              </a:buClr>
              <a:buSzPts val="1400"/>
              <a:buChar char="■"/>
              <a:defRPr sz="1400">
                <a:solidFill>
                  <a:schemeClr val="accent2"/>
                </a:solidFill>
              </a:defRPr>
            </a:lvl3pPr>
            <a:lvl4pPr marL="1828800" lvl="3" indent="-317500" rtl="0">
              <a:spcBef>
                <a:spcPts val="2000"/>
              </a:spcBef>
              <a:spcAft>
                <a:spcPts val="0"/>
              </a:spcAft>
              <a:buClr>
                <a:schemeClr val="accent2"/>
              </a:buClr>
              <a:buSzPts val="1400"/>
              <a:buChar char="●"/>
              <a:defRPr sz="1400">
                <a:solidFill>
                  <a:schemeClr val="accent2"/>
                </a:solidFill>
              </a:defRPr>
            </a:lvl4pPr>
            <a:lvl5pPr marL="2286000" lvl="4" indent="-317500" rtl="0">
              <a:spcBef>
                <a:spcPts val="2000"/>
              </a:spcBef>
              <a:spcAft>
                <a:spcPts val="0"/>
              </a:spcAft>
              <a:buClr>
                <a:schemeClr val="accent2"/>
              </a:buClr>
              <a:buSzPts val="1400"/>
              <a:buChar char="○"/>
              <a:defRPr sz="1400">
                <a:solidFill>
                  <a:schemeClr val="accent2"/>
                </a:solidFill>
              </a:defRPr>
            </a:lvl5pPr>
            <a:lvl6pPr marL="2743200" lvl="5" indent="-317500" rtl="0">
              <a:spcBef>
                <a:spcPts val="2000"/>
              </a:spcBef>
              <a:spcAft>
                <a:spcPts val="0"/>
              </a:spcAft>
              <a:buClr>
                <a:schemeClr val="accent2"/>
              </a:buClr>
              <a:buSzPts val="1400"/>
              <a:buChar char="■"/>
              <a:defRPr sz="1400">
                <a:solidFill>
                  <a:schemeClr val="accent2"/>
                </a:solidFill>
              </a:defRPr>
            </a:lvl6pPr>
            <a:lvl7pPr marL="3200400" lvl="6" indent="-317500" rtl="0">
              <a:spcBef>
                <a:spcPts val="2000"/>
              </a:spcBef>
              <a:spcAft>
                <a:spcPts val="0"/>
              </a:spcAft>
              <a:buClr>
                <a:schemeClr val="accent2"/>
              </a:buClr>
              <a:buSzPts val="1400"/>
              <a:buChar char="●"/>
              <a:defRPr sz="1400">
                <a:solidFill>
                  <a:schemeClr val="accent2"/>
                </a:solidFill>
              </a:defRPr>
            </a:lvl7pPr>
            <a:lvl8pPr marL="3657600" lvl="7" indent="-317500" rtl="0">
              <a:spcBef>
                <a:spcPts val="2000"/>
              </a:spcBef>
              <a:spcAft>
                <a:spcPts val="0"/>
              </a:spcAft>
              <a:buClr>
                <a:schemeClr val="accent2"/>
              </a:buClr>
              <a:buSzPts val="1400"/>
              <a:buChar char="○"/>
              <a:defRPr sz="1400">
                <a:solidFill>
                  <a:schemeClr val="accent2"/>
                </a:solidFill>
              </a:defRPr>
            </a:lvl8pPr>
            <a:lvl9pPr marL="4114800" lvl="8" indent="-317500" rtl="0">
              <a:spcBef>
                <a:spcPts val="2000"/>
              </a:spcBef>
              <a:spcAft>
                <a:spcPts val="2000"/>
              </a:spcAft>
              <a:buClr>
                <a:schemeClr val="accent2"/>
              </a:buClr>
              <a:buSzPts val="1400"/>
              <a:buChar char="■"/>
              <a:defRPr sz="1400">
                <a:solidFill>
                  <a:schemeClr val="accent2"/>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SLIDE">
  <p:cSld name="CUSTOM_13">
    <p:bg>
      <p:bgPr>
        <a:noFill/>
        <a:effectLst/>
      </p:bgPr>
    </p:bg>
    <p:spTree>
      <p:nvGrpSpPr>
        <p:cNvPr id="1" name="Shape 462"/>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463"/>
        <p:cNvGrpSpPr/>
        <p:nvPr/>
      </p:nvGrpSpPr>
      <p:grpSpPr>
        <a:xfrm>
          <a:off x="0" y="0"/>
          <a:ext cx="0" cy="0"/>
          <a:chOff x="0" y="0"/>
          <a:chExt cx="0" cy="0"/>
        </a:xfrm>
      </p:grpSpPr>
      <p:sp>
        <p:nvSpPr>
          <p:cNvPr id="464" name="Google Shape;464;p37"/>
          <p:cNvSpPr txBox="1">
            <a:spLocks noGrp="1"/>
          </p:cNvSpPr>
          <p:nvPr>
            <p:ph type="ctrTitle"/>
          </p:nvPr>
        </p:nvSpPr>
        <p:spPr>
          <a:xfrm>
            <a:off x="342879" y="1125136"/>
            <a:ext cx="9372600" cy="3101700"/>
          </a:xfrm>
          <a:prstGeom prst="rect">
            <a:avLst/>
          </a:prstGeom>
        </p:spPr>
        <p:txBody>
          <a:bodyPr spcFirstLastPara="1" wrap="square" lIns="113100" tIns="113100" rIns="113100" bIns="113100" anchor="b" anchorCtr="0">
            <a:noAutofit/>
          </a:bodyPr>
          <a:lstStyle>
            <a:lvl1pPr lvl="0" algn="ctr" rtl="0">
              <a:spcBef>
                <a:spcPts val="0"/>
              </a:spcBef>
              <a:spcAft>
                <a:spcPts val="0"/>
              </a:spcAft>
              <a:buSzPts val="6400"/>
              <a:buNone/>
              <a:defRPr sz="6400"/>
            </a:lvl1pPr>
            <a:lvl2pPr lvl="1" algn="ctr" rtl="0">
              <a:spcBef>
                <a:spcPts val="0"/>
              </a:spcBef>
              <a:spcAft>
                <a:spcPts val="0"/>
              </a:spcAft>
              <a:buSzPts val="6400"/>
              <a:buNone/>
              <a:defRPr sz="6400"/>
            </a:lvl2pPr>
            <a:lvl3pPr lvl="2" algn="ctr" rtl="0">
              <a:spcBef>
                <a:spcPts val="0"/>
              </a:spcBef>
              <a:spcAft>
                <a:spcPts val="0"/>
              </a:spcAft>
              <a:buSzPts val="6400"/>
              <a:buNone/>
              <a:defRPr sz="6400"/>
            </a:lvl3pPr>
            <a:lvl4pPr lvl="3" algn="ctr" rtl="0">
              <a:spcBef>
                <a:spcPts val="0"/>
              </a:spcBef>
              <a:spcAft>
                <a:spcPts val="0"/>
              </a:spcAft>
              <a:buSzPts val="6400"/>
              <a:buNone/>
              <a:defRPr sz="6400"/>
            </a:lvl4pPr>
            <a:lvl5pPr lvl="4" algn="ctr" rtl="0">
              <a:spcBef>
                <a:spcPts val="0"/>
              </a:spcBef>
              <a:spcAft>
                <a:spcPts val="0"/>
              </a:spcAft>
              <a:buSzPts val="6400"/>
              <a:buNone/>
              <a:defRPr sz="6400"/>
            </a:lvl5pPr>
            <a:lvl6pPr lvl="5" algn="ctr" rtl="0">
              <a:spcBef>
                <a:spcPts val="0"/>
              </a:spcBef>
              <a:spcAft>
                <a:spcPts val="0"/>
              </a:spcAft>
              <a:buSzPts val="6400"/>
              <a:buNone/>
              <a:defRPr sz="6400"/>
            </a:lvl6pPr>
            <a:lvl7pPr lvl="6" algn="ctr" rtl="0">
              <a:spcBef>
                <a:spcPts val="0"/>
              </a:spcBef>
              <a:spcAft>
                <a:spcPts val="0"/>
              </a:spcAft>
              <a:buSzPts val="6400"/>
              <a:buNone/>
              <a:defRPr sz="6400"/>
            </a:lvl7pPr>
            <a:lvl8pPr lvl="7" algn="ctr" rtl="0">
              <a:spcBef>
                <a:spcPts val="0"/>
              </a:spcBef>
              <a:spcAft>
                <a:spcPts val="0"/>
              </a:spcAft>
              <a:buSzPts val="6400"/>
              <a:buNone/>
              <a:defRPr sz="6400"/>
            </a:lvl8pPr>
            <a:lvl9pPr lvl="8" algn="ctr" rtl="0">
              <a:spcBef>
                <a:spcPts val="0"/>
              </a:spcBef>
              <a:spcAft>
                <a:spcPts val="0"/>
              </a:spcAft>
              <a:buSzPts val="6400"/>
              <a:buNone/>
              <a:defRPr sz="6400"/>
            </a:lvl9pPr>
          </a:lstStyle>
          <a:p>
            <a:endParaRPr/>
          </a:p>
        </p:txBody>
      </p:sp>
      <p:sp>
        <p:nvSpPr>
          <p:cNvPr id="465" name="Google Shape;465;p37"/>
          <p:cNvSpPr txBox="1">
            <a:spLocks noGrp="1"/>
          </p:cNvSpPr>
          <p:nvPr>
            <p:ph type="subTitle" idx="1"/>
          </p:nvPr>
        </p:nvSpPr>
        <p:spPr>
          <a:xfrm>
            <a:off x="342870" y="4282678"/>
            <a:ext cx="9372600" cy="11976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3500"/>
              <a:buNone/>
              <a:defRPr sz="3500"/>
            </a:lvl1pPr>
            <a:lvl2pPr lvl="1" algn="ctr" rtl="0">
              <a:lnSpc>
                <a:spcPct val="100000"/>
              </a:lnSpc>
              <a:spcBef>
                <a:spcPts val="0"/>
              </a:spcBef>
              <a:spcAft>
                <a:spcPts val="0"/>
              </a:spcAft>
              <a:buSzPts val="3500"/>
              <a:buNone/>
              <a:defRPr sz="3500"/>
            </a:lvl2pPr>
            <a:lvl3pPr lvl="2" algn="ctr" rtl="0">
              <a:lnSpc>
                <a:spcPct val="100000"/>
              </a:lnSpc>
              <a:spcBef>
                <a:spcPts val="0"/>
              </a:spcBef>
              <a:spcAft>
                <a:spcPts val="0"/>
              </a:spcAft>
              <a:buSzPts val="3500"/>
              <a:buNone/>
              <a:defRPr sz="3500"/>
            </a:lvl3pPr>
            <a:lvl4pPr lvl="3" algn="ctr" rtl="0">
              <a:lnSpc>
                <a:spcPct val="100000"/>
              </a:lnSpc>
              <a:spcBef>
                <a:spcPts val="0"/>
              </a:spcBef>
              <a:spcAft>
                <a:spcPts val="0"/>
              </a:spcAft>
              <a:buSzPts val="3500"/>
              <a:buNone/>
              <a:defRPr sz="3500"/>
            </a:lvl4pPr>
            <a:lvl5pPr lvl="4" algn="ctr" rtl="0">
              <a:lnSpc>
                <a:spcPct val="100000"/>
              </a:lnSpc>
              <a:spcBef>
                <a:spcPts val="0"/>
              </a:spcBef>
              <a:spcAft>
                <a:spcPts val="0"/>
              </a:spcAft>
              <a:buSzPts val="3500"/>
              <a:buNone/>
              <a:defRPr sz="3500"/>
            </a:lvl5pPr>
            <a:lvl6pPr lvl="5" algn="ctr" rtl="0">
              <a:lnSpc>
                <a:spcPct val="100000"/>
              </a:lnSpc>
              <a:spcBef>
                <a:spcPts val="0"/>
              </a:spcBef>
              <a:spcAft>
                <a:spcPts val="0"/>
              </a:spcAft>
              <a:buSzPts val="3500"/>
              <a:buNone/>
              <a:defRPr sz="3500"/>
            </a:lvl6pPr>
            <a:lvl7pPr lvl="6" algn="ctr" rtl="0">
              <a:lnSpc>
                <a:spcPct val="100000"/>
              </a:lnSpc>
              <a:spcBef>
                <a:spcPts val="0"/>
              </a:spcBef>
              <a:spcAft>
                <a:spcPts val="0"/>
              </a:spcAft>
              <a:buSzPts val="3500"/>
              <a:buNone/>
              <a:defRPr sz="3500"/>
            </a:lvl7pPr>
            <a:lvl8pPr lvl="7" algn="ctr" rtl="0">
              <a:lnSpc>
                <a:spcPct val="100000"/>
              </a:lnSpc>
              <a:spcBef>
                <a:spcPts val="0"/>
              </a:spcBef>
              <a:spcAft>
                <a:spcPts val="0"/>
              </a:spcAft>
              <a:buSzPts val="3500"/>
              <a:buNone/>
              <a:defRPr sz="3500"/>
            </a:lvl8pPr>
            <a:lvl9pPr lvl="8" algn="ctr" rtl="0">
              <a:lnSpc>
                <a:spcPct val="100000"/>
              </a:lnSpc>
              <a:spcBef>
                <a:spcPts val="0"/>
              </a:spcBef>
              <a:spcAft>
                <a:spcPts val="0"/>
              </a:spcAft>
              <a:buSzPts val="3500"/>
              <a:buNone/>
              <a:defRPr sz="3500"/>
            </a:lvl9pPr>
          </a:lstStyle>
          <a:p>
            <a:endParaRPr/>
          </a:p>
        </p:txBody>
      </p:sp>
      <p:sp>
        <p:nvSpPr>
          <p:cNvPr id="466" name="Google Shape;466;p37"/>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lvl="0" rtl="0">
              <a:buNone/>
              <a:defRPr sz="1700"/>
            </a:lvl1pPr>
            <a:lvl2pPr lvl="1" rtl="0">
              <a:buNone/>
              <a:defRPr sz="1700"/>
            </a:lvl2pPr>
            <a:lvl3pPr lvl="2" rtl="0">
              <a:buNone/>
              <a:defRPr sz="1700"/>
            </a:lvl3pPr>
            <a:lvl4pPr lvl="3" rtl="0">
              <a:buNone/>
              <a:defRPr sz="1700"/>
            </a:lvl4pPr>
            <a:lvl5pPr lvl="4" rtl="0">
              <a:buNone/>
              <a:defRPr sz="1700"/>
            </a:lvl5pPr>
            <a:lvl6pPr lvl="5" rtl="0">
              <a:buNone/>
              <a:defRPr sz="1700"/>
            </a:lvl6pPr>
            <a:lvl7pPr lvl="6" rtl="0">
              <a:buNone/>
              <a:defRPr sz="1700"/>
            </a:lvl7pPr>
            <a:lvl8pPr lvl="7" rtl="0">
              <a:buNone/>
              <a:defRPr sz="1700"/>
            </a:lvl8pPr>
            <a:lvl9pPr lvl="8" rtl="0">
              <a:buNone/>
              <a:defRPr sz="1700"/>
            </a:lvl9pPr>
          </a:lstStyle>
          <a:p>
            <a:pPr marL="0" lvl="0" indent="0" algn="l" rtl="0">
              <a:spcBef>
                <a:spcPts val="0"/>
              </a:spcBef>
              <a:spcAft>
                <a:spcPts val="0"/>
              </a:spcAft>
              <a:buNone/>
            </a:pPr>
            <a:fld id="{00000000-1234-1234-1234-123412341234}" type="slidenum">
              <a:rPr lang="en"/>
              <a:t>‹#›</a:t>
            </a:fld>
            <a:endParaRPr/>
          </a:p>
        </p:txBody>
      </p:sp>
      <p:pic>
        <p:nvPicPr>
          <p:cNvPr id="467" name="Google Shape;467;p37"/>
          <p:cNvPicPr preferRelativeResize="0"/>
          <p:nvPr/>
        </p:nvPicPr>
        <p:blipFill>
          <a:blip r:embed="rId2">
            <a:alphaModFix/>
          </a:blip>
          <a:stretch>
            <a:fillRect/>
          </a:stretch>
        </p:blipFill>
        <p:spPr>
          <a:xfrm>
            <a:off x="0" y="3"/>
            <a:ext cx="2630148" cy="2487648"/>
          </a:xfrm>
          <a:prstGeom prst="rect">
            <a:avLst/>
          </a:prstGeom>
          <a:noFill/>
          <a:ln>
            <a:noFill/>
          </a:ln>
        </p:spPr>
      </p:pic>
      <p:pic>
        <p:nvPicPr>
          <p:cNvPr id="468" name="Google Shape;468;p37"/>
          <p:cNvPicPr preferRelativeResize="0"/>
          <p:nvPr/>
        </p:nvPicPr>
        <p:blipFill>
          <a:blip r:embed="rId3">
            <a:alphaModFix/>
          </a:blip>
          <a:stretch>
            <a:fillRect/>
          </a:stretch>
        </p:blipFill>
        <p:spPr>
          <a:xfrm>
            <a:off x="7879616" y="5536125"/>
            <a:ext cx="2043683" cy="210542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69"/>
        <p:cNvGrpSpPr/>
        <p:nvPr/>
      </p:nvGrpSpPr>
      <p:grpSpPr>
        <a:xfrm>
          <a:off x="0" y="0"/>
          <a:ext cx="0" cy="0"/>
          <a:chOff x="0" y="0"/>
          <a:chExt cx="0" cy="0"/>
        </a:xfrm>
      </p:grpSpPr>
      <p:sp>
        <p:nvSpPr>
          <p:cNvPr id="470" name="Google Shape;470;p38"/>
          <p:cNvSpPr txBox="1">
            <a:spLocks noGrp="1"/>
          </p:cNvSpPr>
          <p:nvPr>
            <p:ph type="title"/>
          </p:nvPr>
        </p:nvSpPr>
        <p:spPr>
          <a:xfrm>
            <a:off x="342870" y="442529"/>
            <a:ext cx="9372600" cy="1210500"/>
          </a:xfrm>
          <a:prstGeom prst="rect">
            <a:avLst/>
          </a:prstGeom>
        </p:spPr>
        <p:txBody>
          <a:bodyPr spcFirstLastPara="1" wrap="square" lIns="113100" tIns="113100" rIns="113100" bIns="1131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1" name="Google Shape;471;p38"/>
          <p:cNvSpPr txBox="1">
            <a:spLocks noGrp="1"/>
          </p:cNvSpPr>
          <p:nvPr>
            <p:ph type="body" idx="1"/>
          </p:nvPr>
        </p:nvSpPr>
        <p:spPr>
          <a:xfrm>
            <a:off x="342870" y="1856664"/>
            <a:ext cx="4399800" cy="5047500"/>
          </a:xfrm>
          <a:prstGeom prst="rect">
            <a:avLst/>
          </a:prstGeom>
        </p:spPr>
        <p:txBody>
          <a:bodyPr spcFirstLastPara="1" wrap="square" lIns="113100" tIns="113100" rIns="113100" bIns="113100" anchor="t" anchorCtr="0">
            <a:noAutofit/>
          </a:bodyPr>
          <a:lstStyle>
            <a:lvl1pPr marL="457200" lvl="0" indent="-336550" rtl="0">
              <a:spcBef>
                <a:spcPts val="0"/>
              </a:spcBef>
              <a:spcAft>
                <a:spcPts val="0"/>
              </a:spcAft>
              <a:buSzPts val="1700"/>
              <a:buChar char="●"/>
              <a:defRPr sz="1700"/>
            </a:lvl1pPr>
            <a:lvl2pPr marL="914400" lvl="1" indent="-323850" rtl="0">
              <a:spcBef>
                <a:spcPts val="2000"/>
              </a:spcBef>
              <a:spcAft>
                <a:spcPts val="0"/>
              </a:spcAft>
              <a:buSzPts val="1500"/>
              <a:buChar char="○"/>
              <a:defRPr sz="1500"/>
            </a:lvl2pPr>
            <a:lvl3pPr marL="1371600" lvl="2" indent="-323850" rtl="0">
              <a:spcBef>
                <a:spcPts val="2000"/>
              </a:spcBef>
              <a:spcAft>
                <a:spcPts val="0"/>
              </a:spcAft>
              <a:buSzPts val="1500"/>
              <a:buChar char="■"/>
              <a:defRPr sz="1500"/>
            </a:lvl3pPr>
            <a:lvl4pPr marL="1828800" lvl="3" indent="-323850" rtl="0">
              <a:spcBef>
                <a:spcPts val="2000"/>
              </a:spcBef>
              <a:spcAft>
                <a:spcPts val="0"/>
              </a:spcAft>
              <a:buSzPts val="1500"/>
              <a:buChar char="●"/>
              <a:defRPr sz="1500"/>
            </a:lvl4pPr>
            <a:lvl5pPr marL="2286000" lvl="4" indent="-323850" rtl="0">
              <a:spcBef>
                <a:spcPts val="2000"/>
              </a:spcBef>
              <a:spcAft>
                <a:spcPts val="0"/>
              </a:spcAft>
              <a:buSzPts val="1500"/>
              <a:buChar char="○"/>
              <a:defRPr sz="1500"/>
            </a:lvl5pPr>
            <a:lvl6pPr marL="2743200" lvl="5" indent="-323850" rtl="0">
              <a:spcBef>
                <a:spcPts val="2000"/>
              </a:spcBef>
              <a:spcAft>
                <a:spcPts val="0"/>
              </a:spcAft>
              <a:buSzPts val="1500"/>
              <a:buChar char="■"/>
              <a:defRPr sz="1500"/>
            </a:lvl6pPr>
            <a:lvl7pPr marL="3200400" lvl="6" indent="-323850" rtl="0">
              <a:spcBef>
                <a:spcPts val="2000"/>
              </a:spcBef>
              <a:spcAft>
                <a:spcPts val="0"/>
              </a:spcAft>
              <a:buSzPts val="1500"/>
              <a:buChar char="●"/>
              <a:defRPr sz="1500"/>
            </a:lvl7pPr>
            <a:lvl8pPr marL="3657600" lvl="7" indent="-323850" rtl="0">
              <a:spcBef>
                <a:spcPts val="2000"/>
              </a:spcBef>
              <a:spcAft>
                <a:spcPts val="0"/>
              </a:spcAft>
              <a:buSzPts val="1500"/>
              <a:buChar char="○"/>
              <a:defRPr sz="1500"/>
            </a:lvl8pPr>
            <a:lvl9pPr marL="4114800" lvl="8" indent="-323850" rtl="0">
              <a:spcBef>
                <a:spcPts val="2000"/>
              </a:spcBef>
              <a:spcAft>
                <a:spcPts val="2000"/>
              </a:spcAft>
              <a:buSzPts val="1500"/>
              <a:buChar char="■"/>
              <a:defRPr sz="1500"/>
            </a:lvl9pPr>
          </a:lstStyle>
          <a:p>
            <a:endParaRPr/>
          </a:p>
        </p:txBody>
      </p:sp>
      <p:sp>
        <p:nvSpPr>
          <p:cNvPr id="472" name="Google Shape;472;p38"/>
          <p:cNvSpPr txBox="1">
            <a:spLocks noGrp="1"/>
          </p:cNvSpPr>
          <p:nvPr>
            <p:ph type="body" idx="2"/>
          </p:nvPr>
        </p:nvSpPr>
        <p:spPr>
          <a:xfrm>
            <a:off x="5315640" y="1856664"/>
            <a:ext cx="4399800" cy="5047500"/>
          </a:xfrm>
          <a:prstGeom prst="rect">
            <a:avLst/>
          </a:prstGeom>
        </p:spPr>
        <p:txBody>
          <a:bodyPr spcFirstLastPara="1" wrap="square" lIns="113100" tIns="113100" rIns="113100" bIns="113100" anchor="t" anchorCtr="0">
            <a:noAutofit/>
          </a:bodyPr>
          <a:lstStyle>
            <a:lvl1pPr marL="457200" lvl="0" indent="-336550" rtl="0">
              <a:spcBef>
                <a:spcPts val="0"/>
              </a:spcBef>
              <a:spcAft>
                <a:spcPts val="0"/>
              </a:spcAft>
              <a:buSzPts val="1700"/>
              <a:buChar char="●"/>
              <a:defRPr sz="1700"/>
            </a:lvl1pPr>
            <a:lvl2pPr marL="914400" lvl="1" indent="-323850" rtl="0">
              <a:spcBef>
                <a:spcPts val="2000"/>
              </a:spcBef>
              <a:spcAft>
                <a:spcPts val="0"/>
              </a:spcAft>
              <a:buSzPts val="1500"/>
              <a:buChar char="○"/>
              <a:defRPr sz="1500"/>
            </a:lvl2pPr>
            <a:lvl3pPr marL="1371600" lvl="2" indent="-323850" rtl="0">
              <a:spcBef>
                <a:spcPts val="2000"/>
              </a:spcBef>
              <a:spcAft>
                <a:spcPts val="0"/>
              </a:spcAft>
              <a:buSzPts val="1500"/>
              <a:buChar char="■"/>
              <a:defRPr sz="1500"/>
            </a:lvl3pPr>
            <a:lvl4pPr marL="1828800" lvl="3" indent="-323850" rtl="0">
              <a:spcBef>
                <a:spcPts val="2000"/>
              </a:spcBef>
              <a:spcAft>
                <a:spcPts val="0"/>
              </a:spcAft>
              <a:buSzPts val="1500"/>
              <a:buChar char="●"/>
              <a:defRPr sz="1500"/>
            </a:lvl4pPr>
            <a:lvl5pPr marL="2286000" lvl="4" indent="-323850" rtl="0">
              <a:spcBef>
                <a:spcPts val="2000"/>
              </a:spcBef>
              <a:spcAft>
                <a:spcPts val="0"/>
              </a:spcAft>
              <a:buSzPts val="1500"/>
              <a:buChar char="○"/>
              <a:defRPr sz="1500"/>
            </a:lvl5pPr>
            <a:lvl6pPr marL="2743200" lvl="5" indent="-323850" rtl="0">
              <a:spcBef>
                <a:spcPts val="2000"/>
              </a:spcBef>
              <a:spcAft>
                <a:spcPts val="0"/>
              </a:spcAft>
              <a:buSzPts val="1500"/>
              <a:buChar char="■"/>
              <a:defRPr sz="1500"/>
            </a:lvl6pPr>
            <a:lvl7pPr marL="3200400" lvl="6" indent="-323850" rtl="0">
              <a:spcBef>
                <a:spcPts val="2000"/>
              </a:spcBef>
              <a:spcAft>
                <a:spcPts val="0"/>
              </a:spcAft>
              <a:buSzPts val="1500"/>
              <a:buChar char="●"/>
              <a:defRPr sz="1500"/>
            </a:lvl7pPr>
            <a:lvl8pPr marL="3657600" lvl="7" indent="-323850" rtl="0">
              <a:spcBef>
                <a:spcPts val="2000"/>
              </a:spcBef>
              <a:spcAft>
                <a:spcPts val="0"/>
              </a:spcAft>
              <a:buSzPts val="1500"/>
              <a:buChar char="○"/>
              <a:defRPr sz="1500"/>
            </a:lvl8pPr>
            <a:lvl9pPr marL="4114800" lvl="8" indent="-323850" rtl="0">
              <a:spcBef>
                <a:spcPts val="2000"/>
              </a:spcBef>
              <a:spcAft>
                <a:spcPts val="2000"/>
              </a:spcAft>
              <a:buSzPts val="1500"/>
              <a:buChar char="■"/>
              <a:defRPr sz="1500"/>
            </a:lvl9pPr>
          </a:lstStyle>
          <a:p>
            <a:endParaRPr/>
          </a:p>
        </p:txBody>
      </p:sp>
      <p:sp>
        <p:nvSpPr>
          <p:cNvPr id="473" name="Google Shape;473;p38"/>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letely Blank">
  <p:cSld name="CUSTOM_4_2">
    <p:spTree>
      <p:nvGrpSpPr>
        <p:cNvPr id="1" name="Shape 474"/>
        <p:cNvGrpSpPr/>
        <p:nvPr/>
      </p:nvGrpSpPr>
      <p:grpSpPr>
        <a:xfrm>
          <a:off x="0" y="0"/>
          <a:ext cx="0" cy="0"/>
          <a:chOff x="0" y="0"/>
          <a:chExt cx="0" cy="0"/>
        </a:xfrm>
      </p:grpSpPr>
      <p:sp>
        <p:nvSpPr>
          <p:cNvPr id="475" name="Google Shape;475;p39"/>
          <p:cNvSpPr txBox="1">
            <a:spLocks noGrp="1"/>
          </p:cNvSpPr>
          <p:nvPr>
            <p:ph type="sldNum" idx="12"/>
          </p:nvPr>
        </p:nvSpPr>
        <p:spPr>
          <a:xfrm>
            <a:off x="9244813" y="7092212"/>
            <a:ext cx="603600" cy="4539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76"/>
        <p:cNvGrpSpPr/>
        <p:nvPr/>
      </p:nvGrpSpPr>
      <p:grpSpPr>
        <a:xfrm>
          <a:off x="0" y="0"/>
          <a:ext cx="0" cy="0"/>
          <a:chOff x="0" y="0"/>
          <a:chExt cx="0" cy="0"/>
        </a:xfrm>
      </p:grpSpPr>
      <p:sp>
        <p:nvSpPr>
          <p:cNvPr id="477" name="Google Shape;477;p40"/>
          <p:cNvSpPr txBox="1">
            <a:spLocks noGrp="1"/>
          </p:cNvSpPr>
          <p:nvPr>
            <p:ph type="title"/>
          </p:nvPr>
        </p:nvSpPr>
        <p:spPr>
          <a:xfrm>
            <a:off x="342870" y="442529"/>
            <a:ext cx="9372600" cy="1210500"/>
          </a:xfrm>
          <a:prstGeom prst="rect">
            <a:avLst/>
          </a:prstGeom>
        </p:spPr>
        <p:txBody>
          <a:bodyPr spcFirstLastPara="1" wrap="square" lIns="113100" tIns="113100" rIns="113100" bIns="1131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40"/>
          <p:cNvSpPr txBox="1">
            <a:spLocks noGrp="1"/>
          </p:cNvSpPr>
          <p:nvPr>
            <p:ph type="body" idx="1"/>
          </p:nvPr>
        </p:nvSpPr>
        <p:spPr>
          <a:xfrm>
            <a:off x="342870" y="1856664"/>
            <a:ext cx="9372600" cy="5047500"/>
          </a:xfrm>
          <a:prstGeom prst="rect">
            <a:avLst/>
          </a:prstGeom>
        </p:spPr>
        <p:txBody>
          <a:bodyPr spcFirstLastPara="1" wrap="square" lIns="113100" tIns="113100" rIns="113100" bIns="113100" anchor="t" anchorCtr="0">
            <a:noAutofit/>
          </a:bodyPr>
          <a:lstStyle>
            <a:lvl1pPr marL="457200" lvl="0" indent="-323850" rtl="0">
              <a:spcBef>
                <a:spcPts val="0"/>
              </a:spcBef>
              <a:spcAft>
                <a:spcPts val="0"/>
              </a:spcAft>
              <a:buSzPts val="1500"/>
              <a:buChar char="●"/>
              <a:defRPr/>
            </a:lvl1pPr>
            <a:lvl2pPr marL="914400" lvl="1" indent="-323850" rtl="0">
              <a:spcBef>
                <a:spcPts val="2000"/>
              </a:spcBef>
              <a:spcAft>
                <a:spcPts val="0"/>
              </a:spcAft>
              <a:buSzPts val="1500"/>
              <a:buChar char="○"/>
              <a:defRPr/>
            </a:lvl2pPr>
            <a:lvl3pPr marL="1371600" lvl="2" indent="-323850" rtl="0">
              <a:spcBef>
                <a:spcPts val="2000"/>
              </a:spcBef>
              <a:spcAft>
                <a:spcPts val="0"/>
              </a:spcAft>
              <a:buSzPts val="1500"/>
              <a:buChar char="■"/>
              <a:defRPr/>
            </a:lvl3pPr>
            <a:lvl4pPr marL="1828800" lvl="3" indent="-323850" rtl="0">
              <a:spcBef>
                <a:spcPts val="2000"/>
              </a:spcBef>
              <a:spcAft>
                <a:spcPts val="0"/>
              </a:spcAft>
              <a:buSzPts val="1500"/>
              <a:buChar char="●"/>
              <a:defRPr/>
            </a:lvl4pPr>
            <a:lvl5pPr marL="2286000" lvl="4" indent="-323850" rtl="0">
              <a:spcBef>
                <a:spcPts val="2000"/>
              </a:spcBef>
              <a:spcAft>
                <a:spcPts val="0"/>
              </a:spcAft>
              <a:buSzPts val="1500"/>
              <a:buChar char="○"/>
              <a:defRPr/>
            </a:lvl5pPr>
            <a:lvl6pPr marL="2743200" lvl="5" indent="-323850" rtl="0">
              <a:spcBef>
                <a:spcPts val="2000"/>
              </a:spcBef>
              <a:spcAft>
                <a:spcPts val="0"/>
              </a:spcAft>
              <a:buSzPts val="1500"/>
              <a:buChar char="■"/>
              <a:defRPr/>
            </a:lvl6pPr>
            <a:lvl7pPr marL="3200400" lvl="6" indent="-323850" rtl="0">
              <a:spcBef>
                <a:spcPts val="2000"/>
              </a:spcBef>
              <a:spcAft>
                <a:spcPts val="0"/>
              </a:spcAft>
              <a:buSzPts val="1500"/>
              <a:buChar char="●"/>
              <a:defRPr/>
            </a:lvl7pPr>
            <a:lvl8pPr marL="3657600" lvl="7" indent="-323850" rtl="0">
              <a:spcBef>
                <a:spcPts val="2000"/>
              </a:spcBef>
              <a:spcAft>
                <a:spcPts val="0"/>
              </a:spcAft>
              <a:buSzPts val="1500"/>
              <a:buChar char="○"/>
              <a:defRPr/>
            </a:lvl8pPr>
            <a:lvl9pPr marL="4114800" lvl="8" indent="-323850" rtl="0">
              <a:spcBef>
                <a:spcPts val="2000"/>
              </a:spcBef>
              <a:spcAft>
                <a:spcPts val="2000"/>
              </a:spcAft>
              <a:buSzPts val="1500"/>
              <a:buChar char="■"/>
              <a:defRPr/>
            </a:lvl9pPr>
          </a:lstStyle>
          <a:p>
            <a:endParaRPr/>
          </a:p>
        </p:txBody>
      </p:sp>
      <p:sp>
        <p:nvSpPr>
          <p:cNvPr id="479" name="Google Shape;479;p40"/>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4">
    <p:spTree>
      <p:nvGrpSpPr>
        <p:cNvPr id="1" name="Shape 71"/>
        <p:cNvGrpSpPr/>
        <p:nvPr/>
      </p:nvGrpSpPr>
      <p:grpSpPr>
        <a:xfrm>
          <a:off x="0" y="0"/>
          <a:ext cx="0" cy="0"/>
          <a:chOff x="0" y="0"/>
          <a:chExt cx="0" cy="0"/>
        </a:xfrm>
      </p:grpSpPr>
      <p:sp>
        <p:nvSpPr>
          <p:cNvPr id="72" name="Google Shape;72;p5"/>
          <p:cNvSpPr txBox="1">
            <a:spLocks noGrp="1"/>
          </p:cNvSpPr>
          <p:nvPr>
            <p:ph type="ctrTitle"/>
          </p:nvPr>
        </p:nvSpPr>
        <p:spPr>
          <a:xfrm flipH="1">
            <a:off x="2033150" y="-351851"/>
            <a:ext cx="5991900" cy="1858200"/>
          </a:xfrm>
          <a:prstGeom prst="rect">
            <a:avLst/>
          </a:prstGeom>
          <a:noFill/>
        </p:spPr>
        <p:txBody>
          <a:bodyPr spcFirstLastPara="1" wrap="square" lIns="113100" tIns="113100" rIns="113100" bIns="113100" anchor="b" anchorCtr="0">
            <a:noAutofit/>
          </a:bodyPr>
          <a:lstStyle>
            <a:lvl1pPr lvl="0" algn="ctr" rtl="0">
              <a:spcBef>
                <a:spcPts val="0"/>
              </a:spcBef>
              <a:spcAft>
                <a:spcPts val="0"/>
              </a:spcAft>
              <a:buClr>
                <a:srgbClr val="E1D2EC"/>
              </a:buClr>
              <a:buSzPts val="3700"/>
              <a:buNone/>
              <a:defRPr sz="3700">
                <a:solidFill>
                  <a:srgbClr val="E1D2EC"/>
                </a:solidFill>
              </a:defRPr>
            </a:lvl1pPr>
            <a:lvl2pPr lvl="1" algn="ctr" rtl="0">
              <a:spcBef>
                <a:spcPts val="0"/>
              </a:spcBef>
              <a:spcAft>
                <a:spcPts val="0"/>
              </a:spcAft>
              <a:buSzPts val="3700"/>
              <a:buNone/>
              <a:defRPr sz="3700"/>
            </a:lvl2pPr>
            <a:lvl3pPr lvl="2" algn="ctr" rtl="0">
              <a:spcBef>
                <a:spcPts val="0"/>
              </a:spcBef>
              <a:spcAft>
                <a:spcPts val="0"/>
              </a:spcAft>
              <a:buSzPts val="3700"/>
              <a:buNone/>
              <a:defRPr sz="3700"/>
            </a:lvl3pPr>
            <a:lvl4pPr lvl="3" algn="ctr" rtl="0">
              <a:spcBef>
                <a:spcPts val="0"/>
              </a:spcBef>
              <a:spcAft>
                <a:spcPts val="0"/>
              </a:spcAft>
              <a:buSzPts val="3700"/>
              <a:buNone/>
              <a:defRPr sz="3700"/>
            </a:lvl4pPr>
            <a:lvl5pPr lvl="4" algn="ctr" rtl="0">
              <a:spcBef>
                <a:spcPts val="0"/>
              </a:spcBef>
              <a:spcAft>
                <a:spcPts val="0"/>
              </a:spcAft>
              <a:buSzPts val="3700"/>
              <a:buNone/>
              <a:defRPr sz="3700"/>
            </a:lvl5pPr>
            <a:lvl6pPr lvl="5" algn="ctr" rtl="0">
              <a:spcBef>
                <a:spcPts val="0"/>
              </a:spcBef>
              <a:spcAft>
                <a:spcPts val="0"/>
              </a:spcAft>
              <a:buSzPts val="3700"/>
              <a:buNone/>
              <a:defRPr sz="3700"/>
            </a:lvl6pPr>
            <a:lvl7pPr lvl="6" algn="ctr" rtl="0">
              <a:spcBef>
                <a:spcPts val="0"/>
              </a:spcBef>
              <a:spcAft>
                <a:spcPts val="0"/>
              </a:spcAft>
              <a:buSzPts val="3700"/>
              <a:buNone/>
              <a:defRPr sz="3700"/>
            </a:lvl7pPr>
            <a:lvl8pPr lvl="7" algn="ctr" rtl="0">
              <a:spcBef>
                <a:spcPts val="0"/>
              </a:spcBef>
              <a:spcAft>
                <a:spcPts val="0"/>
              </a:spcAft>
              <a:buSzPts val="3700"/>
              <a:buNone/>
              <a:defRPr sz="3700"/>
            </a:lvl8pPr>
            <a:lvl9pPr lvl="8" algn="ctr" rtl="0">
              <a:spcBef>
                <a:spcPts val="0"/>
              </a:spcBef>
              <a:spcAft>
                <a:spcPts val="0"/>
              </a:spcAft>
              <a:buSzPts val="3700"/>
              <a:buNone/>
              <a:defRPr sz="3700"/>
            </a:lvl9pPr>
          </a:lstStyle>
          <a:p>
            <a:endParaRPr/>
          </a:p>
        </p:txBody>
      </p:sp>
      <p:sp>
        <p:nvSpPr>
          <p:cNvPr id="73" name="Google Shape;73;p5"/>
          <p:cNvSpPr txBox="1">
            <a:spLocks noGrp="1"/>
          </p:cNvSpPr>
          <p:nvPr>
            <p:ph type="title" idx="2" hasCustomPrompt="1"/>
          </p:nvPr>
        </p:nvSpPr>
        <p:spPr>
          <a:xfrm>
            <a:off x="1876061" y="2678256"/>
            <a:ext cx="2348700" cy="873000"/>
          </a:xfrm>
          <a:prstGeom prst="rect">
            <a:avLst/>
          </a:prstGeom>
          <a:noFill/>
        </p:spPr>
        <p:txBody>
          <a:bodyPr spcFirstLastPara="1" wrap="square" lIns="113100" tIns="113100" rIns="113100" bIns="113100" anchor="b" anchorCtr="0">
            <a:noAutofit/>
          </a:bodyPr>
          <a:lstStyle>
            <a:lvl1pPr lvl="0" rtl="0">
              <a:spcBef>
                <a:spcPts val="0"/>
              </a:spcBef>
              <a:spcAft>
                <a:spcPts val="0"/>
              </a:spcAft>
              <a:buClr>
                <a:srgbClr val="E4A947"/>
              </a:buClr>
              <a:buSzPts val="7400"/>
              <a:buNone/>
              <a:defRPr sz="7400">
                <a:solidFill>
                  <a:srgbClr val="E4A947"/>
                </a:solidFill>
              </a:defRPr>
            </a:lvl1pPr>
            <a:lvl2pPr lvl="1"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9pPr>
          </a:lstStyle>
          <a:p>
            <a:r>
              <a:t>xx%</a:t>
            </a:r>
          </a:p>
        </p:txBody>
      </p:sp>
      <p:sp>
        <p:nvSpPr>
          <p:cNvPr id="74" name="Google Shape;74;p5"/>
          <p:cNvSpPr txBox="1">
            <a:spLocks noGrp="1"/>
          </p:cNvSpPr>
          <p:nvPr>
            <p:ph type="subTitle" idx="1"/>
          </p:nvPr>
        </p:nvSpPr>
        <p:spPr>
          <a:xfrm>
            <a:off x="1876064" y="3172616"/>
            <a:ext cx="2895300" cy="8730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Clr>
                <a:srgbClr val="E1D2EC"/>
              </a:buClr>
              <a:buSzPts val="1400"/>
              <a:buNone/>
              <a:defRPr sz="1400">
                <a:solidFill>
                  <a:srgbClr val="E1D2EC"/>
                </a:solidFill>
              </a:defRPr>
            </a:lvl1pPr>
            <a:lvl2pPr lvl="1"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2pPr>
            <a:lvl3pPr lvl="2" algn="ctr" rtl="0">
              <a:lnSpc>
                <a:spcPct val="100000"/>
              </a:lnSpc>
              <a:spcBef>
                <a:spcPts val="0"/>
              </a:spcBef>
              <a:spcAft>
                <a:spcPts val="0"/>
              </a:spcAft>
              <a:buClr>
                <a:srgbClr val="D6C8E0"/>
              </a:buClr>
              <a:buSzPts val="1400"/>
              <a:buNone/>
              <a:defRPr sz="1400">
                <a:solidFill>
                  <a:srgbClr val="D6C8E0"/>
                </a:solidFill>
                <a:latin typeface="Lato Light"/>
                <a:ea typeface="Lato Light"/>
                <a:cs typeface="Lato Light"/>
                <a:sym typeface="Lato Light"/>
              </a:defRPr>
            </a:lvl3pPr>
            <a:lvl4pPr lvl="3"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4pPr>
            <a:lvl5pPr lvl="4"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5pPr>
            <a:lvl6pPr lvl="5"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6pPr>
            <a:lvl7pPr lvl="6"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7pPr>
            <a:lvl8pPr lvl="7"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8pPr>
            <a:lvl9pPr lvl="8"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9pPr>
          </a:lstStyle>
          <a:p>
            <a:endParaRPr/>
          </a:p>
        </p:txBody>
      </p:sp>
      <p:sp>
        <p:nvSpPr>
          <p:cNvPr id="75" name="Google Shape;75;p5"/>
          <p:cNvSpPr txBox="1">
            <a:spLocks noGrp="1"/>
          </p:cNvSpPr>
          <p:nvPr>
            <p:ph type="ctrTitle" idx="3"/>
          </p:nvPr>
        </p:nvSpPr>
        <p:spPr>
          <a:xfrm>
            <a:off x="2687588" y="1902338"/>
            <a:ext cx="2348700" cy="1510500"/>
          </a:xfrm>
          <a:prstGeom prst="rect">
            <a:avLst/>
          </a:prstGeom>
        </p:spPr>
        <p:txBody>
          <a:bodyPr spcFirstLastPara="1" wrap="square" lIns="113100" tIns="113100" rIns="113100" bIns="113100" anchor="b" anchorCtr="0">
            <a:noAutofit/>
          </a:bodyPr>
          <a:lstStyle>
            <a:lvl1pPr lvl="0" rtl="0">
              <a:spcBef>
                <a:spcPts val="0"/>
              </a:spcBef>
              <a:spcAft>
                <a:spcPts val="0"/>
              </a:spcAft>
              <a:buClr>
                <a:srgbClr val="E4A947"/>
              </a:buClr>
              <a:buSzPts val="3700"/>
              <a:buNone/>
              <a:defRPr sz="3700">
                <a:solidFill>
                  <a:srgbClr val="E4A947"/>
                </a:solidFill>
              </a:defRPr>
            </a:lvl1pPr>
            <a:lvl2pPr lvl="1" rtl="0">
              <a:spcBef>
                <a:spcPts val="0"/>
              </a:spcBef>
              <a:spcAft>
                <a:spcPts val="0"/>
              </a:spcAft>
              <a:buClr>
                <a:srgbClr val="65C8D0"/>
              </a:buClr>
              <a:buSzPts val="2200"/>
              <a:buNone/>
              <a:defRPr sz="2200">
                <a:solidFill>
                  <a:srgbClr val="65C8D0"/>
                </a:solidFill>
              </a:defRPr>
            </a:lvl2pPr>
            <a:lvl3pPr lvl="2" rtl="0">
              <a:spcBef>
                <a:spcPts val="0"/>
              </a:spcBef>
              <a:spcAft>
                <a:spcPts val="0"/>
              </a:spcAft>
              <a:buClr>
                <a:srgbClr val="65C8D0"/>
              </a:buClr>
              <a:buSzPts val="2200"/>
              <a:buNone/>
              <a:defRPr sz="2200">
                <a:solidFill>
                  <a:srgbClr val="65C8D0"/>
                </a:solidFill>
              </a:defRPr>
            </a:lvl3pPr>
            <a:lvl4pPr lvl="3" rtl="0">
              <a:spcBef>
                <a:spcPts val="0"/>
              </a:spcBef>
              <a:spcAft>
                <a:spcPts val="0"/>
              </a:spcAft>
              <a:buClr>
                <a:srgbClr val="65C8D0"/>
              </a:buClr>
              <a:buSzPts val="2200"/>
              <a:buNone/>
              <a:defRPr sz="2200">
                <a:solidFill>
                  <a:srgbClr val="65C8D0"/>
                </a:solidFill>
              </a:defRPr>
            </a:lvl4pPr>
            <a:lvl5pPr lvl="4" rtl="0">
              <a:spcBef>
                <a:spcPts val="0"/>
              </a:spcBef>
              <a:spcAft>
                <a:spcPts val="0"/>
              </a:spcAft>
              <a:buClr>
                <a:srgbClr val="65C8D0"/>
              </a:buClr>
              <a:buSzPts val="2200"/>
              <a:buNone/>
              <a:defRPr sz="2200">
                <a:solidFill>
                  <a:srgbClr val="65C8D0"/>
                </a:solidFill>
              </a:defRPr>
            </a:lvl5pPr>
            <a:lvl6pPr lvl="5" rtl="0">
              <a:spcBef>
                <a:spcPts val="0"/>
              </a:spcBef>
              <a:spcAft>
                <a:spcPts val="0"/>
              </a:spcAft>
              <a:buClr>
                <a:srgbClr val="65C8D0"/>
              </a:buClr>
              <a:buSzPts val="2200"/>
              <a:buNone/>
              <a:defRPr sz="2200">
                <a:solidFill>
                  <a:srgbClr val="65C8D0"/>
                </a:solidFill>
              </a:defRPr>
            </a:lvl6pPr>
            <a:lvl7pPr lvl="6" rtl="0">
              <a:spcBef>
                <a:spcPts val="0"/>
              </a:spcBef>
              <a:spcAft>
                <a:spcPts val="0"/>
              </a:spcAft>
              <a:buClr>
                <a:srgbClr val="65C8D0"/>
              </a:buClr>
              <a:buSzPts val="2200"/>
              <a:buNone/>
              <a:defRPr sz="2200">
                <a:solidFill>
                  <a:srgbClr val="65C8D0"/>
                </a:solidFill>
              </a:defRPr>
            </a:lvl7pPr>
            <a:lvl8pPr lvl="7" rtl="0">
              <a:spcBef>
                <a:spcPts val="0"/>
              </a:spcBef>
              <a:spcAft>
                <a:spcPts val="0"/>
              </a:spcAft>
              <a:buClr>
                <a:srgbClr val="65C8D0"/>
              </a:buClr>
              <a:buSzPts val="2200"/>
              <a:buNone/>
              <a:defRPr sz="2200">
                <a:solidFill>
                  <a:srgbClr val="65C8D0"/>
                </a:solidFill>
              </a:defRPr>
            </a:lvl8pPr>
            <a:lvl9pPr lvl="8" rtl="0">
              <a:spcBef>
                <a:spcPts val="0"/>
              </a:spcBef>
              <a:spcAft>
                <a:spcPts val="0"/>
              </a:spcAft>
              <a:buClr>
                <a:srgbClr val="65C8D0"/>
              </a:buClr>
              <a:buSzPts val="2200"/>
              <a:buNone/>
              <a:defRPr sz="2200">
                <a:solidFill>
                  <a:srgbClr val="65C8D0"/>
                </a:solidFill>
              </a:defRPr>
            </a:lvl9pPr>
          </a:lstStyle>
          <a:p>
            <a:endParaRPr/>
          </a:p>
        </p:txBody>
      </p:sp>
      <p:sp>
        <p:nvSpPr>
          <p:cNvPr id="76" name="Google Shape;76;p5"/>
          <p:cNvSpPr txBox="1">
            <a:spLocks noGrp="1"/>
          </p:cNvSpPr>
          <p:nvPr>
            <p:ph type="title" idx="4" hasCustomPrompt="1"/>
          </p:nvPr>
        </p:nvSpPr>
        <p:spPr>
          <a:xfrm>
            <a:off x="1876061" y="5066718"/>
            <a:ext cx="2348700" cy="873000"/>
          </a:xfrm>
          <a:prstGeom prst="rect">
            <a:avLst/>
          </a:prstGeom>
          <a:noFill/>
        </p:spPr>
        <p:txBody>
          <a:bodyPr spcFirstLastPara="1" wrap="square" lIns="113100" tIns="113100" rIns="113100" bIns="113100" anchor="b" anchorCtr="0">
            <a:noAutofit/>
          </a:bodyPr>
          <a:lstStyle>
            <a:lvl1pPr lvl="0" rtl="0">
              <a:spcBef>
                <a:spcPts val="0"/>
              </a:spcBef>
              <a:spcAft>
                <a:spcPts val="0"/>
              </a:spcAft>
              <a:buClr>
                <a:srgbClr val="E4A947"/>
              </a:buClr>
              <a:buSzPts val="7400"/>
              <a:buNone/>
              <a:defRPr sz="7400">
                <a:solidFill>
                  <a:srgbClr val="E4A947"/>
                </a:solidFill>
              </a:defRPr>
            </a:lvl1pPr>
            <a:lvl2pPr lvl="1"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9pPr>
          </a:lstStyle>
          <a:p>
            <a:r>
              <a:t>xx%</a:t>
            </a:r>
          </a:p>
        </p:txBody>
      </p:sp>
      <p:sp>
        <p:nvSpPr>
          <p:cNvPr id="77" name="Google Shape;77;p5"/>
          <p:cNvSpPr txBox="1">
            <a:spLocks noGrp="1"/>
          </p:cNvSpPr>
          <p:nvPr>
            <p:ph type="subTitle" idx="5"/>
          </p:nvPr>
        </p:nvSpPr>
        <p:spPr>
          <a:xfrm>
            <a:off x="1876064" y="5561078"/>
            <a:ext cx="2895300" cy="8730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Clr>
                <a:srgbClr val="E1D2EC"/>
              </a:buClr>
              <a:buSzPts val="1400"/>
              <a:buNone/>
              <a:defRPr sz="1400">
                <a:solidFill>
                  <a:srgbClr val="E1D2EC"/>
                </a:solidFill>
              </a:defRPr>
            </a:lvl1pPr>
            <a:lvl2pPr lvl="1"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2pPr>
            <a:lvl3pPr lvl="2" algn="ctr" rtl="0">
              <a:lnSpc>
                <a:spcPct val="100000"/>
              </a:lnSpc>
              <a:spcBef>
                <a:spcPts val="0"/>
              </a:spcBef>
              <a:spcAft>
                <a:spcPts val="0"/>
              </a:spcAft>
              <a:buClr>
                <a:srgbClr val="D6C8E0"/>
              </a:buClr>
              <a:buSzPts val="1400"/>
              <a:buNone/>
              <a:defRPr sz="1400">
                <a:solidFill>
                  <a:srgbClr val="D6C8E0"/>
                </a:solidFill>
                <a:latin typeface="Lato Light"/>
                <a:ea typeface="Lato Light"/>
                <a:cs typeface="Lato Light"/>
                <a:sym typeface="Lato Light"/>
              </a:defRPr>
            </a:lvl3pPr>
            <a:lvl4pPr lvl="3"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4pPr>
            <a:lvl5pPr lvl="4"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5pPr>
            <a:lvl6pPr lvl="5"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6pPr>
            <a:lvl7pPr lvl="6"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7pPr>
            <a:lvl8pPr lvl="7"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8pPr>
            <a:lvl9pPr lvl="8"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9pPr>
          </a:lstStyle>
          <a:p>
            <a:endParaRPr/>
          </a:p>
        </p:txBody>
      </p:sp>
      <p:sp>
        <p:nvSpPr>
          <p:cNvPr id="78" name="Google Shape;78;p5"/>
          <p:cNvSpPr txBox="1">
            <a:spLocks noGrp="1"/>
          </p:cNvSpPr>
          <p:nvPr>
            <p:ph type="ctrTitle" idx="6"/>
          </p:nvPr>
        </p:nvSpPr>
        <p:spPr>
          <a:xfrm>
            <a:off x="2687588" y="4290800"/>
            <a:ext cx="2348700" cy="1510500"/>
          </a:xfrm>
          <a:prstGeom prst="rect">
            <a:avLst/>
          </a:prstGeom>
        </p:spPr>
        <p:txBody>
          <a:bodyPr spcFirstLastPara="1" wrap="square" lIns="113100" tIns="113100" rIns="113100" bIns="113100" anchor="b" anchorCtr="0">
            <a:noAutofit/>
          </a:bodyPr>
          <a:lstStyle>
            <a:lvl1pPr lvl="0" rtl="0">
              <a:spcBef>
                <a:spcPts val="0"/>
              </a:spcBef>
              <a:spcAft>
                <a:spcPts val="0"/>
              </a:spcAft>
              <a:buClr>
                <a:srgbClr val="E4A947"/>
              </a:buClr>
              <a:buSzPts val="3700"/>
              <a:buNone/>
              <a:defRPr sz="3700">
                <a:solidFill>
                  <a:srgbClr val="E4A947"/>
                </a:solidFill>
              </a:defRPr>
            </a:lvl1pPr>
            <a:lvl2pPr lvl="1" rtl="0">
              <a:spcBef>
                <a:spcPts val="0"/>
              </a:spcBef>
              <a:spcAft>
                <a:spcPts val="0"/>
              </a:spcAft>
              <a:buClr>
                <a:srgbClr val="65C8D0"/>
              </a:buClr>
              <a:buSzPts val="2200"/>
              <a:buNone/>
              <a:defRPr sz="2200">
                <a:solidFill>
                  <a:srgbClr val="65C8D0"/>
                </a:solidFill>
              </a:defRPr>
            </a:lvl2pPr>
            <a:lvl3pPr lvl="2" rtl="0">
              <a:spcBef>
                <a:spcPts val="0"/>
              </a:spcBef>
              <a:spcAft>
                <a:spcPts val="0"/>
              </a:spcAft>
              <a:buClr>
                <a:srgbClr val="65C8D0"/>
              </a:buClr>
              <a:buSzPts val="2200"/>
              <a:buNone/>
              <a:defRPr sz="2200">
                <a:solidFill>
                  <a:srgbClr val="65C8D0"/>
                </a:solidFill>
              </a:defRPr>
            </a:lvl3pPr>
            <a:lvl4pPr lvl="3" rtl="0">
              <a:spcBef>
                <a:spcPts val="0"/>
              </a:spcBef>
              <a:spcAft>
                <a:spcPts val="0"/>
              </a:spcAft>
              <a:buClr>
                <a:srgbClr val="65C8D0"/>
              </a:buClr>
              <a:buSzPts val="2200"/>
              <a:buNone/>
              <a:defRPr sz="2200">
                <a:solidFill>
                  <a:srgbClr val="65C8D0"/>
                </a:solidFill>
              </a:defRPr>
            </a:lvl4pPr>
            <a:lvl5pPr lvl="4" rtl="0">
              <a:spcBef>
                <a:spcPts val="0"/>
              </a:spcBef>
              <a:spcAft>
                <a:spcPts val="0"/>
              </a:spcAft>
              <a:buClr>
                <a:srgbClr val="65C8D0"/>
              </a:buClr>
              <a:buSzPts val="2200"/>
              <a:buNone/>
              <a:defRPr sz="2200">
                <a:solidFill>
                  <a:srgbClr val="65C8D0"/>
                </a:solidFill>
              </a:defRPr>
            </a:lvl5pPr>
            <a:lvl6pPr lvl="5" rtl="0">
              <a:spcBef>
                <a:spcPts val="0"/>
              </a:spcBef>
              <a:spcAft>
                <a:spcPts val="0"/>
              </a:spcAft>
              <a:buClr>
                <a:srgbClr val="65C8D0"/>
              </a:buClr>
              <a:buSzPts val="2200"/>
              <a:buNone/>
              <a:defRPr sz="2200">
                <a:solidFill>
                  <a:srgbClr val="65C8D0"/>
                </a:solidFill>
              </a:defRPr>
            </a:lvl6pPr>
            <a:lvl7pPr lvl="6" rtl="0">
              <a:spcBef>
                <a:spcPts val="0"/>
              </a:spcBef>
              <a:spcAft>
                <a:spcPts val="0"/>
              </a:spcAft>
              <a:buClr>
                <a:srgbClr val="65C8D0"/>
              </a:buClr>
              <a:buSzPts val="2200"/>
              <a:buNone/>
              <a:defRPr sz="2200">
                <a:solidFill>
                  <a:srgbClr val="65C8D0"/>
                </a:solidFill>
              </a:defRPr>
            </a:lvl7pPr>
            <a:lvl8pPr lvl="7" rtl="0">
              <a:spcBef>
                <a:spcPts val="0"/>
              </a:spcBef>
              <a:spcAft>
                <a:spcPts val="0"/>
              </a:spcAft>
              <a:buClr>
                <a:srgbClr val="65C8D0"/>
              </a:buClr>
              <a:buSzPts val="2200"/>
              <a:buNone/>
              <a:defRPr sz="2200">
                <a:solidFill>
                  <a:srgbClr val="65C8D0"/>
                </a:solidFill>
              </a:defRPr>
            </a:lvl8pPr>
            <a:lvl9pPr lvl="8" rtl="0">
              <a:spcBef>
                <a:spcPts val="0"/>
              </a:spcBef>
              <a:spcAft>
                <a:spcPts val="0"/>
              </a:spcAft>
              <a:buClr>
                <a:srgbClr val="65C8D0"/>
              </a:buClr>
              <a:buSzPts val="2200"/>
              <a:buNone/>
              <a:defRPr sz="2200">
                <a:solidFill>
                  <a:srgbClr val="65C8D0"/>
                </a:solidFill>
              </a:defRPr>
            </a:lvl9pPr>
          </a:lstStyle>
          <a:p>
            <a:endParaRPr/>
          </a:p>
        </p:txBody>
      </p:sp>
      <p:sp>
        <p:nvSpPr>
          <p:cNvPr id="79" name="Google Shape;79;p5"/>
          <p:cNvSpPr txBox="1">
            <a:spLocks noGrp="1"/>
          </p:cNvSpPr>
          <p:nvPr>
            <p:ph type="title" idx="7" hasCustomPrompt="1"/>
          </p:nvPr>
        </p:nvSpPr>
        <p:spPr>
          <a:xfrm>
            <a:off x="5286277" y="2678256"/>
            <a:ext cx="2348700" cy="873000"/>
          </a:xfrm>
          <a:prstGeom prst="rect">
            <a:avLst/>
          </a:prstGeom>
          <a:noFill/>
        </p:spPr>
        <p:txBody>
          <a:bodyPr spcFirstLastPara="1" wrap="square" lIns="113100" tIns="113100" rIns="113100" bIns="113100" anchor="b" anchorCtr="0">
            <a:noAutofit/>
          </a:bodyPr>
          <a:lstStyle>
            <a:lvl1pPr lvl="0" rtl="0">
              <a:spcBef>
                <a:spcPts val="0"/>
              </a:spcBef>
              <a:spcAft>
                <a:spcPts val="0"/>
              </a:spcAft>
              <a:buClr>
                <a:srgbClr val="E4A947"/>
              </a:buClr>
              <a:buSzPts val="7400"/>
              <a:buNone/>
              <a:defRPr sz="7400">
                <a:solidFill>
                  <a:srgbClr val="E4A947"/>
                </a:solidFill>
              </a:defRPr>
            </a:lvl1pPr>
            <a:lvl2pPr lvl="1"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9pPr>
          </a:lstStyle>
          <a:p>
            <a:r>
              <a:t>xx%</a:t>
            </a:r>
          </a:p>
        </p:txBody>
      </p:sp>
      <p:sp>
        <p:nvSpPr>
          <p:cNvPr id="80" name="Google Shape;80;p5"/>
          <p:cNvSpPr txBox="1">
            <a:spLocks noGrp="1"/>
          </p:cNvSpPr>
          <p:nvPr>
            <p:ph type="subTitle" idx="8"/>
          </p:nvPr>
        </p:nvSpPr>
        <p:spPr>
          <a:xfrm>
            <a:off x="5286280" y="3172616"/>
            <a:ext cx="2895300" cy="8730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Clr>
                <a:srgbClr val="E1D2EC"/>
              </a:buClr>
              <a:buSzPts val="1400"/>
              <a:buNone/>
              <a:defRPr sz="1400">
                <a:solidFill>
                  <a:srgbClr val="E1D2EC"/>
                </a:solidFill>
              </a:defRPr>
            </a:lvl1pPr>
            <a:lvl2pPr lvl="1"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2pPr>
            <a:lvl3pPr lvl="2" algn="ctr" rtl="0">
              <a:lnSpc>
                <a:spcPct val="100000"/>
              </a:lnSpc>
              <a:spcBef>
                <a:spcPts val="0"/>
              </a:spcBef>
              <a:spcAft>
                <a:spcPts val="0"/>
              </a:spcAft>
              <a:buClr>
                <a:srgbClr val="D6C8E0"/>
              </a:buClr>
              <a:buSzPts val="1400"/>
              <a:buNone/>
              <a:defRPr sz="1400">
                <a:solidFill>
                  <a:srgbClr val="D6C8E0"/>
                </a:solidFill>
                <a:latin typeface="Lato Light"/>
                <a:ea typeface="Lato Light"/>
                <a:cs typeface="Lato Light"/>
                <a:sym typeface="Lato Light"/>
              </a:defRPr>
            </a:lvl3pPr>
            <a:lvl4pPr lvl="3"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4pPr>
            <a:lvl5pPr lvl="4"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5pPr>
            <a:lvl6pPr lvl="5"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6pPr>
            <a:lvl7pPr lvl="6"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7pPr>
            <a:lvl8pPr lvl="7"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8pPr>
            <a:lvl9pPr lvl="8"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9pPr>
          </a:lstStyle>
          <a:p>
            <a:endParaRPr/>
          </a:p>
        </p:txBody>
      </p:sp>
      <p:sp>
        <p:nvSpPr>
          <p:cNvPr id="81" name="Google Shape;81;p5"/>
          <p:cNvSpPr txBox="1">
            <a:spLocks noGrp="1"/>
          </p:cNvSpPr>
          <p:nvPr>
            <p:ph type="ctrTitle" idx="9"/>
          </p:nvPr>
        </p:nvSpPr>
        <p:spPr>
          <a:xfrm>
            <a:off x="6097804" y="1902338"/>
            <a:ext cx="2348700" cy="1510500"/>
          </a:xfrm>
          <a:prstGeom prst="rect">
            <a:avLst/>
          </a:prstGeom>
        </p:spPr>
        <p:txBody>
          <a:bodyPr spcFirstLastPara="1" wrap="square" lIns="113100" tIns="113100" rIns="113100" bIns="113100" anchor="b" anchorCtr="0">
            <a:noAutofit/>
          </a:bodyPr>
          <a:lstStyle>
            <a:lvl1pPr lvl="0" rtl="0">
              <a:spcBef>
                <a:spcPts val="0"/>
              </a:spcBef>
              <a:spcAft>
                <a:spcPts val="0"/>
              </a:spcAft>
              <a:buClr>
                <a:srgbClr val="E4A947"/>
              </a:buClr>
              <a:buSzPts val="3700"/>
              <a:buNone/>
              <a:defRPr sz="3700">
                <a:solidFill>
                  <a:srgbClr val="E4A947"/>
                </a:solidFill>
              </a:defRPr>
            </a:lvl1pPr>
            <a:lvl2pPr lvl="1" rtl="0">
              <a:spcBef>
                <a:spcPts val="0"/>
              </a:spcBef>
              <a:spcAft>
                <a:spcPts val="0"/>
              </a:spcAft>
              <a:buClr>
                <a:srgbClr val="65C8D0"/>
              </a:buClr>
              <a:buSzPts val="2200"/>
              <a:buNone/>
              <a:defRPr sz="2200">
                <a:solidFill>
                  <a:srgbClr val="65C8D0"/>
                </a:solidFill>
              </a:defRPr>
            </a:lvl2pPr>
            <a:lvl3pPr lvl="2" rtl="0">
              <a:spcBef>
                <a:spcPts val="0"/>
              </a:spcBef>
              <a:spcAft>
                <a:spcPts val="0"/>
              </a:spcAft>
              <a:buClr>
                <a:srgbClr val="65C8D0"/>
              </a:buClr>
              <a:buSzPts val="2200"/>
              <a:buNone/>
              <a:defRPr sz="2200">
                <a:solidFill>
                  <a:srgbClr val="65C8D0"/>
                </a:solidFill>
              </a:defRPr>
            </a:lvl3pPr>
            <a:lvl4pPr lvl="3" rtl="0">
              <a:spcBef>
                <a:spcPts val="0"/>
              </a:spcBef>
              <a:spcAft>
                <a:spcPts val="0"/>
              </a:spcAft>
              <a:buClr>
                <a:srgbClr val="65C8D0"/>
              </a:buClr>
              <a:buSzPts val="2200"/>
              <a:buNone/>
              <a:defRPr sz="2200">
                <a:solidFill>
                  <a:srgbClr val="65C8D0"/>
                </a:solidFill>
              </a:defRPr>
            </a:lvl4pPr>
            <a:lvl5pPr lvl="4" rtl="0">
              <a:spcBef>
                <a:spcPts val="0"/>
              </a:spcBef>
              <a:spcAft>
                <a:spcPts val="0"/>
              </a:spcAft>
              <a:buClr>
                <a:srgbClr val="65C8D0"/>
              </a:buClr>
              <a:buSzPts val="2200"/>
              <a:buNone/>
              <a:defRPr sz="2200">
                <a:solidFill>
                  <a:srgbClr val="65C8D0"/>
                </a:solidFill>
              </a:defRPr>
            </a:lvl5pPr>
            <a:lvl6pPr lvl="5" rtl="0">
              <a:spcBef>
                <a:spcPts val="0"/>
              </a:spcBef>
              <a:spcAft>
                <a:spcPts val="0"/>
              </a:spcAft>
              <a:buClr>
                <a:srgbClr val="65C8D0"/>
              </a:buClr>
              <a:buSzPts val="2200"/>
              <a:buNone/>
              <a:defRPr sz="2200">
                <a:solidFill>
                  <a:srgbClr val="65C8D0"/>
                </a:solidFill>
              </a:defRPr>
            </a:lvl6pPr>
            <a:lvl7pPr lvl="6" rtl="0">
              <a:spcBef>
                <a:spcPts val="0"/>
              </a:spcBef>
              <a:spcAft>
                <a:spcPts val="0"/>
              </a:spcAft>
              <a:buClr>
                <a:srgbClr val="65C8D0"/>
              </a:buClr>
              <a:buSzPts val="2200"/>
              <a:buNone/>
              <a:defRPr sz="2200">
                <a:solidFill>
                  <a:srgbClr val="65C8D0"/>
                </a:solidFill>
              </a:defRPr>
            </a:lvl7pPr>
            <a:lvl8pPr lvl="7" rtl="0">
              <a:spcBef>
                <a:spcPts val="0"/>
              </a:spcBef>
              <a:spcAft>
                <a:spcPts val="0"/>
              </a:spcAft>
              <a:buClr>
                <a:srgbClr val="65C8D0"/>
              </a:buClr>
              <a:buSzPts val="2200"/>
              <a:buNone/>
              <a:defRPr sz="2200">
                <a:solidFill>
                  <a:srgbClr val="65C8D0"/>
                </a:solidFill>
              </a:defRPr>
            </a:lvl8pPr>
            <a:lvl9pPr lvl="8" rtl="0">
              <a:spcBef>
                <a:spcPts val="0"/>
              </a:spcBef>
              <a:spcAft>
                <a:spcPts val="0"/>
              </a:spcAft>
              <a:buClr>
                <a:srgbClr val="65C8D0"/>
              </a:buClr>
              <a:buSzPts val="2200"/>
              <a:buNone/>
              <a:defRPr sz="2200">
                <a:solidFill>
                  <a:srgbClr val="65C8D0"/>
                </a:solidFill>
              </a:defRPr>
            </a:lvl9pPr>
          </a:lstStyle>
          <a:p>
            <a:endParaRPr/>
          </a:p>
        </p:txBody>
      </p:sp>
      <p:sp>
        <p:nvSpPr>
          <p:cNvPr id="82" name="Google Shape;82;p5"/>
          <p:cNvSpPr txBox="1">
            <a:spLocks noGrp="1"/>
          </p:cNvSpPr>
          <p:nvPr>
            <p:ph type="title" idx="13" hasCustomPrompt="1"/>
          </p:nvPr>
        </p:nvSpPr>
        <p:spPr>
          <a:xfrm>
            <a:off x="5355608" y="5066718"/>
            <a:ext cx="2348700" cy="873000"/>
          </a:xfrm>
          <a:prstGeom prst="rect">
            <a:avLst/>
          </a:prstGeom>
          <a:noFill/>
        </p:spPr>
        <p:txBody>
          <a:bodyPr spcFirstLastPara="1" wrap="square" lIns="113100" tIns="113100" rIns="113100" bIns="113100" anchor="b" anchorCtr="0">
            <a:noAutofit/>
          </a:bodyPr>
          <a:lstStyle>
            <a:lvl1pPr lvl="0" rtl="0">
              <a:spcBef>
                <a:spcPts val="0"/>
              </a:spcBef>
              <a:spcAft>
                <a:spcPts val="0"/>
              </a:spcAft>
              <a:buClr>
                <a:srgbClr val="E4A947"/>
              </a:buClr>
              <a:buSzPts val="7400"/>
              <a:buNone/>
              <a:defRPr sz="7400">
                <a:solidFill>
                  <a:srgbClr val="E4A947"/>
                </a:solidFill>
              </a:defRPr>
            </a:lvl1pPr>
            <a:lvl2pPr lvl="1"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9pPr>
          </a:lstStyle>
          <a:p>
            <a:r>
              <a:t>xx%</a:t>
            </a:r>
          </a:p>
        </p:txBody>
      </p:sp>
      <p:sp>
        <p:nvSpPr>
          <p:cNvPr id="83" name="Google Shape;83;p5"/>
          <p:cNvSpPr txBox="1">
            <a:spLocks noGrp="1"/>
          </p:cNvSpPr>
          <p:nvPr>
            <p:ph type="subTitle" idx="14"/>
          </p:nvPr>
        </p:nvSpPr>
        <p:spPr>
          <a:xfrm>
            <a:off x="5355611" y="5561078"/>
            <a:ext cx="2895300" cy="8730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Clr>
                <a:srgbClr val="E1D2EC"/>
              </a:buClr>
              <a:buSzPts val="1400"/>
              <a:buNone/>
              <a:defRPr sz="1400">
                <a:solidFill>
                  <a:srgbClr val="E1D2EC"/>
                </a:solidFill>
              </a:defRPr>
            </a:lvl1pPr>
            <a:lvl2pPr lvl="1"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2pPr>
            <a:lvl3pPr lvl="2" algn="ctr" rtl="0">
              <a:lnSpc>
                <a:spcPct val="100000"/>
              </a:lnSpc>
              <a:spcBef>
                <a:spcPts val="0"/>
              </a:spcBef>
              <a:spcAft>
                <a:spcPts val="0"/>
              </a:spcAft>
              <a:buClr>
                <a:srgbClr val="D6C8E0"/>
              </a:buClr>
              <a:buSzPts val="1400"/>
              <a:buNone/>
              <a:defRPr sz="1400">
                <a:solidFill>
                  <a:srgbClr val="D6C8E0"/>
                </a:solidFill>
                <a:latin typeface="Lato Light"/>
                <a:ea typeface="Lato Light"/>
                <a:cs typeface="Lato Light"/>
                <a:sym typeface="Lato Light"/>
              </a:defRPr>
            </a:lvl3pPr>
            <a:lvl4pPr lvl="3"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4pPr>
            <a:lvl5pPr lvl="4"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5pPr>
            <a:lvl6pPr lvl="5"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6pPr>
            <a:lvl7pPr lvl="6"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7pPr>
            <a:lvl8pPr lvl="7"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8pPr>
            <a:lvl9pPr lvl="8" algn="ctr" rtl="0">
              <a:lnSpc>
                <a:spcPct val="100000"/>
              </a:lnSpc>
              <a:spcBef>
                <a:spcPts val="0"/>
              </a:spcBef>
              <a:spcAft>
                <a:spcPts val="0"/>
              </a:spcAft>
              <a:buClr>
                <a:srgbClr val="D6C8E0"/>
              </a:buClr>
              <a:buSzPts val="1400"/>
              <a:buFont typeface="Lato Light"/>
              <a:buNone/>
              <a:defRPr sz="1400">
                <a:solidFill>
                  <a:srgbClr val="D6C8E0"/>
                </a:solidFill>
                <a:latin typeface="Lato Light"/>
                <a:ea typeface="Lato Light"/>
                <a:cs typeface="Lato Light"/>
                <a:sym typeface="Lato Light"/>
              </a:defRPr>
            </a:lvl9pPr>
          </a:lstStyle>
          <a:p>
            <a:endParaRPr/>
          </a:p>
        </p:txBody>
      </p:sp>
      <p:sp>
        <p:nvSpPr>
          <p:cNvPr id="84" name="Google Shape;84;p5"/>
          <p:cNvSpPr txBox="1">
            <a:spLocks noGrp="1"/>
          </p:cNvSpPr>
          <p:nvPr>
            <p:ph type="ctrTitle" idx="15"/>
          </p:nvPr>
        </p:nvSpPr>
        <p:spPr>
          <a:xfrm>
            <a:off x="6097804" y="4290800"/>
            <a:ext cx="2348700" cy="1510500"/>
          </a:xfrm>
          <a:prstGeom prst="rect">
            <a:avLst/>
          </a:prstGeom>
        </p:spPr>
        <p:txBody>
          <a:bodyPr spcFirstLastPara="1" wrap="square" lIns="113100" tIns="113100" rIns="113100" bIns="113100" anchor="b" anchorCtr="0">
            <a:noAutofit/>
          </a:bodyPr>
          <a:lstStyle>
            <a:lvl1pPr lvl="0" rtl="0">
              <a:spcBef>
                <a:spcPts val="0"/>
              </a:spcBef>
              <a:spcAft>
                <a:spcPts val="0"/>
              </a:spcAft>
              <a:buClr>
                <a:srgbClr val="E4A947"/>
              </a:buClr>
              <a:buSzPts val="3700"/>
              <a:buNone/>
              <a:defRPr sz="3700">
                <a:solidFill>
                  <a:srgbClr val="E4A947"/>
                </a:solidFill>
              </a:defRPr>
            </a:lvl1pPr>
            <a:lvl2pPr lvl="1" rtl="0">
              <a:spcBef>
                <a:spcPts val="0"/>
              </a:spcBef>
              <a:spcAft>
                <a:spcPts val="0"/>
              </a:spcAft>
              <a:buClr>
                <a:srgbClr val="65C8D0"/>
              </a:buClr>
              <a:buSzPts val="2200"/>
              <a:buNone/>
              <a:defRPr sz="2200">
                <a:solidFill>
                  <a:srgbClr val="65C8D0"/>
                </a:solidFill>
              </a:defRPr>
            </a:lvl2pPr>
            <a:lvl3pPr lvl="2" rtl="0">
              <a:spcBef>
                <a:spcPts val="0"/>
              </a:spcBef>
              <a:spcAft>
                <a:spcPts val="0"/>
              </a:spcAft>
              <a:buClr>
                <a:srgbClr val="65C8D0"/>
              </a:buClr>
              <a:buSzPts val="2200"/>
              <a:buNone/>
              <a:defRPr sz="2200">
                <a:solidFill>
                  <a:srgbClr val="65C8D0"/>
                </a:solidFill>
              </a:defRPr>
            </a:lvl3pPr>
            <a:lvl4pPr lvl="3" rtl="0">
              <a:spcBef>
                <a:spcPts val="0"/>
              </a:spcBef>
              <a:spcAft>
                <a:spcPts val="0"/>
              </a:spcAft>
              <a:buClr>
                <a:srgbClr val="65C8D0"/>
              </a:buClr>
              <a:buSzPts val="2200"/>
              <a:buNone/>
              <a:defRPr sz="2200">
                <a:solidFill>
                  <a:srgbClr val="65C8D0"/>
                </a:solidFill>
              </a:defRPr>
            </a:lvl4pPr>
            <a:lvl5pPr lvl="4" rtl="0">
              <a:spcBef>
                <a:spcPts val="0"/>
              </a:spcBef>
              <a:spcAft>
                <a:spcPts val="0"/>
              </a:spcAft>
              <a:buClr>
                <a:srgbClr val="65C8D0"/>
              </a:buClr>
              <a:buSzPts val="2200"/>
              <a:buNone/>
              <a:defRPr sz="2200">
                <a:solidFill>
                  <a:srgbClr val="65C8D0"/>
                </a:solidFill>
              </a:defRPr>
            </a:lvl5pPr>
            <a:lvl6pPr lvl="5" rtl="0">
              <a:spcBef>
                <a:spcPts val="0"/>
              </a:spcBef>
              <a:spcAft>
                <a:spcPts val="0"/>
              </a:spcAft>
              <a:buClr>
                <a:srgbClr val="65C8D0"/>
              </a:buClr>
              <a:buSzPts val="2200"/>
              <a:buNone/>
              <a:defRPr sz="2200">
                <a:solidFill>
                  <a:srgbClr val="65C8D0"/>
                </a:solidFill>
              </a:defRPr>
            </a:lvl6pPr>
            <a:lvl7pPr lvl="6" rtl="0">
              <a:spcBef>
                <a:spcPts val="0"/>
              </a:spcBef>
              <a:spcAft>
                <a:spcPts val="0"/>
              </a:spcAft>
              <a:buClr>
                <a:srgbClr val="65C8D0"/>
              </a:buClr>
              <a:buSzPts val="2200"/>
              <a:buNone/>
              <a:defRPr sz="2200">
                <a:solidFill>
                  <a:srgbClr val="65C8D0"/>
                </a:solidFill>
              </a:defRPr>
            </a:lvl7pPr>
            <a:lvl8pPr lvl="7" rtl="0">
              <a:spcBef>
                <a:spcPts val="0"/>
              </a:spcBef>
              <a:spcAft>
                <a:spcPts val="0"/>
              </a:spcAft>
              <a:buClr>
                <a:srgbClr val="65C8D0"/>
              </a:buClr>
              <a:buSzPts val="2200"/>
              <a:buNone/>
              <a:defRPr sz="2200">
                <a:solidFill>
                  <a:srgbClr val="65C8D0"/>
                </a:solidFill>
              </a:defRPr>
            </a:lvl8pPr>
            <a:lvl9pPr lvl="8" rtl="0">
              <a:spcBef>
                <a:spcPts val="0"/>
              </a:spcBef>
              <a:spcAft>
                <a:spcPts val="0"/>
              </a:spcAft>
              <a:buClr>
                <a:srgbClr val="65C8D0"/>
              </a:buClr>
              <a:buSzPts val="2200"/>
              <a:buNone/>
              <a:defRPr sz="2200">
                <a:solidFill>
                  <a:srgbClr val="65C8D0"/>
                </a:solidFill>
              </a:defRPr>
            </a:lvl9pPr>
          </a:lstStyle>
          <a:p>
            <a:endParaRPr/>
          </a:p>
        </p:txBody>
      </p:sp>
      <p:cxnSp>
        <p:nvCxnSpPr>
          <p:cNvPr id="85" name="Google Shape;85;p5"/>
          <p:cNvCxnSpPr/>
          <p:nvPr/>
        </p:nvCxnSpPr>
        <p:spPr>
          <a:xfrm>
            <a:off x="1611871" y="2722607"/>
            <a:ext cx="0" cy="2408700"/>
          </a:xfrm>
          <a:prstGeom prst="straightConnector1">
            <a:avLst/>
          </a:prstGeom>
          <a:noFill/>
          <a:ln w="9525" cap="flat" cmpd="sng">
            <a:solidFill>
              <a:srgbClr val="E1D2EC"/>
            </a:solidFill>
            <a:prstDash val="solid"/>
            <a:round/>
            <a:headEnd type="oval" w="med" len="med"/>
            <a:tailEnd type="none" w="med" len="med"/>
          </a:ln>
        </p:spPr>
      </p:cxnSp>
      <p:cxnSp>
        <p:nvCxnSpPr>
          <p:cNvPr id="86" name="Google Shape;86;p5"/>
          <p:cNvCxnSpPr/>
          <p:nvPr/>
        </p:nvCxnSpPr>
        <p:spPr>
          <a:xfrm>
            <a:off x="4990847" y="2722607"/>
            <a:ext cx="0" cy="2408700"/>
          </a:xfrm>
          <a:prstGeom prst="straightConnector1">
            <a:avLst/>
          </a:prstGeom>
          <a:noFill/>
          <a:ln w="9525" cap="flat" cmpd="sng">
            <a:solidFill>
              <a:srgbClr val="E1D2EC"/>
            </a:solidFill>
            <a:prstDash val="solid"/>
            <a:round/>
            <a:headEnd type="none" w="med" len="med"/>
            <a:tailEnd type="oval" w="med" len="me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itle 1 1 1">
  <p:cSld name="CUSTOM_6_1_1_1">
    <p:spTree>
      <p:nvGrpSpPr>
        <p:cNvPr id="1" name="Shape 480"/>
        <p:cNvGrpSpPr/>
        <p:nvPr/>
      </p:nvGrpSpPr>
      <p:grpSpPr>
        <a:xfrm>
          <a:off x="0" y="0"/>
          <a:ext cx="0" cy="0"/>
          <a:chOff x="0" y="0"/>
          <a:chExt cx="0" cy="0"/>
        </a:xfrm>
      </p:grpSpPr>
      <p:sp>
        <p:nvSpPr>
          <p:cNvPr id="481" name="Google Shape;481;p41"/>
          <p:cNvSpPr/>
          <p:nvPr/>
        </p:nvSpPr>
        <p:spPr>
          <a:xfrm>
            <a:off x="145878" y="96797"/>
            <a:ext cx="7634387" cy="1401610"/>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5"/>
          </a:solidFill>
          <a:ln>
            <a:noFill/>
          </a:ln>
        </p:spPr>
        <p:txBody>
          <a:bodyPr spcFirstLastPara="1" wrap="square" lIns="113100" tIns="56525" rIns="113100" bIns="56525"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482" name="Google Shape;482;p41"/>
          <p:cNvSpPr txBox="1">
            <a:spLocks noGrp="1"/>
          </p:cNvSpPr>
          <p:nvPr>
            <p:ph type="title"/>
          </p:nvPr>
        </p:nvSpPr>
        <p:spPr>
          <a:xfrm>
            <a:off x="410813" y="628446"/>
            <a:ext cx="7068900" cy="598800"/>
          </a:xfrm>
          <a:prstGeom prst="rect">
            <a:avLst/>
          </a:prstGeom>
        </p:spPr>
        <p:txBody>
          <a:bodyPr spcFirstLastPara="1" wrap="square" lIns="113100" tIns="113100" rIns="113100" bIns="1131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1">
  <p:cSld name="CUSTOM_14_1">
    <p:spTree>
      <p:nvGrpSpPr>
        <p:cNvPr id="1" name="Shape 87"/>
        <p:cNvGrpSpPr/>
        <p:nvPr/>
      </p:nvGrpSpPr>
      <p:grpSpPr>
        <a:xfrm>
          <a:off x="0" y="0"/>
          <a:ext cx="0" cy="0"/>
          <a:chOff x="0" y="0"/>
          <a:chExt cx="0" cy="0"/>
        </a:xfrm>
      </p:grpSpPr>
      <p:sp>
        <p:nvSpPr>
          <p:cNvPr id="88" name="Google Shape;88;p6"/>
          <p:cNvSpPr txBox="1">
            <a:spLocks noGrp="1"/>
          </p:cNvSpPr>
          <p:nvPr>
            <p:ph type="ctrTitle"/>
          </p:nvPr>
        </p:nvSpPr>
        <p:spPr>
          <a:xfrm flipH="1">
            <a:off x="2033150" y="-351851"/>
            <a:ext cx="5991900" cy="1858200"/>
          </a:xfrm>
          <a:prstGeom prst="rect">
            <a:avLst/>
          </a:prstGeom>
          <a:noFill/>
        </p:spPr>
        <p:txBody>
          <a:bodyPr spcFirstLastPara="1" wrap="square" lIns="113100" tIns="113100" rIns="113100" bIns="113100" anchor="b" anchorCtr="0">
            <a:noAutofit/>
          </a:bodyPr>
          <a:lstStyle>
            <a:lvl1pPr lvl="0" algn="ctr" rtl="0">
              <a:spcBef>
                <a:spcPts val="0"/>
              </a:spcBef>
              <a:spcAft>
                <a:spcPts val="0"/>
              </a:spcAft>
              <a:buClr>
                <a:srgbClr val="E1D2EC"/>
              </a:buClr>
              <a:buSzPts val="3700"/>
              <a:buNone/>
              <a:defRPr sz="3700">
                <a:solidFill>
                  <a:srgbClr val="E1D2EC"/>
                </a:solidFill>
              </a:defRPr>
            </a:lvl1pPr>
            <a:lvl2pPr lvl="1" algn="ctr" rtl="0">
              <a:spcBef>
                <a:spcPts val="0"/>
              </a:spcBef>
              <a:spcAft>
                <a:spcPts val="0"/>
              </a:spcAft>
              <a:buSzPts val="3700"/>
              <a:buNone/>
              <a:defRPr sz="3700"/>
            </a:lvl2pPr>
            <a:lvl3pPr lvl="2" algn="ctr" rtl="0">
              <a:spcBef>
                <a:spcPts val="0"/>
              </a:spcBef>
              <a:spcAft>
                <a:spcPts val="0"/>
              </a:spcAft>
              <a:buSzPts val="3700"/>
              <a:buNone/>
              <a:defRPr sz="3700"/>
            </a:lvl3pPr>
            <a:lvl4pPr lvl="3" algn="ctr" rtl="0">
              <a:spcBef>
                <a:spcPts val="0"/>
              </a:spcBef>
              <a:spcAft>
                <a:spcPts val="0"/>
              </a:spcAft>
              <a:buSzPts val="3700"/>
              <a:buNone/>
              <a:defRPr sz="3700"/>
            </a:lvl4pPr>
            <a:lvl5pPr lvl="4" algn="ctr" rtl="0">
              <a:spcBef>
                <a:spcPts val="0"/>
              </a:spcBef>
              <a:spcAft>
                <a:spcPts val="0"/>
              </a:spcAft>
              <a:buSzPts val="3700"/>
              <a:buNone/>
              <a:defRPr sz="3700"/>
            </a:lvl5pPr>
            <a:lvl6pPr lvl="5" algn="ctr" rtl="0">
              <a:spcBef>
                <a:spcPts val="0"/>
              </a:spcBef>
              <a:spcAft>
                <a:spcPts val="0"/>
              </a:spcAft>
              <a:buSzPts val="3700"/>
              <a:buNone/>
              <a:defRPr sz="3700"/>
            </a:lvl6pPr>
            <a:lvl7pPr lvl="6" algn="ctr" rtl="0">
              <a:spcBef>
                <a:spcPts val="0"/>
              </a:spcBef>
              <a:spcAft>
                <a:spcPts val="0"/>
              </a:spcAft>
              <a:buSzPts val="3700"/>
              <a:buNone/>
              <a:defRPr sz="3700"/>
            </a:lvl7pPr>
            <a:lvl8pPr lvl="7" algn="ctr" rtl="0">
              <a:spcBef>
                <a:spcPts val="0"/>
              </a:spcBef>
              <a:spcAft>
                <a:spcPts val="0"/>
              </a:spcAft>
              <a:buSzPts val="3700"/>
              <a:buNone/>
              <a:defRPr sz="3700"/>
            </a:lvl8pPr>
            <a:lvl9pPr lvl="8" algn="ctr" rtl="0">
              <a:spcBef>
                <a:spcPts val="0"/>
              </a:spcBef>
              <a:spcAft>
                <a:spcPts val="0"/>
              </a:spcAft>
              <a:buSzPts val="3700"/>
              <a:buNone/>
              <a:defRPr sz="3700"/>
            </a:lvl9pPr>
          </a:lstStyle>
          <a:p>
            <a:endParaRPr/>
          </a:p>
        </p:txBody>
      </p:sp>
      <p:cxnSp>
        <p:nvCxnSpPr>
          <p:cNvPr id="89" name="Google Shape;89;p6"/>
          <p:cNvCxnSpPr/>
          <p:nvPr/>
        </p:nvCxnSpPr>
        <p:spPr>
          <a:xfrm>
            <a:off x="2360036" y="2722607"/>
            <a:ext cx="0" cy="2408700"/>
          </a:xfrm>
          <a:prstGeom prst="straightConnector1">
            <a:avLst/>
          </a:prstGeom>
          <a:noFill/>
          <a:ln w="9525" cap="flat" cmpd="sng">
            <a:solidFill>
              <a:srgbClr val="E1D2EC"/>
            </a:solidFill>
            <a:prstDash val="solid"/>
            <a:round/>
            <a:headEnd type="oval" w="med" len="med"/>
            <a:tailEnd type="none" w="med" len="med"/>
          </a:ln>
        </p:spPr>
      </p:cxnSp>
      <p:cxnSp>
        <p:nvCxnSpPr>
          <p:cNvPr id="90" name="Google Shape;90;p6"/>
          <p:cNvCxnSpPr/>
          <p:nvPr/>
        </p:nvCxnSpPr>
        <p:spPr>
          <a:xfrm>
            <a:off x="5029200" y="2722607"/>
            <a:ext cx="0" cy="2408700"/>
          </a:xfrm>
          <a:prstGeom prst="straightConnector1">
            <a:avLst/>
          </a:prstGeom>
          <a:noFill/>
          <a:ln w="9525" cap="flat" cmpd="sng">
            <a:solidFill>
              <a:srgbClr val="E1D2EC"/>
            </a:solidFill>
            <a:prstDash val="solid"/>
            <a:round/>
            <a:headEnd type="none" w="med" len="med"/>
            <a:tailEnd type="oval" w="med" len="med"/>
          </a:ln>
        </p:spPr>
      </p:cxnSp>
      <p:sp>
        <p:nvSpPr>
          <p:cNvPr id="91" name="Google Shape;91;p6"/>
          <p:cNvSpPr txBox="1">
            <a:spLocks noGrp="1"/>
          </p:cNvSpPr>
          <p:nvPr>
            <p:ph type="subTitle" idx="1"/>
          </p:nvPr>
        </p:nvSpPr>
        <p:spPr>
          <a:xfrm>
            <a:off x="137121" y="3280401"/>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92" name="Google Shape;92;p6"/>
          <p:cNvSpPr txBox="1">
            <a:spLocks noGrp="1"/>
          </p:cNvSpPr>
          <p:nvPr>
            <p:ph type="subTitle" idx="2"/>
          </p:nvPr>
        </p:nvSpPr>
        <p:spPr>
          <a:xfrm>
            <a:off x="137121" y="5662452"/>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93" name="Google Shape;93;p6"/>
          <p:cNvSpPr txBox="1">
            <a:spLocks noGrp="1"/>
          </p:cNvSpPr>
          <p:nvPr>
            <p:ph type="subTitle" idx="3"/>
          </p:nvPr>
        </p:nvSpPr>
        <p:spPr>
          <a:xfrm>
            <a:off x="137121" y="2089375"/>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94" name="Google Shape;94;p6"/>
          <p:cNvSpPr txBox="1">
            <a:spLocks noGrp="1"/>
          </p:cNvSpPr>
          <p:nvPr>
            <p:ph type="subTitle" idx="4"/>
          </p:nvPr>
        </p:nvSpPr>
        <p:spPr>
          <a:xfrm>
            <a:off x="137121" y="4471427"/>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95" name="Google Shape;95;p6"/>
          <p:cNvSpPr txBox="1">
            <a:spLocks noGrp="1"/>
          </p:cNvSpPr>
          <p:nvPr>
            <p:ph type="subTitle" idx="5"/>
          </p:nvPr>
        </p:nvSpPr>
        <p:spPr>
          <a:xfrm>
            <a:off x="2766271" y="3280401"/>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96" name="Google Shape;96;p6"/>
          <p:cNvSpPr txBox="1">
            <a:spLocks noGrp="1"/>
          </p:cNvSpPr>
          <p:nvPr>
            <p:ph type="subTitle" idx="6"/>
          </p:nvPr>
        </p:nvSpPr>
        <p:spPr>
          <a:xfrm>
            <a:off x="2766271" y="5662452"/>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97" name="Google Shape;97;p6"/>
          <p:cNvSpPr txBox="1">
            <a:spLocks noGrp="1"/>
          </p:cNvSpPr>
          <p:nvPr>
            <p:ph type="subTitle" idx="7"/>
          </p:nvPr>
        </p:nvSpPr>
        <p:spPr>
          <a:xfrm>
            <a:off x="2766271" y="2089375"/>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98" name="Google Shape;98;p6"/>
          <p:cNvSpPr txBox="1">
            <a:spLocks noGrp="1"/>
          </p:cNvSpPr>
          <p:nvPr>
            <p:ph type="subTitle" idx="8"/>
          </p:nvPr>
        </p:nvSpPr>
        <p:spPr>
          <a:xfrm>
            <a:off x="2766271" y="4471427"/>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99" name="Google Shape;99;p6"/>
          <p:cNvSpPr txBox="1">
            <a:spLocks noGrp="1"/>
          </p:cNvSpPr>
          <p:nvPr>
            <p:ph type="subTitle" idx="9"/>
          </p:nvPr>
        </p:nvSpPr>
        <p:spPr>
          <a:xfrm>
            <a:off x="5395421" y="3280401"/>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100" name="Google Shape;100;p6"/>
          <p:cNvSpPr txBox="1">
            <a:spLocks noGrp="1"/>
          </p:cNvSpPr>
          <p:nvPr>
            <p:ph type="subTitle" idx="13"/>
          </p:nvPr>
        </p:nvSpPr>
        <p:spPr>
          <a:xfrm>
            <a:off x="5395421" y="5662452"/>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101" name="Google Shape;101;p6"/>
          <p:cNvSpPr txBox="1">
            <a:spLocks noGrp="1"/>
          </p:cNvSpPr>
          <p:nvPr>
            <p:ph type="subTitle" idx="14"/>
          </p:nvPr>
        </p:nvSpPr>
        <p:spPr>
          <a:xfrm>
            <a:off x="5395421" y="2089375"/>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102" name="Google Shape;102;p6"/>
          <p:cNvSpPr txBox="1">
            <a:spLocks noGrp="1"/>
          </p:cNvSpPr>
          <p:nvPr>
            <p:ph type="subTitle" idx="15"/>
          </p:nvPr>
        </p:nvSpPr>
        <p:spPr>
          <a:xfrm>
            <a:off x="5395421" y="4471427"/>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103" name="Google Shape;103;p6"/>
          <p:cNvSpPr txBox="1">
            <a:spLocks noGrp="1"/>
          </p:cNvSpPr>
          <p:nvPr>
            <p:ph type="subTitle" idx="16"/>
          </p:nvPr>
        </p:nvSpPr>
        <p:spPr>
          <a:xfrm>
            <a:off x="8024571" y="3280401"/>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104" name="Google Shape;104;p6"/>
          <p:cNvSpPr txBox="1">
            <a:spLocks noGrp="1"/>
          </p:cNvSpPr>
          <p:nvPr>
            <p:ph type="subTitle" idx="17"/>
          </p:nvPr>
        </p:nvSpPr>
        <p:spPr>
          <a:xfrm>
            <a:off x="8024571" y="5662452"/>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105" name="Google Shape;105;p6"/>
          <p:cNvSpPr txBox="1">
            <a:spLocks noGrp="1"/>
          </p:cNvSpPr>
          <p:nvPr>
            <p:ph type="subTitle" idx="18"/>
          </p:nvPr>
        </p:nvSpPr>
        <p:spPr>
          <a:xfrm>
            <a:off x="8024571" y="2089375"/>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sp>
        <p:nvSpPr>
          <p:cNvPr id="106" name="Google Shape;106;p6"/>
          <p:cNvSpPr txBox="1">
            <a:spLocks noGrp="1"/>
          </p:cNvSpPr>
          <p:nvPr>
            <p:ph type="subTitle" idx="19"/>
          </p:nvPr>
        </p:nvSpPr>
        <p:spPr>
          <a:xfrm>
            <a:off x="8024571" y="4471427"/>
            <a:ext cx="1937400" cy="873000"/>
          </a:xfrm>
          <a:prstGeom prst="rect">
            <a:avLst/>
          </a:prstGeom>
        </p:spPr>
        <p:txBody>
          <a:bodyPr spcFirstLastPara="1" wrap="square" lIns="113100" tIns="113100" rIns="113100" bIns="113100" anchor="t" anchorCtr="0">
            <a:noAutofit/>
          </a:bodyPr>
          <a:lstStyle>
            <a:lvl1pPr lvl="0">
              <a:spcBef>
                <a:spcPts val="0"/>
              </a:spcBef>
              <a:spcAft>
                <a:spcPts val="0"/>
              </a:spcAft>
              <a:buSzPts val="1200"/>
              <a:buNone/>
              <a:defRPr sz="1200"/>
            </a:lvl1pPr>
            <a:lvl2pPr lvl="1">
              <a:spcBef>
                <a:spcPts val="2000"/>
              </a:spcBef>
              <a:spcAft>
                <a:spcPts val="0"/>
              </a:spcAft>
              <a:buSzPts val="1200"/>
              <a:buNone/>
              <a:defRPr sz="1200"/>
            </a:lvl2pPr>
            <a:lvl3pPr lvl="2">
              <a:spcBef>
                <a:spcPts val="2000"/>
              </a:spcBef>
              <a:spcAft>
                <a:spcPts val="0"/>
              </a:spcAft>
              <a:buSzPts val="1200"/>
              <a:buNone/>
              <a:defRPr sz="1200"/>
            </a:lvl3pPr>
            <a:lvl4pPr lvl="3">
              <a:spcBef>
                <a:spcPts val="2000"/>
              </a:spcBef>
              <a:spcAft>
                <a:spcPts val="0"/>
              </a:spcAft>
              <a:buSzPts val="1200"/>
              <a:buNone/>
              <a:defRPr sz="1200"/>
            </a:lvl4pPr>
            <a:lvl5pPr lvl="4">
              <a:spcBef>
                <a:spcPts val="2000"/>
              </a:spcBef>
              <a:spcAft>
                <a:spcPts val="0"/>
              </a:spcAft>
              <a:buSzPts val="1200"/>
              <a:buNone/>
              <a:defRPr sz="1200"/>
            </a:lvl5pPr>
            <a:lvl6pPr lvl="5">
              <a:spcBef>
                <a:spcPts val="2000"/>
              </a:spcBef>
              <a:spcAft>
                <a:spcPts val="0"/>
              </a:spcAft>
              <a:buSzPts val="1200"/>
              <a:buNone/>
              <a:defRPr sz="1200"/>
            </a:lvl6pPr>
            <a:lvl7pPr lvl="6">
              <a:spcBef>
                <a:spcPts val="2000"/>
              </a:spcBef>
              <a:spcAft>
                <a:spcPts val="0"/>
              </a:spcAft>
              <a:buSzPts val="1200"/>
              <a:buNone/>
              <a:defRPr sz="1200"/>
            </a:lvl7pPr>
            <a:lvl8pPr lvl="7">
              <a:spcBef>
                <a:spcPts val="2000"/>
              </a:spcBef>
              <a:spcAft>
                <a:spcPts val="0"/>
              </a:spcAft>
              <a:buSzPts val="1200"/>
              <a:buNone/>
              <a:defRPr sz="1200"/>
            </a:lvl8pPr>
            <a:lvl9pPr lvl="8" rtl="0">
              <a:spcBef>
                <a:spcPts val="2000"/>
              </a:spcBef>
              <a:spcAft>
                <a:spcPts val="2000"/>
              </a:spcAft>
              <a:buSzPts val="1200"/>
              <a:buNone/>
              <a:defRPr sz="1200"/>
            </a:lvl9pPr>
          </a:lstStyle>
          <a:p>
            <a:endParaRPr/>
          </a:p>
        </p:txBody>
      </p:sp>
      <p:cxnSp>
        <p:nvCxnSpPr>
          <p:cNvPr id="107" name="Google Shape;107;p6"/>
          <p:cNvCxnSpPr/>
          <p:nvPr/>
        </p:nvCxnSpPr>
        <p:spPr>
          <a:xfrm rot="10800000">
            <a:off x="7698364" y="2681857"/>
            <a:ext cx="0" cy="2408700"/>
          </a:xfrm>
          <a:prstGeom prst="straightConnector1">
            <a:avLst/>
          </a:prstGeom>
          <a:noFill/>
          <a:ln w="9525" cap="flat" cmpd="sng">
            <a:solidFill>
              <a:srgbClr val="E1D2EC"/>
            </a:solidFill>
            <a:prstDash val="solid"/>
            <a:round/>
            <a:headEnd type="none" w="med" len="med"/>
            <a:tailEnd type="oval" w="med" len="med"/>
          </a:ln>
        </p:spPr>
      </p:cxnSp>
      <p:pic>
        <p:nvPicPr>
          <p:cNvPr id="108" name="Google Shape;108;p6"/>
          <p:cNvPicPr preferRelativeResize="0"/>
          <p:nvPr/>
        </p:nvPicPr>
        <p:blipFill>
          <a:blip r:embed="rId2">
            <a:alphaModFix/>
          </a:blip>
          <a:stretch>
            <a:fillRect/>
          </a:stretch>
        </p:blipFill>
        <p:spPr>
          <a:xfrm rot="665586">
            <a:off x="-100625" y="404301"/>
            <a:ext cx="2315099" cy="605950"/>
          </a:xfrm>
          <a:prstGeom prst="rect">
            <a:avLst/>
          </a:prstGeom>
          <a:noFill/>
          <a:ln>
            <a:noFill/>
          </a:ln>
        </p:spPr>
      </p:pic>
      <p:pic>
        <p:nvPicPr>
          <p:cNvPr id="109" name="Google Shape;109;p6"/>
          <p:cNvPicPr preferRelativeResize="0"/>
          <p:nvPr/>
        </p:nvPicPr>
        <p:blipFill>
          <a:blip r:embed="rId2">
            <a:alphaModFix/>
          </a:blip>
          <a:stretch>
            <a:fillRect/>
          </a:stretch>
        </p:blipFill>
        <p:spPr>
          <a:xfrm rot="1133911">
            <a:off x="1223098" y="6828185"/>
            <a:ext cx="1890008" cy="494683"/>
          </a:xfrm>
          <a:prstGeom prst="rect">
            <a:avLst/>
          </a:prstGeom>
          <a:noFill/>
          <a:ln>
            <a:noFill/>
          </a:ln>
        </p:spPr>
      </p:pic>
      <p:pic>
        <p:nvPicPr>
          <p:cNvPr id="110" name="Google Shape;110;p6"/>
          <p:cNvPicPr preferRelativeResize="0"/>
          <p:nvPr/>
        </p:nvPicPr>
        <p:blipFill>
          <a:blip r:embed="rId3">
            <a:alphaModFix amt="70000"/>
          </a:blip>
          <a:stretch>
            <a:fillRect/>
          </a:stretch>
        </p:blipFill>
        <p:spPr>
          <a:xfrm rot="1516744" flipH="1">
            <a:off x="6416907" y="5831214"/>
            <a:ext cx="2709039" cy="75749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7"/>
          <p:cNvSpPr txBox="1">
            <a:spLocks noGrp="1"/>
          </p:cNvSpPr>
          <p:nvPr>
            <p:ph type="subTitle" idx="1"/>
          </p:nvPr>
        </p:nvSpPr>
        <p:spPr>
          <a:xfrm flipH="1">
            <a:off x="1992090" y="2196098"/>
            <a:ext cx="3833400" cy="2143500"/>
          </a:xfrm>
          <a:prstGeom prst="rect">
            <a:avLst/>
          </a:prstGeom>
        </p:spPr>
        <p:txBody>
          <a:bodyPr spcFirstLastPara="1" wrap="square" lIns="113100" tIns="113100" rIns="113100" bIns="113100" anchor="b" anchorCtr="0">
            <a:noAutofit/>
          </a:bodyPr>
          <a:lstStyle>
            <a:lvl1pPr lvl="0" rtl="0">
              <a:lnSpc>
                <a:spcPct val="100000"/>
              </a:lnSpc>
              <a:spcBef>
                <a:spcPts val="0"/>
              </a:spcBef>
              <a:spcAft>
                <a:spcPts val="0"/>
              </a:spcAft>
              <a:buClr>
                <a:srgbClr val="D6C8E0"/>
              </a:buClr>
              <a:buSzPts val="2200"/>
              <a:buNone/>
              <a:defRPr sz="2200">
                <a:solidFill>
                  <a:srgbClr val="D6C8E0"/>
                </a:solidFill>
              </a:defRPr>
            </a:lvl1pPr>
            <a:lvl2pPr lvl="1" rtl="0">
              <a:lnSpc>
                <a:spcPct val="100000"/>
              </a:lnSpc>
              <a:spcBef>
                <a:spcPts val="0"/>
              </a:spcBef>
              <a:spcAft>
                <a:spcPts val="0"/>
              </a:spcAft>
              <a:buSzPts val="2000"/>
              <a:buNone/>
              <a:defRPr sz="2000"/>
            </a:lvl2pPr>
            <a:lvl3pPr lvl="2" rtl="0">
              <a:lnSpc>
                <a:spcPct val="100000"/>
              </a:lnSpc>
              <a:spcBef>
                <a:spcPts val="0"/>
              </a:spcBef>
              <a:spcAft>
                <a:spcPts val="0"/>
              </a:spcAft>
              <a:buSzPts val="2000"/>
              <a:buNone/>
              <a:defRPr sz="2000"/>
            </a:lvl3pPr>
            <a:lvl4pPr lvl="3" rtl="0">
              <a:lnSpc>
                <a:spcPct val="100000"/>
              </a:lnSpc>
              <a:spcBef>
                <a:spcPts val="0"/>
              </a:spcBef>
              <a:spcAft>
                <a:spcPts val="0"/>
              </a:spcAft>
              <a:buSzPts val="2000"/>
              <a:buNone/>
              <a:defRPr sz="2000"/>
            </a:lvl4pPr>
            <a:lvl5pPr lvl="4" rtl="0">
              <a:lnSpc>
                <a:spcPct val="100000"/>
              </a:lnSpc>
              <a:spcBef>
                <a:spcPts val="0"/>
              </a:spcBef>
              <a:spcAft>
                <a:spcPts val="0"/>
              </a:spcAft>
              <a:buSzPts val="2000"/>
              <a:buNone/>
              <a:defRPr sz="2000"/>
            </a:lvl5pPr>
            <a:lvl6pPr lvl="5" rtl="0">
              <a:lnSpc>
                <a:spcPct val="100000"/>
              </a:lnSpc>
              <a:spcBef>
                <a:spcPts val="0"/>
              </a:spcBef>
              <a:spcAft>
                <a:spcPts val="0"/>
              </a:spcAft>
              <a:buSzPts val="2000"/>
              <a:buNone/>
              <a:defRPr sz="2000"/>
            </a:lvl6pPr>
            <a:lvl7pPr lvl="6" rtl="0">
              <a:lnSpc>
                <a:spcPct val="100000"/>
              </a:lnSpc>
              <a:spcBef>
                <a:spcPts val="0"/>
              </a:spcBef>
              <a:spcAft>
                <a:spcPts val="0"/>
              </a:spcAft>
              <a:buSzPts val="2000"/>
              <a:buNone/>
              <a:defRPr sz="2000"/>
            </a:lvl7pPr>
            <a:lvl8pPr lvl="7" rtl="0">
              <a:lnSpc>
                <a:spcPct val="100000"/>
              </a:lnSpc>
              <a:spcBef>
                <a:spcPts val="0"/>
              </a:spcBef>
              <a:spcAft>
                <a:spcPts val="0"/>
              </a:spcAft>
              <a:buSzPts val="2000"/>
              <a:buNone/>
              <a:defRPr sz="2000"/>
            </a:lvl8pPr>
            <a:lvl9pPr lvl="8" rtl="0">
              <a:lnSpc>
                <a:spcPct val="100000"/>
              </a:lnSpc>
              <a:spcBef>
                <a:spcPts val="0"/>
              </a:spcBef>
              <a:spcAft>
                <a:spcPts val="0"/>
              </a:spcAft>
              <a:buSzPts val="2000"/>
              <a:buNone/>
              <a:defRPr sz="2000"/>
            </a:lvl9pPr>
          </a:lstStyle>
          <a:p>
            <a:endParaRPr/>
          </a:p>
        </p:txBody>
      </p:sp>
      <p:sp>
        <p:nvSpPr>
          <p:cNvPr id="113" name="Google Shape;113;p7"/>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14" name="Google Shape;114;p7"/>
          <p:cNvSpPr/>
          <p:nvPr/>
        </p:nvSpPr>
        <p:spPr>
          <a:xfrm rot="10800000">
            <a:off x="3942348" y="225121"/>
            <a:ext cx="4809000" cy="5181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15" name="Google Shape;115;p7"/>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16" name="Google Shape;116;p7"/>
          <p:cNvSpPr/>
          <p:nvPr/>
        </p:nvSpPr>
        <p:spPr>
          <a:xfrm>
            <a:off x="8799238"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17" name="Google Shape;117;p7"/>
          <p:cNvSpPr txBox="1">
            <a:spLocks noGrp="1"/>
          </p:cNvSpPr>
          <p:nvPr>
            <p:ph type="ctrTitle"/>
          </p:nvPr>
        </p:nvSpPr>
        <p:spPr>
          <a:xfrm flipH="1">
            <a:off x="4204202" y="151923"/>
            <a:ext cx="2581500" cy="1024200"/>
          </a:xfrm>
          <a:prstGeom prst="rect">
            <a:avLst/>
          </a:prstGeom>
        </p:spPr>
        <p:txBody>
          <a:bodyPr spcFirstLastPara="1" wrap="square" lIns="113100" tIns="113100" rIns="113100" bIns="113100" anchor="t" anchorCtr="0">
            <a:noAutofit/>
          </a:bodyPr>
          <a:lstStyle>
            <a:lvl1pPr lvl="0" algn="r" rtl="0">
              <a:spcBef>
                <a:spcPts val="0"/>
              </a:spcBef>
              <a:spcAft>
                <a:spcPts val="0"/>
              </a:spcAft>
              <a:buClr>
                <a:srgbClr val="BB4592"/>
              </a:buClr>
              <a:buSzPts val="2200"/>
              <a:buNone/>
              <a:defRPr sz="2200">
                <a:solidFill>
                  <a:srgbClr val="BB4592"/>
                </a:solidFill>
              </a:defRPr>
            </a:lvl1pPr>
            <a:lvl2pPr lvl="1" algn="ctr" rtl="0">
              <a:spcBef>
                <a:spcPts val="0"/>
              </a:spcBef>
              <a:spcAft>
                <a:spcPts val="0"/>
              </a:spcAft>
              <a:buSzPts val="14800"/>
              <a:buNone/>
              <a:defRPr sz="14800"/>
            </a:lvl2pPr>
            <a:lvl3pPr lvl="2" algn="ctr" rtl="0">
              <a:spcBef>
                <a:spcPts val="0"/>
              </a:spcBef>
              <a:spcAft>
                <a:spcPts val="0"/>
              </a:spcAft>
              <a:buSzPts val="14800"/>
              <a:buNone/>
              <a:defRPr sz="14800"/>
            </a:lvl3pPr>
            <a:lvl4pPr lvl="3" algn="ctr" rtl="0">
              <a:spcBef>
                <a:spcPts val="0"/>
              </a:spcBef>
              <a:spcAft>
                <a:spcPts val="0"/>
              </a:spcAft>
              <a:buSzPts val="14800"/>
              <a:buNone/>
              <a:defRPr sz="14800"/>
            </a:lvl4pPr>
            <a:lvl5pPr lvl="4" algn="ctr" rtl="0">
              <a:spcBef>
                <a:spcPts val="0"/>
              </a:spcBef>
              <a:spcAft>
                <a:spcPts val="0"/>
              </a:spcAft>
              <a:buSzPts val="14800"/>
              <a:buNone/>
              <a:defRPr sz="14800"/>
            </a:lvl5pPr>
            <a:lvl6pPr lvl="5" algn="ctr" rtl="0">
              <a:spcBef>
                <a:spcPts val="0"/>
              </a:spcBef>
              <a:spcAft>
                <a:spcPts val="0"/>
              </a:spcAft>
              <a:buSzPts val="14800"/>
              <a:buNone/>
              <a:defRPr sz="14800"/>
            </a:lvl6pPr>
            <a:lvl7pPr lvl="6" algn="ctr" rtl="0">
              <a:spcBef>
                <a:spcPts val="0"/>
              </a:spcBef>
              <a:spcAft>
                <a:spcPts val="0"/>
              </a:spcAft>
              <a:buSzPts val="14800"/>
              <a:buNone/>
              <a:defRPr sz="14800"/>
            </a:lvl7pPr>
            <a:lvl8pPr lvl="7" algn="ctr" rtl="0">
              <a:spcBef>
                <a:spcPts val="0"/>
              </a:spcBef>
              <a:spcAft>
                <a:spcPts val="0"/>
              </a:spcAft>
              <a:buSzPts val="14800"/>
              <a:buNone/>
              <a:defRPr sz="14800"/>
            </a:lvl8pPr>
            <a:lvl9pPr lvl="8" algn="ctr" rtl="0">
              <a:spcBef>
                <a:spcPts val="0"/>
              </a:spcBef>
              <a:spcAft>
                <a:spcPts val="0"/>
              </a:spcAft>
              <a:buSzPts val="14800"/>
              <a:buNone/>
              <a:defRPr sz="14800"/>
            </a:lvl9pPr>
          </a:lstStyle>
          <a:p>
            <a:endParaRPr/>
          </a:p>
        </p:txBody>
      </p:sp>
      <p:sp>
        <p:nvSpPr>
          <p:cNvPr id="118" name="Google Shape;118;p7"/>
          <p:cNvSpPr/>
          <p:nvPr/>
        </p:nvSpPr>
        <p:spPr>
          <a:xfrm>
            <a:off x="8799238"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19" name="Google Shape;119;p7"/>
          <p:cNvSpPr/>
          <p:nvPr/>
        </p:nvSpPr>
        <p:spPr>
          <a:xfrm flipH="1">
            <a:off x="1258326" y="13784"/>
            <a:ext cx="193" cy="260"/>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pic>
        <p:nvPicPr>
          <p:cNvPr id="120" name="Google Shape;120;p7"/>
          <p:cNvPicPr preferRelativeResize="0"/>
          <p:nvPr/>
        </p:nvPicPr>
        <p:blipFill>
          <a:blip r:embed="rId3">
            <a:alphaModFix/>
          </a:blip>
          <a:stretch>
            <a:fillRect/>
          </a:stretch>
        </p:blipFill>
        <p:spPr>
          <a:xfrm>
            <a:off x="7088937" y="59713"/>
            <a:ext cx="2084600" cy="1971675"/>
          </a:xfrm>
          <a:prstGeom prst="rect">
            <a:avLst/>
          </a:prstGeom>
          <a:noFill/>
          <a:ln>
            <a:noFill/>
          </a:ln>
        </p:spPr>
      </p:pic>
      <p:pic>
        <p:nvPicPr>
          <p:cNvPr id="121" name="Google Shape;121;p7"/>
          <p:cNvPicPr preferRelativeResize="0"/>
          <p:nvPr/>
        </p:nvPicPr>
        <p:blipFill>
          <a:blip r:embed="rId4">
            <a:alphaModFix/>
          </a:blip>
          <a:stretch>
            <a:fillRect/>
          </a:stretch>
        </p:blipFill>
        <p:spPr>
          <a:xfrm rot="4252572" flipH="1">
            <a:off x="6639187" y="570425"/>
            <a:ext cx="5417422" cy="40704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LINE 1">
  <p:cSld name="CUSTOM_1_1_1_2">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8"/>
          <p:cNvSpPr/>
          <p:nvPr/>
        </p:nvSpPr>
        <p:spPr>
          <a:xfrm>
            <a:off x="1687510" y="2187560"/>
            <a:ext cx="1292100" cy="15105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24" name="Google Shape;124;p8"/>
          <p:cNvSpPr txBox="1">
            <a:spLocks noGrp="1"/>
          </p:cNvSpPr>
          <p:nvPr>
            <p:ph type="title" hasCustomPrompt="1"/>
          </p:nvPr>
        </p:nvSpPr>
        <p:spPr>
          <a:xfrm>
            <a:off x="1159177" y="2554987"/>
            <a:ext cx="2348700" cy="873000"/>
          </a:xfrm>
          <a:prstGeom prst="rect">
            <a:avLst/>
          </a:prstGeom>
          <a:noFill/>
        </p:spPr>
        <p:txBody>
          <a:bodyPr spcFirstLastPara="1" wrap="square" lIns="113100" tIns="113100" rIns="113100" bIns="113100" anchor="ctr" anchorCtr="0">
            <a:noAutofit/>
          </a:bodyPr>
          <a:lstStyle>
            <a:lvl1pPr lvl="0" algn="ctr" rtl="0">
              <a:spcBef>
                <a:spcPts val="0"/>
              </a:spcBef>
              <a:spcAft>
                <a:spcPts val="0"/>
              </a:spcAft>
              <a:buClr>
                <a:srgbClr val="BB4592"/>
              </a:buClr>
              <a:buSzPts val="7400"/>
              <a:buNone/>
              <a:defRPr sz="7400">
                <a:solidFill>
                  <a:srgbClr val="BB4592"/>
                </a:solidFill>
              </a:defRPr>
            </a:lvl1pPr>
            <a:lvl2pPr lvl="1" algn="ct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9pPr>
          </a:lstStyle>
          <a:p>
            <a:r>
              <a:t>xx%</a:t>
            </a:r>
          </a:p>
        </p:txBody>
      </p:sp>
      <p:sp>
        <p:nvSpPr>
          <p:cNvPr id="125" name="Google Shape;125;p8"/>
          <p:cNvSpPr/>
          <p:nvPr/>
        </p:nvSpPr>
        <p:spPr>
          <a:xfrm rot="-5400000">
            <a:off x="2852183" y="3174253"/>
            <a:ext cx="360816" cy="229020"/>
          </a:xfrm>
          <a:prstGeom prst="flowChartMerge">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26" name="Google Shape;126;p8"/>
          <p:cNvSpPr txBox="1">
            <a:spLocks noGrp="1"/>
          </p:cNvSpPr>
          <p:nvPr>
            <p:ph type="subTitle" idx="1"/>
          </p:nvPr>
        </p:nvSpPr>
        <p:spPr>
          <a:xfrm>
            <a:off x="3687063" y="3842176"/>
            <a:ext cx="3853200" cy="8730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Clr>
                <a:srgbClr val="E1D2EC"/>
              </a:buClr>
              <a:buSzPts val="1700"/>
              <a:buNone/>
              <a:defRPr sz="1700">
                <a:solidFill>
                  <a:srgbClr val="E1D2EC"/>
                </a:solidFill>
              </a:defRPr>
            </a:lvl1pPr>
            <a:lvl2pPr lvl="1"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2pPr>
            <a:lvl3pPr lvl="2" algn="ctr" rtl="0">
              <a:lnSpc>
                <a:spcPct val="100000"/>
              </a:lnSpc>
              <a:spcBef>
                <a:spcPts val="0"/>
              </a:spcBef>
              <a:spcAft>
                <a:spcPts val="0"/>
              </a:spcAft>
              <a:buClr>
                <a:srgbClr val="D6C8E0"/>
              </a:buClr>
              <a:buSzPts val="1200"/>
              <a:buNone/>
              <a:defRPr sz="1200">
                <a:solidFill>
                  <a:srgbClr val="D6C8E0"/>
                </a:solidFill>
                <a:latin typeface="Lato Light"/>
                <a:ea typeface="Lato Light"/>
                <a:cs typeface="Lato Light"/>
                <a:sym typeface="Lato Light"/>
              </a:defRPr>
            </a:lvl3pPr>
            <a:lvl4pPr lvl="3"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4pPr>
            <a:lvl5pPr lvl="4"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5pPr>
            <a:lvl6pPr lvl="5"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6pPr>
            <a:lvl7pPr lvl="6"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7pPr>
            <a:lvl8pPr lvl="7"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8pPr>
            <a:lvl9pPr lvl="8"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9pPr>
          </a:lstStyle>
          <a:p>
            <a:endParaRPr/>
          </a:p>
        </p:txBody>
      </p:sp>
      <p:sp>
        <p:nvSpPr>
          <p:cNvPr id="127" name="Google Shape;127;p8"/>
          <p:cNvSpPr txBox="1">
            <a:spLocks noGrp="1"/>
          </p:cNvSpPr>
          <p:nvPr>
            <p:ph type="ctrTitle" idx="2"/>
          </p:nvPr>
        </p:nvSpPr>
        <p:spPr>
          <a:xfrm>
            <a:off x="3637698" y="2594125"/>
            <a:ext cx="4980900" cy="1510500"/>
          </a:xfrm>
          <a:prstGeom prst="rect">
            <a:avLst/>
          </a:prstGeom>
        </p:spPr>
        <p:txBody>
          <a:bodyPr spcFirstLastPara="1" wrap="square" lIns="113100" tIns="113100" rIns="113100" bIns="113100" anchor="b" anchorCtr="0">
            <a:noAutofit/>
          </a:bodyPr>
          <a:lstStyle>
            <a:lvl1pPr lvl="0" rtl="0">
              <a:spcBef>
                <a:spcPts val="0"/>
              </a:spcBef>
              <a:spcAft>
                <a:spcPts val="0"/>
              </a:spcAft>
              <a:buClr>
                <a:srgbClr val="E4A947"/>
              </a:buClr>
              <a:buSzPts val="7400"/>
              <a:buNone/>
              <a:defRPr sz="7400">
                <a:solidFill>
                  <a:srgbClr val="E4A947"/>
                </a:solidFill>
              </a:defRPr>
            </a:lvl1pPr>
            <a:lvl2pPr lvl="1" rtl="0">
              <a:spcBef>
                <a:spcPts val="0"/>
              </a:spcBef>
              <a:spcAft>
                <a:spcPts val="0"/>
              </a:spcAft>
              <a:buClr>
                <a:srgbClr val="D6C8E0"/>
              </a:buClr>
              <a:buSzPts val="2200"/>
              <a:buNone/>
              <a:defRPr sz="2200">
                <a:solidFill>
                  <a:srgbClr val="D6C8E0"/>
                </a:solidFill>
              </a:defRPr>
            </a:lvl2pPr>
            <a:lvl3pPr lvl="2" rtl="0">
              <a:spcBef>
                <a:spcPts val="0"/>
              </a:spcBef>
              <a:spcAft>
                <a:spcPts val="0"/>
              </a:spcAft>
              <a:buClr>
                <a:srgbClr val="D6C8E0"/>
              </a:buClr>
              <a:buSzPts val="2200"/>
              <a:buNone/>
              <a:defRPr sz="2200">
                <a:solidFill>
                  <a:srgbClr val="D6C8E0"/>
                </a:solidFill>
              </a:defRPr>
            </a:lvl3pPr>
            <a:lvl4pPr lvl="3" rtl="0">
              <a:spcBef>
                <a:spcPts val="0"/>
              </a:spcBef>
              <a:spcAft>
                <a:spcPts val="0"/>
              </a:spcAft>
              <a:buClr>
                <a:srgbClr val="D6C8E0"/>
              </a:buClr>
              <a:buSzPts val="2200"/>
              <a:buNone/>
              <a:defRPr sz="2200">
                <a:solidFill>
                  <a:srgbClr val="D6C8E0"/>
                </a:solidFill>
              </a:defRPr>
            </a:lvl4pPr>
            <a:lvl5pPr lvl="4" rtl="0">
              <a:spcBef>
                <a:spcPts val="0"/>
              </a:spcBef>
              <a:spcAft>
                <a:spcPts val="0"/>
              </a:spcAft>
              <a:buClr>
                <a:srgbClr val="D6C8E0"/>
              </a:buClr>
              <a:buSzPts val="2200"/>
              <a:buNone/>
              <a:defRPr sz="2200">
                <a:solidFill>
                  <a:srgbClr val="D6C8E0"/>
                </a:solidFill>
              </a:defRPr>
            </a:lvl5pPr>
            <a:lvl6pPr lvl="5" rtl="0">
              <a:spcBef>
                <a:spcPts val="0"/>
              </a:spcBef>
              <a:spcAft>
                <a:spcPts val="0"/>
              </a:spcAft>
              <a:buClr>
                <a:srgbClr val="D6C8E0"/>
              </a:buClr>
              <a:buSzPts val="2200"/>
              <a:buNone/>
              <a:defRPr sz="2200">
                <a:solidFill>
                  <a:srgbClr val="D6C8E0"/>
                </a:solidFill>
              </a:defRPr>
            </a:lvl6pPr>
            <a:lvl7pPr lvl="6" rtl="0">
              <a:spcBef>
                <a:spcPts val="0"/>
              </a:spcBef>
              <a:spcAft>
                <a:spcPts val="0"/>
              </a:spcAft>
              <a:buClr>
                <a:srgbClr val="D6C8E0"/>
              </a:buClr>
              <a:buSzPts val="2200"/>
              <a:buNone/>
              <a:defRPr sz="2200">
                <a:solidFill>
                  <a:srgbClr val="D6C8E0"/>
                </a:solidFill>
              </a:defRPr>
            </a:lvl7pPr>
            <a:lvl8pPr lvl="7" rtl="0">
              <a:spcBef>
                <a:spcPts val="0"/>
              </a:spcBef>
              <a:spcAft>
                <a:spcPts val="0"/>
              </a:spcAft>
              <a:buClr>
                <a:srgbClr val="D6C8E0"/>
              </a:buClr>
              <a:buSzPts val="2200"/>
              <a:buNone/>
              <a:defRPr sz="2200">
                <a:solidFill>
                  <a:srgbClr val="D6C8E0"/>
                </a:solidFill>
              </a:defRPr>
            </a:lvl8pPr>
            <a:lvl9pPr lvl="8" rtl="0">
              <a:spcBef>
                <a:spcPts val="0"/>
              </a:spcBef>
              <a:spcAft>
                <a:spcPts val="0"/>
              </a:spcAft>
              <a:buClr>
                <a:srgbClr val="D6C8E0"/>
              </a:buClr>
              <a:buSzPts val="2200"/>
              <a:buNone/>
              <a:defRPr sz="2200">
                <a:solidFill>
                  <a:srgbClr val="D6C8E0"/>
                </a:solidFill>
              </a:defRPr>
            </a:lvl9pPr>
          </a:lstStyle>
          <a:p>
            <a:endParaRPr/>
          </a:p>
        </p:txBody>
      </p:sp>
      <p:pic>
        <p:nvPicPr>
          <p:cNvPr id="128" name="Google Shape;128;p8"/>
          <p:cNvPicPr preferRelativeResize="0"/>
          <p:nvPr/>
        </p:nvPicPr>
        <p:blipFill>
          <a:blip r:embed="rId3">
            <a:alphaModFix/>
          </a:blip>
          <a:stretch>
            <a:fillRect/>
          </a:stretch>
        </p:blipFill>
        <p:spPr>
          <a:xfrm>
            <a:off x="-352383" y="5578896"/>
            <a:ext cx="3596921" cy="1890110"/>
          </a:xfrm>
          <a:prstGeom prst="rect">
            <a:avLst/>
          </a:prstGeom>
          <a:noFill/>
          <a:ln>
            <a:noFill/>
          </a:ln>
        </p:spPr>
      </p:pic>
      <p:pic>
        <p:nvPicPr>
          <p:cNvPr id="129" name="Google Shape;129;p8"/>
          <p:cNvPicPr preferRelativeResize="0"/>
          <p:nvPr/>
        </p:nvPicPr>
        <p:blipFill>
          <a:blip r:embed="rId4">
            <a:alphaModFix/>
          </a:blip>
          <a:stretch>
            <a:fillRect/>
          </a:stretch>
        </p:blipFill>
        <p:spPr>
          <a:xfrm>
            <a:off x="-352385" y="118925"/>
            <a:ext cx="2602648" cy="1955497"/>
          </a:xfrm>
          <a:prstGeom prst="rect">
            <a:avLst/>
          </a:prstGeom>
          <a:noFill/>
          <a:ln>
            <a:noFill/>
          </a:ln>
        </p:spPr>
      </p:pic>
      <p:pic>
        <p:nvPicPr>
          <p:cNvPr id="130" name="Google Shape;130;p8"/>
          <p:cNvPicPr preferRelativeResize="0"/>
          <p:nvPr/>
        </p:nvPicPr>
        <p:blipFill>
          <a:blip r:embed="rId5">
            <a:alphaModFix/>
          </a:blip>
          <a:stretch>
            <a:fillRect/>
          </a:stretch>
        </p:blipFill>
        <p:spPr>
          <a:xfrm rot="-9652814">
            <a:off x="6684063" y="3404576"/>
            <a:ext cx="3008510" cy="841226"/>
          </a:xfrm>
          <a:prstGeom prst="rect">
            <a:avLst/>
          </a:prstGeom>
          <a:noFill/>
          <a:ln>
            <a:noFill/>
          </a:ln>
        </p:spPr>
      </p:pic>
      <p:pic>
        <p:nvPicPr>
          <p:cNvPr id="131" name="Google Shape;131;p8"/>
          <p:cNvPicPr preferRelativeResize="0"/>
          <p:nvPr/>
        </p:nvPicPr>
        <p:blipFill>
          <a:blip r:embed="rId6">
            <a:alphaModFix/>
          </a:blip>
          <a:stretch>
            <a:fillRect/>
          </a:stretch>
        </p:blipFill>
        <p:spPr>
          <a:xfrm>
            <a:off x="7447657" y="3842179"/>
            <a:ext cx="3853080" cy="359838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LINE 2">
  <p:cSld name="CUSTOM_11">
    <p:spTree>
      <p:nvGrpSpPr>
        <p:cNvPr id="1" name="Shape 132"/>
        <p:cNvGrpSpPr/>
        <p:nvPr/>
      </p:nvGrpSpPr>
      <p:grpSpPr>
        <a:xfrm>
          <a:off x="0" y="0"/>
          <a:ext cx="0" cy="0"/>
          <a:chOff x="0" y="0"/>
          <a:chExt cx="0" cy="0"/>
        </a:xfrm>
      </p:grpSpPr>
      <p:sp>
        <p:nvSpPr>
          <p:cNvPr id="133" name="Google Shape;133;p9"/>
          <p:cNvSpPr txBox="1">
            <a:spLocks noGrp="1"/>
          </p:cNvSpPr>
          <p:nvPr>
            <p:ph type="title" hasCustomPrompt="1"/>
          </p:nvPr>
        </p:nvSpPr>
        <p:spPr>
          <a:xfrm>
            <a:off x="3888470" y="2058360"/>
            <a:ext cx="2348700" cy="873000"/>
          </a:xfrm>
          <a:prstGeom prst="rect">
            <a:avLst/>
          </a:prstGeom>
          <a:noFill/>
        </p:spPr>
        <p:txBody>
          <a:bodyPr spcFirstLastPara="1" wrap="square" lIns="113100" tIns="113100" rIns="113100" bIns="113100" anchor="b" anchorCtr="0">
            <a:noAutofit/>
          </a:bodyPr>
          <a:lstStyle>
            <a:lvl1pPr lvl="0" rtl="0">
              <a:spcBef>
                <a:spcPts val="0"/>
              </a:spcBef>
              <a:spcAft>
                <a:spcPts val="0"/>
              </a:spcAft>
              <a:buClr>
                <a:srgbClr val="E4A947"/>
              </a:buClr>
              <a:buSzPts val="7400"/>
              <a:buNone/>
              <a:defRPr sz="7400">
                <a:solidFill>
                  <a:srgbClr val="E4A947"/>
                </a:solidFill>
              </a:defRPr>
            </a:lvl1pPr>
            <a:lvl2pPr lvl="1"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BB4592"/>
              </a:buClr>
              <a:buSzPts val="11900"/>
              <a:buFont typeface="Fira Sans Extra Condensed Medium"/>
              <a:buNone/>
              <a:defRPr sz="11900">
                <a:solidFill>
                  <a:srgbClr val="BB4592"/>
                </a:solidFill>
                <a:latin typeface="Fira Sans Extra Condensed Medium"/>
                <a:ea typeface="Fira Sans Extra Condensed Medium"/>
                <a:cs typeface="Fira Sans Extra Condensed Medium"/>
                <a:sym typeface="Fira Sans Extra Condensed Medium"/>
              </a:defRPr>
            </a:lvl9pPr>
          </a:lstStyle>
          <a:p>
            <a:r>
              <a:t>xx%</a:t>
            </a:r>
          </a:p>
        </p:txBody>
      </p:sp>
      <p:sp>
        <p:nvSpPr>
          <p:cNvPr id="134" name="Google Shape;134;p9"/>
          <p:cNvSpPr txBox="1">
            <a:spLocks noGrp="1"/>
          </p:cNvSpPr>
          <p:nvPr>
            <p:ph type="subTitle" idx="1"/>
          </p:nvPr>
        </p:nvSpPr>
        <p:spPr>
          <a:xfrm>
            <a:off x="3888472" y="2701174"/>
            <a:ext cx="3853200" cy="873000"/>
          </a:xfrm>
          <a:prstGeom prst="rect">
            <a:avLst/>
          </a:prstGeom>
        </p:spPr>
        <p:txBody>
          <a:bodyPr spcFirstLastPara="1" wrap="square" lIns="113100" tIns="113100" rIns="113100" bIns="113100" anchor="t" anchorCtr="0">
            <a:noAutofit/>
          </a:bodyPr>
          <a:lstStyle>
            <a:lvl1pPr lvl="0" rtl="0">
              <a:lnSpc>
                <a:spcPct val="100000"/>
              </a:lnSpc>
              <a:spcBef>
                <a:spcPts val="0"/>
              </a:spcBef>
              <a:spcAft>
                <a:spcPts val="0"/>
              </a:spcAft>
              <a:buClr>
                <a:srgbClr val="E1D2EC"/>
              </a:buClr>
              <a:buSzPts val="1700"/>
              <a:buNone/>
              <a:defRPr sz="1700">
                <a:solidFill>
                  <a:srgbClr val="E1D2EC"/>
                </a:solidFill>
              </a:defRPr>
            </a:lvl1pPr>
            <a:lvl2pPr lvl="1"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2pPr>
            <a:lvl3pPr lvl="2" algn="ctr" rtl="0">
              <a:lnSpc>
                <a:spcPct val="100000"/>
              </a:lnSpc>
              <a:spcBef>
                <a:spcPts val="0"/>
              </a:spcBef>
              <a:spcAft>
                <a:spcPts val="0"/>
              </a:spcAft>
              <a:buClr>
                <a:srgbClr val="D6C8E0"/>
              </a:buClr>
              <a:buSzPts val="1200"/>
              <a:buNone/>
              <a:defRPr sz="1200">
                <a:solidFill>
                  <a:srgbClr val="D6C8E0"/>
                </a:solidFill>
                <a:latin typeface="Lato Light"/>
                <a:ea typeface="Lato Light"/>
                <a:cs typeface="Lato Light"/>
                <a:sym typeface="Lato Light"/>
              </a:defRPr>
            </a:lvl3pPr>
            <a:lvl4pPr lvl="3"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4pPr>
            <a:lvl5pPr lvl="4"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5pPr>
            <a:lvl6pPr lvl="5"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6pPr>
            <a:lvl7pPr lvl="6"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7pPr>
            <a:lvl8pPr lvl="7"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8pPr>
            <a:lvl9pPr lvl="8" algn="ctr" rtl="0">
              <a:lnSpc>
                <a:spcPct val="100000"/>
              </a:lnSpc>
              <a:spcBef>
                <a:spcPts val="0"/>
              </a:spcBef>
              <a:spcAft>
                <a:spcPts val="0"/>
              </a:spcAft>
              <a:buClr>
                <a:srgbClr val="D6C8E0"/>
              </a:buClr>
              <a:buSzPts val="1200"/>
              <a:buFont typeface="Lato Light"/>
              <a:buNone/>
              <a:defRPr sz="1200">
                <a:solidFill>
                  <a:srgbClr val="D6C8E0"/>
                </a:solidFill>
                <a:latin typeface="Lato Light"/>
                <a:ea typeface="Lato Light"/>
                <a:cs typeface="Lato Light"/>
                <a:sym typeface="Lato Light"/>
              </a:defRPr>
            </a:lvl9pPr>
          </a:lstStyle>
          <a:p>
            <a:endParaRPr/>
          </a:p>
        </p:txBody>
      </p:sp>
      <p:sp>
        <p:nvSpPr>
          <p:cNvPr id="135" name="Google Shape;135;p9"/>
          <p:cNvSpPr txBox="1">
            <a:spLocks noGrp="1"/>
          </p:cNvSpPr>
          <p:nvPr>
            <p:ph type="ctrTitle" idx="2"/>
          </p:nvPr>
        </p:nvSpPr>
        <p:spPr>
          <a:xfrm>
            <a:off x="4747627" y="1420958"/>
            <a:ext cx="4980900" cy="1510500"/>
          </a:xfrm>
          <a:prstGeom prst="rect">
            <a:avLst/>
          </a:prstGeom>
        </p:spPr>
        <p:txBody>
          <a:bodyPr spcFirstLastPara="1" wrap="square" lIns="113100" tIns="113100" rIns="113100" bIns="113100" anchor="b" anchorCtr="0">
            <a:noAutofit/>
          </a:bodyPr>
          <a:lstStyle>
            <a:lvl1pPr lvl="0" rtl="0">
              <a:spcBef>
                <a:spcPts val="0"/>
              </a:spcBef>
              <a:spcAft>
                <a:spcPts val="0"/>
              </a:spcAft>
              <a:buClr>
                <a:srgbClr val="E1D2EC"/>
              </a:buClr>
              <a:buSzPts val="7400"/>
              <a:buNone/>
              <a:defRPr sz="7400">
                <a:solidFill>
                  <a:srgbClr val="E1D2EC"/>
                </a:solidFill>
              </a:defRPr>
            </a:lvl1pPr>
            <a:lvl2pPr lvl="1" rtl="0">
              <a:spcBef>
                <a:spcPts val="0"/>
              </a:spcBef>
              <a:spcAft>
                <a:spcPts val="0"/>
              </a:spcAft>
              <a:buClr>
                <a:srgbClr val="65C8D0"/>
              </a:buClr>
              <a:buSzPts val="2200"/>
              <a:buNone/>
              <a:defRPr sz="2200">
                <a:solidFill>
                  <a:srgbClr val="65C8D0"/>
                </a:solidFill>
              </a:defRPr>
            </a:lvl2pPr>
            <a:lvl3pPr lvl="2" rtl="0">
              <a:spcBef>
                <a:spcPts val="0"/>
              </a:spcBef>
              <a:spcAft>
                <a:spcPts val="0"/>
              </a:spcAft>
              <a:buClr>
                <a:srgbClr val="65C8D0"/>
              </a:buClr>
              <a:buSzPts val="2200"/>
              <a:buNone/>
              <a:defRPr sz="2200">
                <a:solidFill>
                  <a:srgbClr val="65C8D0"/>
                </a:solidFill>
              </a:defRPr>
            </a:lvl3pPr>
            <a:lvl4pPr lvl="3" rtl="0">
              <a:spcBef>
                <a:spcPts val="0"/>
              </a:spcBef>
              <a:spcAft>
                <a:spcPts val="0"/>
              </a:spcAft>
              <a:buClr>
                <a:srgbClr val="65C8D0"/>
              </a:buClr>
              <a:buSzPts val="2200"/>
              <a:buNone/>
              <a:defRPr sz="2200">
                <a:solidFill>
                  <a:srgbClr val="65C8D0"/>
                </a:solidFill>
              </a:defRPr>
            </a:lvl4pPr>
            <a:lvl5pPr lvl="4" rtl="0">
              <a:spcBef>
                <a:spcPts val="0"/>
              </a:spcBef>
              <a:spcAft>
                <a:spcPts val="0"/>
              </a:spcAft>
              <a:buClr>
                <a:srgbClr val="65C8D0"/>
              </a:buClr>
              <a:buSzPts val="2200"/>
              <a:buNone/>
              <a:defRPr sz="2200">
                <a:solidFill>
                  <a:srgbClr val="65C8D0"/>
                </a:solidFill>
              </a:defRPr>
            </a:lvl5pPr>
            <a:lvl6pPr lvl="5" rtl="0">
              <a:spcBef>
                <a:spcPts val="0"/>
              </a:spcBef>
              <a:spcAft>
                <a:spcPts val="0"/>
              </a:spcAft>
              <a:buClr>
                <a:srgbClr val="65C8D0"/>
              </a:buClr>
              <a:buSzPts val="2200"/>
              <a:buNone/>
              <a:defRPr sz="2200">
                <a:solidFill>
                  <a:srgbClr val="65C8D0"/>
                </a:solidFill>
              </a:defRPr>
            </a:lvl6pPr>
            <a:lvl7pPr lvl="6" rtl="0">
              <a:spcBef>
                <a:spcPts val="0"/>
              </a:spcBef>
              <a:spcAft>
                <a:spcPts val="0"/>
              </a:spcAft>
              <a:buClr>
                <a:srgbClr val="65C8D0"/>
              </a:buClr>
              <a:buSzPts val="2200"/>
              <a:buNone/>
              <a:defRPr sz="2200">
                <a:solidFill>
                  <a:srgbClr val="65C8D0"/>
                </a:solidFill>
              </a:defRPr>
            </a:lvl7pPr>
            <a:lvl8pPr lvl="7" rtl="0">
              <a:spcBef>
                <a:spcPts val="0"/>
              </a:spcBef>
              <a:spcAft>
                <a:spcPts val="0"/>
              </a:spcAft>
              <a:buClr>
                <a:srgbClr val="65C8D0"/>
              </a:buClr>
              <a:buSzPts val="2200"/>
              <a:buNone/>
              <a:defRPr sz="2200">
                <a:solidFill>
                  <a:srgbClr val="65C8D0"/>
                </a:solidFill>
              </a:defRPr>
            </a:lvl8pPr>
            <a:lvl9pPr lvl="8" rtl="0">
              <a:spcBef>
                <a:spcPts val="0"/>
              </a:spcBef>
              <a:spcAft>
                <a:spcPts val="0"/>
              </a:spcAft>
              <a:buClr>
                <a:srgbClr val="65C8D0"/>
              </a:buClr>
              <a:buSzPts val="2200"/>
              <a:buNone/>
              <a:defRPr sz="2200">
                <a:solidFill>
                  <a:srgbClr val="65C8D0"/>
                </a:solidFill>
              </a:defRPr>
            </a:lvl9pPr>
          </a:lstStyle>
          <a:p>
            <a:endParaRPr/>
          </a:p>
        </p:txBody>
      </p:sp>
      <p:cxnSp>
        <p:nvCxnSpPr>
          <p:cNvPr id="136" name="Google Shape;136;p9"/>
          <p:cNvCxnSpPr/>
          <p:nvPr/>
        </p:nvCxnSpPr>
        <p:spPr>
          <a:xfrm>
            <a:off x="3719513" y="-935567"/>
            <a:ext cx="0" cy="3103200"/>
          </a:xfrm>
          <a:prstGeom prst="straightConnector1">
            <a:avLst/>
          </a:prstGeom>
          <a:noFill/>
          <a:ln w="9525" cap="flat" cmpd="sng">
            <a:solidFill>
              <a:srgbClr val="E4A947"/>
            </a:solidFill>
            <a:prstDash val="solid"/>
            <a:round/>
            <a:headEnd type="none" w="med" len="med"/>
            <a:tailEnd type="oval"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BODY TEXT 1">
  <p:cSld name="TITLE_1_1_1_1">
    <p:bg>
      <p:bgPr>
        <a:blipFill>
          <a:blip r:embed="rId2">
            <a:alphaModFix/>
          </a:blip>
          <a:stretch>
            <a:fillRect/>
          </a:stretch>
        </a:blipFill>
        <a:effectLst/>
      </p:bgPr>
    </p:bg>
    <p:spTree>
      <p:nvGrpSpPr>
        <p:cNvPr id="1" name="Shape 137"/>
        <p:cNvGrpSpPr/>
        <p:nvPr/>
      </p:nvGrpSpPr>
      <p:grpSpPr>
        <a:xfrm>
          <a:off x="0" y="0"/>
          <a:ext cx="0" cy="0"/>
          <a:chOff x="0" y="0"/>
          <a:chExt cx="0" cy="0"/>
        </a:xfrm>
      </p:grpSpPr>
      <p:pic>
        <p:nvPicPr>
          <p:cNvPr id="138" name="Google Shape;138;p10"/>
          <p:cNvPicPr preferRelativeResize="0"/>
          <p:nvPr/>
        </p:nvPicPr>
        <p:blipFill>
          <a:blip r:embed="rId3">
            <a:alphaModFix amt="30000"/>
          </a:blip>
          <a:stretch>
            <a:fillRect/>
          </a:stretch>
        </p:blipFill>
        <p:spPr>
          <a:xfrm rot="-1342881">
            <a:off x="-1552119" y="257350"/>
            <a:ext cx="8891688" cy="5143500"/>
          </a:xfrm>
          <a:prstGeom prst="rect">
            <a:avLst/>
          </a:prstGeom>
          <a:noFill/>
          <a:ln>
            <a:noFill/>
          </a:ln>
        </p:spPr>
      </p:pic>
      <p:sp>
        <p:nvSpPr>
          <p:cNvPr id="139" name="Google Shape;139;p10"/>
          <p:cNvSpPr/>
          <p:nvPr/>
        </p:nvSpPr>
        <p:spPr>
          <a:xfrm>
            <a:off x="257075" y="2945900"/>
            <a:ext cx="9636600" cy="45765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40" name="Google Shape;140;p10"/>
          <p:cNvSpPr/>
          <p:nvPr/>
        </p:nvSpPr>
        <p:spPr>
          <a:xfrm>
            <a:off x="2074500" y="1097263"/>
            <a:ext cx="5909400" cy="931500"/>
          </a:xfrm>
          <a:prstGeom prst="roundRect">
            <a:avLst>
              <a:gd name="adj" fmla="val 16667"/>
            </a:avLst>
          </a:prstGeom>
          <a:solidFill>
            <a:srgbClr val="E1D2EC"/>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141" name="Google Shape;141;p10"/>
          <p:cNvSpPr txBox="1">
            <a:spLocks noGrp="1"/>
          </p:cNvSpPr>
          <p:nvPr>
            <p:ph type="body" idx="1"/>
          </p:nvPr>
        </p:nvSpPr>
        <p:spPr>
          <a:xfrm>
            <a:off x="257075" y="3084875"/>
            <a:ext cx="8200800" cy="931500"/>
          </a:xfrm>
          <a:prstGeom prst="rect">
            <a:avLst/>
          </a:prstGeom>
        </p:spPr>
        <p:txBody>
          <a:bodyPr spcFirstLastPara="1" wrap="square" lIns="113100" tIns="113100" rIns="113100" bIns="113100" anchor="t" anchorCtr="0">
            <a:noAutofit/>
          </a:bodyPr>
          <a:lstStyle>
            <a:lvl1pPr marL="457200" lvl="0" indent="-317500" rtl="0">
              <a:spcBef>
                <a:spcPts val="0"/>
              </a:spcBef>
              <a:spcAft>
                <a:spcPts val="0"/>
              </a:spcAft>
              <a:buClr>
                <a:srgbClr val="6B3B8F"/>
              </a:buClr>
              <a:buSzPts val="1400"/>
              <a:buFont typeface="Lato"/>
              <a:buChar char="●"/>
              <a:defRPr sz="1400">
                <a:solidFill>
                  <a:srgbClr val="6B3B8F"/>
                </a:solidFill>
                <a:latin typeface="Lato"/>
                <a:ea typeface="Lato"/>
                <a:cs typeface="Lato"/>
                <a:sym typeface="Lato"/>
              </a:defRPr>
            </a:lvl1pPr>
            <a:lvl2pPr marL="914400" lvl="1"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2pPr>
            <a:lvl3pPr marL="1371600" lvl="2"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3pPr>
            <a:lvl4pPr marL="1828800" lvl="3"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4pPr>
            <a:lvl5pPr marL="2286000" lvl="4"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5pPr>
            <a:lvl6pPr marL="2743200" lvl="5"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6pPr>
            <a:lvl7pPr marL="3200400" lvl="6"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7pPr>
            <a:lvl8pPr marL="3657600" lvl="7" indent="-317500" rtl="0">
              <a:spcBef>
                <a:spcPts val="2000"/>
              </a:spcBef>
              <a:spcAft>
                <a:spcPts val="0"/>
              </a:spcAft>
              <a:buClr>
                <a:srgbClr val="6B3B8F"/>
              </a:buClr>
              <a:buSzPts val="1400"/>
              <a:buFont typeface="Lato"/>
              <a:buChar char="○"/>
              <a:defRPr sz="1400">
                <a:solidFill>
                  <a:srgbClr val="6B3B8F"/>
                </a:solidFill>
                <a:latin typeface="Lato"/>
                <a:ea typeface="Lato"/>
                <a:cs typeface="Lato"/>
                <a:sym typeface="Lato"/>
              </a:defRPr>
            </a:lvl8pPr>
            <a:lvl9pPr marL="4114800" lvl="8" indent="-317500" rtl="0">
              <a:spcBef>
                <a:spcPts val="2000"/>
              </a:spcBef>
              <a:spcAft>
                <a:spcPts val="2000"/>
              </a:spcAft>
              <a:buClr>
                <a:srgbClr val="6B3B8F"/>
              </a:buClr>
              <a:buSzPts val="1400"/>
              <a:buFont typeface="Lato"/>
              <a:buChar char="■"/>
              <a:defRPr sz="1400">
                <a:solidFill>
                  <a:srgbClr val="6B3B8F"/>
                </a:solidFill>
                <a:latin typeface="Lato"/>
                <a:ea typeface="Lato"/>
                <a:cs typeface="Lato"/>
                <a:sym typeface="Lato"/>
              </a:defRPr>
            </a:lvl9pPr>
          </a:lstStyle>
          <a:p>
            <a:endParaRPr/>
          </a:p>
        </p:txBody>
      </p:sp>
      <p:sp>
        <p:nvSpPr>
          <p:cNvPr id="142" name="Google Shape;142;p10"/>
          <p:cNvSpPr txBox="1">
            <a:spLocks noGrp="1"/>
          </p:cNvSpPr>
          <p:nvPr>
            <p:ph type="title"/>
          </p:nvPr>
        </p:nvSpPr>
        <p:spPr>
          <a:xfrm>
            <a:off x="2417225" y="1158175"/>
            <a:ext cx="5316300" cy="809700"/>
          </a:xfrm>
          <a:prstGeom prst="rect">
            <a:avLst/>
          </a:prstGeom>
        </p:spPr>
        <p:txBody>
          <a:bodyPr spcFirstLastPara="1" wrap="square" lIns="113100" tIns="113100" rIns="113100" bIns="113100" anchor="b" anchorCtr="0">
            <a:noAutofit/>
          </a:bodyPr>
          <a:lstStyle>
            <a:lvl1pPr lvl="0" algn="ctr" rtl="0">
              <a:spcBef>
                <a:spcPts val="0"/>
              </a:spcBef>
              <a:spcAft>
                <a:spcPts val="0"/>
              </a:spcAft>
              <a:buClr>
                <a:srgbClr val="BB4592"/>
              </a:buClr>
              <a:buSzPts val="3500"/>
              <a:buNone/>
              <a:defRPr>
                <a:solidFill>
                  <a:srgbClr val="BB459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143" name="Google Shape;143;p10"/>
          <p:cNvPicPr preferRelativeResize="0"/>
          <p:nvPr/>
        </p:nvPicPr>
        <p:blipFill>
          <a:blip r:embed="rId4">
            <a:alphaModFix/>
          </a:blip>
          <a:stretch>
            <a:fillRect/>
          </a:stretch>
        </p:blipFill>
        <p:spPr>
          <a:xfrm>
            <a:off x="7442750" y="572900"/>
            <a:ext cx="1161775" cy="1098823"/>
          </a:xfrm>
          <a:prstGeom prst="rect">
            <a:avLst/>
          </a:prstGeom>
          <a:noFill/>
          <a:ln>
            <a:noFill/>
          </a:ln>
        </p:spPr>
      </p:pic>
      <p:pic>
        <p:nvPicPr>
          <p:cNvPr id="144" name="Google Shape;144;p10"/>
          <p:cNvPicPr preferRelativeResize="0"/>
          <p:nvPr/>
        </p:nvPicPr>
        <p:blipFill>
          <a:blip r:embed="rId5">
            <a:alphaModFix/>
          </a:blip>
          <a:stretch>
            <a:fillRect/>
          </a:stretch>
        </p:blipFill>
        <p:spPr>
          <a:xfrm rot="-2380592">
            <a:off x="1426447" y="1436920"/>
            <a:ext cx="1215106" cy="915385"/>
          </a:xfrm>
          <a:prstGeom prst="rect">
            <a:avLst/>
          </a:prstGeom>
          <a:noFill/>
          <a:ln>
            <a:noFill/>
          </a:ln>
        </p:spPr>
      </p:pic>
      <p:pic>
        <p:nvPicPr>
          <p:cNvPr id="145" name="Google Shape;145;p10"/>
          <p:cNvPicPr preferRelativeResize="0"/>
          <p:nvPr/>
        </p:nvPicPr>
        <p:blipFill>
          <a:blip r:embed="rId6">
            <a:alphaModFix/>
          </a:blip>
          <a:stretch>
            <a:fillRect/>
          </a:stretch>
        </p:blipFill>
        <p:spPr>
          <a:xfrm>
            <a:off x="7714649" y="1791688"/>
            <a:ext cx="889874" cy="934126"/>
          </a:xfrm>
          <a:prstGeom prst="rect">
            <a:avLst/>
          </a:prstGeom>
          <a:noFill/>
          <a:ln>
            <a:noFill/>
          </a:ln>
        </p:spPr>
      </p:pic>
      <p:pic>
        <p:nvPicPr>
          <p:cNvPr id="146" name="Google Shape;146;p10"/>
          <p:cNvPicPr preferRelativeResize="0"/>
          <p:nvPr/>
        </p:nvPicPr>
        <p:blipFill>
          <a:blip r:embed="rId7">
            <a:alphaModFix/>
          </a:blip>
          <a:stretch>
            <a:fillRect/>
          </a:stretch>
        </p:blipFill>
        <p:spPr>
          <a:xfrm>
            <a:off x="0" y="0"/>
            <a:ext cx="1937500" cy="19026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4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lvl="0">
              <a:spcBef>
                <a:spcPts val="0"/>
              </a:spcBef>
              <a:spcAft>
                <a:spcPts val="0"/>
              </a:spcAft>
              <a:buClr>
                <a:srgbClr val="E1D2EC"/>
              </a:buClr>
              <a:buSzPts val="3500"/>
              <a:buFont typeface="Pathway Gothic One"/>
              <a:buNone/>
              <a:defRPr sz="3500">
                <a:solidFill>
                  <a:srgbClr val="E1D2EC"/>
                </a:solidFill>
                <a:latin typeface="Pathway Gothic One"/>
                <a:ea typeface="Pathway Gothic One"/>
                <a:cs typeface="Pathway Gothic One"/>
                <a:sym typeface="Pathway Gothic One"/>
              </a:defRPr>
            </a:lvl1pPr>
            <a:lvl2pPr lvl="1">
              <a:spcBef>
                <a:spcPts val="0"/>
              </a:spcBef>
              <a:spcAft>
                <a:spcPts val="0"/>
              </a:spcAft>
              <a:buClr>
                <a:srgbClr val="E1D2EC"/>
              </a:buClr>
              <a:buSzPts val="3500"/>
              <a:buFont typeface="Fira Sans Extra Condensed"/>
              <a:buNone/>
              <a:defRPr sz="3500">
                <a:solidFill>
                  <a:srgbClr val="E1D2EC"/>
                </a:solidFill>
                <a:latin typeface="Fira Sans Extra Condensed"/>
                <a:ea typeface="Fira Sans Extra Condensed"/>
                <a:cs typeface="Fira Sans Extra Condensed"/>
                <a:sym typeface="Fira Sans Extra Condensed"/>
              </a:defRPr>
            </a:lvl2pPr>
            <a:lvl3pPr lvl="2">
              <a:spcBef>
                <a:spcPts val="0"/>
              </a:spcBef>
              <a:spcAft>
                <a:spcPts val="0"/>
              </a:spcAft>
              <a:buClr>
                <a:srgbClr val="E1D2EC"/>
              </a:buClr>
              <a:buSzPts val="3500"/>
              <a:buFont typeface="Fira Sans Extra Condensed"/>
              <a:buNone/>
              <a:defRPr sz="3500">
                <a:solidFill>
                  <a:srgbClr val="E1D2EC"/>
                </a:solidFill>
                <a:latin typeface="Fira Sans Extra Condensed"/>
                <a:ea typeface="Fira Sans Extra Condensed"/>
                <a:cs typeface="Fira Sans Extra Condensed"/>
                <a:sym typeface="Fira Sans Extra Condensed"/>
              </a:defRPr>
            </a:lvl3pPr>
            <a:lvl4pPr lvl="3">
              <a:spcBef>
                <a:spcPts val="0"/>
              </a:spcBef>
              <a:spcAft>
                <a:spcPts val="0"/>
              </a:spcAft>
              <a:buClr>
                <a:srgbClr val="E1D2EC"/>
              </a:buClr>
              <a:buSzPts val="3500"/>
              <a:buFont typeface="Fira Sans Extra Condensed"/>
              <a:buNone/>
              <a:defRPr sz="3500">
                <a:solidFill>
                  <a:srgbClr val="E1D2EC"/>
                </a:solidFill>
                <a:latin typeface="Fira Sans Extra Condensed"/>
                <a:ea typeface="Fira Sans Extra Condensed"/>
                <a:cs typeface="Fira Sans Extra Condensed"/>
                <a:sym typeface="Fira Sans Extra Condensed"/>
              </a:defRPr>
            </a:lvl4pPr>
            <a:lvl5pPr lvl="4">
              <a:spcBef>
                <a:spcPts val="0"/>
              </a:spcBef>
              <a:spcAft>
                <a:spcPts val="0"/>
              </a:spcAft>
              <a:buClr>
                <a:srgbClr val="E1D2EC"/>
              </a:buClr>
              <a:buSzPts val="3500"/>
              <a:buFont typeface="Fira Sans Extra Condensed"/>
              <a:buNone/>
              <a:defRPr sz="3500">
                <a:solidFill>
                  <a:srgbClr val="E1D2EC"/>
                </a:solidFill>
                <a:latin typeface="Fira Sans Extra Condensed"/>
                <a:ea typeface="Fira Sans Extra Condensed"/>
                <a:cs typeface="Fira Sans Extra Condensed"/>
                <a:sym typeface="Fira Sans Extra Condensed"/>
              </a:defRPr>
            </a:lvl5pPr>
            <a:lvl6pPr lvl="5">
              <a:spcBef>
                <a:spcPts val="0"/>
              </a:spcBef>
              <a:spcAft>
                <a:spcPts val="0"/>
              </a:spcAft>
              <a:buClr>
                <a:srgbClr val="E1D2EC"/>
              </a:buClr>
              <a:buSzPts val="3500"/>
              <a:buFont typeface="Fira Sans Extra Condensed"/>
              <a:buNone/>
              <a:defRPr sz="3500">
                <a:solidFill>
                  <a:srgbClr val="E1D2EC"/>
                </a:solidFill>
                <a:latin typeface="Fira Sans Extra Condensed"/>
                <a:ea typeface="Fira Sans Extra Condensed"/>
                <a:cs typeface="Fira Sans Extra Condensed"/>
                <a:sym typeface="Fira Sans Extra Condensed"/>
              </a:defRPr>
            </a:lvl6pPr>
            <a:lvl7pPr lvl="6">
              <a:spcBef>
                <a:spcPts val="0"/>
              </a:spcBef>
              <a:spcAft>
                <a:spcPts val="0"/>
              </a:spcAft>
              <a:buClr>
                <a:srgbClr val="E1D2EC"/>
              </a:buClr>
              <a:buSzPts val="3500"/>
              <a:buFont typeface="Fira Sans Extra Condensed"/>
              <a:buNone/>
              <a:defRPr sz="3500">
                <a:solidFill>
                  <a:srgbClr val="E1D2EC"/>
                </a:solidFill>
                <a:latin typeface="Fira Sans Extra Condensed"/>
                <a:ea typeface="Fira Sans Extra Condensed"/>
                <a:cs typeface="Fira Sans Extra Condensed"/>
                <a:sym typeface="Fira Sans Extra Condensed"/>
              </a:defRPr>
            </a:lvl7pPr>
            <a:lvl8pPr lvl="7">
              <a:spcBef>
                <a:spcPts val="0"/>
              </a:spcBef>
              <a:spcAft>
                <a:spcPts val="0"/>
              </a:spcAft>
              <a:buClr>
                <a:srgbClr val="E1D2EC"/>
              </a:buClr>
              <a:buSzPts val="3500"/>
              <a:buFont typeface="Fira Sans Extra Condensed"/>
              <a:buNone/>
              <a:defRPr sz="3500">
                <a:solidFill>
                  <a:srgbClr val="E1D2EC"/>
                </a:solidFill>
                <a:latin typeface="Fira Sans Extra Condensed"/>
                <a:ea typeface="Fira Sans Extra Condensed"/>
                <a:cs typeface="Fira Sans Extra Condensed"/>
                <a:sym typeface="Fira Sans Extra Condensed"/>
              </a:defRPr>
            </a:lvl8pPr>
            <a:lvl9pPr lvl="8">
              <a:spcBef>
                <a:spcPts val="0"/>
              </a:spcBef>
              <a:spcAft>
                <a:spcPts val="0"/>
              </a:spcAft>
              <a:buClr>
                <a:srgbClr val="E1D2EC"/>
              </a:buClr>
              <a:buSzPts val="3500"/>
              <a:buFont typeface="Fira Sans Extra Condensed"/>
              <a:buNone/>
              <a:defRPr sz="3500">
                <a:solidFill>
                  <a:srgbClr val="E1D2EC"/>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Autofit/>
          </a:bodyPr>
          <a:lstStyle>
            <a:lvl1pPr marL="457200" lvl="0" indent="-323850" rtl="0">
              <a:lnSpc>
                <a:spcPct val="115000"/>
              </a:lnSpc>
              <a:spcBef>
                <a:spcPts val="0"/>
              </a:spcBef>
              <a:spcAft>
                <a:spcPts val="0"/>
              </a:spcAft>
              <a:buClr>
                <a:srgbClr val="E1D2EC"/>
              </a:buClr>
              <a:buSzPts val="1500"/>
              <a:buFont typeface="Lato"/>
              <a:buChar char="●"/>
              <a:defRPr sz="1500">
                <a:solidFill>
                  <a:srgbClr val="E1D2EC"/>
                </a:solidFill>
                <a:latin typeface="Lato"/>
                <a:ea typeface="Lato"/>
                <a:cs typeface="Lato"/>
                <a:sym typeface="Lato"/>
              </a:defRPr>
            </a:lvl1pPr>
            <a:lvl2pPr marL="914400" lvl="1" indent="-323850" rtl="0">
              <a:lnSpc>
                <a:spcPct val="115000"/>
              </a:lnSpc>
              <a:spcBef>
                <a:spcPts val="2000"/>
              </a:spcBef>
              <a:spcAft>
                <a:spcPts val="0"/>
              </a:spcAft>
              <a:buClr>
                <a:srgbClr val="E1D2EC"/>
              </a:buClr>
              <a:buSzPts val="1500"/>
              <a:buFont typeface="Lato"/>
              <a:buChar char="○"/>
              <a:defRPr sz="1500">
                <a:solidFill>
                  <a:srgbClr val="E1D2EC"/>
                </a:solidFill>
                <a:latin typeface="Lato"/>
                <a:ea typeface="Lato"/>
                <a:cs typeface="Lato"/>
                <a:sym typeface="Lato"/>
              </a:defRPr>
            </a:lvl2pPr>
            <a:lvl3pPr marL="1371600" lvl="2" indent="-323850" rtl="0">
              <a:lnSpc>
                <a:spcPct val="115000"/>
              </a:lnSpc>
              <a:spcBef>
                <a:spcPts val="2000"/>
              </a:spcBef>
              <a:spcAft>
                <a:spcPts val="0"/>
              </a:spcAft>
              <a:buClr>
                <a:srgbClr val="E1D2EC"/>
              </a:buClr>
              <a:buSzPts val="1500"/>
              <a:buFont typeface="Lato"/>
              <a:buChar char="■"/>
              <a:defRPr sz="1500">
                <a:solidFill>
                  <a:srgbClr val="E1D2EC"/>
                </a:solidFill>
                <a:latin typeface="Lato"/>
                <a:ea typeface="Lato"/>
                <a:cs typeface="Lato"/>
                <a:sym typeface="Lato"/>
              </a:defRPr>
            </a:lvl3pPr>
            <a:lvl4pPr marL="1828800" lvl="3" indent="-323850" rtl="0">
              <a:lnSpc>
                <a:spcPct val="115000"/>
              </a:lnSpc>
              <a:spcBef>
                <a:spcPts val="2000"/>
              </a:spcBef>
              <a:spcAft>
                <a:spcPts val="0"/>
              </a:spcAft>
              <a:buClr>
                <a:srgbClr val="E1D2EC"/>
              </a:buClr>
              <a:buSzPts val="1500"/>
              <a:buFont typeface="Lato"/>
              <a:buChar char="●"/>
              <a:defRPr sz="1500">
                <a:solidFill>
                  <a:srgbClr val="E1D2EC"/>
                </a:solidFill>
                <a:latin typeface="Lato"/>
                <a:ea typeface="Lato"/>
                <a:cs typeface="Lato"/>
                <a:sym typeface="Lato"/>
              </a:defRPr>
            </a:lvl4pPr>
            <a:lvl5pPr marL="2286000" lvl="4" indent="-323850" rtl="0">
              <a:lnSpc>
                <a:spcPct val="115000"/>
              </a:lnSpc>
              <a:spcBef>
                <a:spcPts val="2000"/>
              </a:spcBef>
              <a:spcAft>
                <a:spcPts val="0"/>
              </a:spcAft>
              <a:buClr>
                <a:srgbClr val="E1D2EC"/>
              </a:buClr>
              <a:buSzPts val="1500"/>
              <a:buFont typeface="Lato"/>
              <a:buChar char="○"/>
              <a:defRPr sz="1500">
                <a:solidFill>
                  <a:srgbClr val="E1D2EC"/>
                </a:solidFill>
                <a:latin typeface="Lato"/>
                <a:ea typeface="Lato"/>
                <a:cs typeface="Lato"/>
                <a:sym typeface="Lato"/>
              </a:defRPr>
            </a:lvl5pPr>
            <a:lvl6pPr marL="2743200" lvl="5" indent="-323850" rtl="0">
              <a:lnSpc>
                <a:spcPct val="115000"/>
              </a:lnSpc>
              <a:spcBef>
                <a:spcPts val="2000"/>
              </a:spcBef>
              <a:spcAft>
                <a:spcPts val="0"/>
              </a:spcAft>
              <a:buClr>
                <a:srgbClr val="E1D2EC"/>
              </a:buClr>
              <a:buSzPts val="1500"/>
              <a:buFont typeface="Lato"/>
              <a:buChar char="■"/>
              <a:defRPr sz="1500">
                <a:solidFill>
                  <a:srgbClr val="E1D2EC"/>
                </a:solidFill>
                <a:latin typeface="Lato"/>
                <a:ea typeface="Lato"/>
                <a:cs typeface="Lato"/>
                <a:sym typeface="Lato"/>
              </a:defRPr>
            </a:lvl6pPr>
            <a:lvl7pPr marL="3200400" lvl="6" indent="-323850" rtl="0">
              <a:lnSpc>
                <a:spcPct val="115000"/>
              </a:lnSpc>
              <a:spcBef>
                <a:spcPts val="2000"/>
              </a:spcBef>
              <a:spcAft>
                <a:spcPts val="0"/>
              </a:spcAft>
              <a:buClr>
                <a:srgbClr val="E1D2EC"/>
              </a:buClr>
              <a:buSzPts val="1500"/>
              <a:buFont typeface="Lato"/>
              <a:buChar char="●"/>
              <a:defRPr sz="1500">
                <a:solidFill>
                  <a:srgbClr val="E1D2EC"/>
                </a:solidFill>
                <a:latin typeface="Lato"/>
                <a:ea typeface="Lato"/>
                <a:cs typeface="Lato"/>
                <a:sym typeface="Lato"/>
              </a:defRPr>
            </a:lvl7pPr>
            <a:lvl8pPr marL="3657600" lvl="7" indent="-323850" rtl="0">
              <a:lnSpc>
                <a:spcPct val="115000"/>
              </a:lnSpc>
              <a:spcBef>
                <a:spcPts val="2000"/>
              </a:spcBef>
              <a:spcAft>
                <a:spcPts val="0"/>
              </a:spcAft>
              <a:buClr>
                <a:srgbClr val="E1D2EC"/>
              </a:buClr>
              <a:buSzPts val="1500"/>
              <a:buFont typeface="Lato"/>
              <a:buChar char="○"/>
              <a:defRPr sz="1500">
                <a:solidFill>
                  <a:srgbClr val="E1D2EC"/>
                </a:solidFill>
                <a:latin typeface="Lato"/>
                <a:ea typeface="Lato"/>
                <a:cs typeface="Lato"/>
                <a:sym typeface="Lato"/>
              </a:defRPr>
            </a:lvl8pPr>
            <a:lvl9pPr marL="4114800" lvl="8" indent="-323850" rtl="0">
              <a:lnSpc>
                <a:spcPct val="115000"/>
              </a:lnSpc>
              <a:spcBef>
                <a:spcPts val="2000"/>
              </a:spcBef>
              <a:spcAft>
                <a:spcPts val="2000"/>
              </a:spcAft>
              <a:buClr>
                <a:srgbClr val="E1D2EC"/>
              </a:buClr>
              <a:buSzPts val="1500"/>
              <a:buFont typeface="Lato"/>
              <a:buChar char="■"/>
              <a:defRPr sz="1500">
                <a:solidFill>
                  <a:srgbClr val="E1D2EC"/>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99">
          <p15:clr>
            <a:srgbClr val="EA4335"/>
          </p15:clr>
        </p15:guide>
        <p15:guide id="2" pos="5837">
          <p15:clr>
            <a:srgbClr val="EA4335"/>
          </p15:clr>
        </p15:guide>
        <p15:guide id="3" orient="horz" pos="514">
          <p15:clr>
            <a:srgbClr val="EA4335"/>
          </p15:clr>
        </p15:guide>
        <p15:guide id="4" orient="horz" pos="4417">
          <p15:clr>
            <a:srgbClr val="EA4335"/>
          </p15:clr>
        </p15:guide>
        <p15:guide id="5" orient="horz" pos="3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hyperlink" Target="https://www.youtube.com/watch?v=nXseTWTZlks&amp;feature=related" TargetMode="External"/><Relationship Id="rId5" Type="http://schemas.openxmlformats.org/officeDocument/2006/relationships/hyperlink" Target="https://www.moonconnection.com/moon_phases.phtml" TargetMode="External"/><Relationship Id="rId4" Type="http://schemas.openxmlformats.org/officeDocument/2006/relationships/hyperlink" Target="https://pixabay.com/vectors/phases-of-the-moon-moon-diagram-15085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vectors/lunar-phase-moon-lunar-phase-cycle-25451/" TargetMode="External"/><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hyperlink" Target="https://solarsystem.nasa.gov/moons/earths-moon/overview/#:~:text=The%20brightest%20and%20largest%20object,humans%20for%20thousands%20of%20years" TargetMode="External"/><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hyperlink" Target="https://www.youtube.com/watch?v=6MP920xMC0Q" TargetMode="External"/><Relationship Id="rId5" Type="http://schemas.openxmlformats.org/officeDocument/2006/relationships/hyperlink" Target="https://www.youtube.com/watch?v=Vwuge1U4y8Q&amp;feature=emb_logo" TargetMode="External"/><Relationship Id="rId4" Type="http://schemas.openxmlformats.org/officeDocument/2006/relationships/hyperlink" Target="https://nineplanets.org/questions/what-would-happen-if-there-was-no-moon/#:~:text=The%20moon%20affects%20the%20angle%20of%20the%20Earth's%20tilt.&amp;text=The%20moon%20influences%20life%20as,of%20our%20days%20would%20alte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solarsystem.nasa.gov/moons/in-depth/"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hyperlink" Target="https://sciencing.com/gravitational-factors-eight-planets-8439815.html"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hyperlink" Target="https://theplanets.org/distances-between-planets/" TargetMode="External"/><Relationship Id="rId5" Type="http://schemas.openxmlformats.org/officeDocument/2006/relationships/image" Target="../media/image2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ationalgeographic.org/article/power-sun/#:~:text=The%20sun%20is%20the%20closest%20star%20to%20Earth.&amp;text=It%20radiates%20light%20and%20heat,and%20the%20oxygen%20they%20produce" TargetMode="External"/><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XMyqPxFh5Zw" TargetMode="External"/><Relationship Id="rId3" Type="http://schemas.openxmlformats.org/officeDocument/2006/relationships/hyperlink" Target="http://www.youtube.com/watch?v=r-dtBfkzyl0" TargetMode="External"/><Relationship Id="rId7"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hyperlink" Target="http://www.youtube.com/watch?v=XMyqPxFh5Zw" TargetMode="External"/><Relationship Id="rId11" Type="http://schemas.openxmlformats.org/officeDocument/2006/relationships/hyperlink" Target="https://www.youtube.com/watch?v=2dk--lPAi04" TargetMode="External"/><Relationship Id="rId5" Type="http://schemas.openxmlformats.org/officeDocument/2006/relationships/hyperlink" Target="https://www.youtube.com/watch?v=r-dtBfkzyl0&amp;feature=related" TargetMode="External"/><Relationship Id="rId10" Type="http://schemas.openxmlformats.org/officeDocument/2006/relationships/image" Target="../media/image42.jpg"/><Relationship Id="rId4" Type="http://schemas.openxmlformats.org/officeDocument/2006/relationships/image" Target="../media/image40.jpg"/><Relationship Id="rId9" Type="http://schemas.openxmlformats.org/officeDocument/2006/relationships/hyperlink" Target="http://www.youtube.com/watch?v=2dk--lPAi0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vectors/rocket-spaceship-space-shuttle-nasa-147466/" TargetMode="External"/><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asc-csa.gc.ca/eng/astronauts/default.asp"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hyperlink" Target="https://www.youtube.com/watch?v=sxoG6Eug7jI" TargetMode="External"/><Relationship Id="rId5" Type="http://schemas.openxmlformats.org/officeDocument/2006/relationships/hyperlink" Target="https://chrishadfield.ca/" TargetMode="External"/><Relationship Id="rId4" Type="http://schemas.openxmlformats.org/officeDocument/2006/relationships/hyperlink" Target="https://www.thecanadianencyclopedia.ca/en/article/astronaut"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s://www.nasa.gov/mission_pages/apollo/missions/apollo13.html"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hyperlink" Target="http://teacher.scholastic.com/space/apollo11/index.htm" TargetMode="External"/><Relationship Id="rId5" Type="http://schemas.openxmlformats.org/officeDocument/2006/relationships/hyperlink" Target="https://science.howstuffworks.com/lunar-landing2.htm" TargetMode="External"/><Relationship Id="rId4" Type="http://schemas.openxmlformats.org/officeDocument/2006/relationships/hyperlink" Target="https://www.asc-csa.gc.ca/eng/missions/default.asp"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slide" Target="slide34.xml"/><Relationship Id="rId5" Type="http://schemas.openxmlformats.org/officeDocument/2006/relationships/slide" Target="slide13.xml"/><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slide" Target="slide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pixabay.com/vectors/rocket-spaceship-space-shuttle-nasa-147466/" TargetMode="External"/><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edu.gov.mb.ca/k12/assess/report_cards/grading/docs/sci_knowledge_understanding.pdf" TargetMode="External"/><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hyperlink" Target="https://www.edu.gov.mb.ca/k12/assess/report_cards/grading/docs/sci_design_process.pdf" TargetMode="External"/><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hyperlink" Target="https://app.mapleforem.ca/en/groups/229/wiki/pages/1622#3to5overview" TargetMode="External"/><Relationship Id="rId2" Type="http://schemas.openxmlformats.org/officeDocument/2006/relationships/notesSlide" Target="../notesSlides/notesSlide52.xml"/><Relationship Id="rId1" Type="http://schemas.openxmlformats.org/officeDocument/2006/relationships/slideLayout" Target="../slideLayouts/slideLayout38.xml"/><Relationship Id="rId4" Type="http://schemas.openxmlformats.org/officeDocument/2006/relationships/hyperlink" Target="https://app.mapleforem.ca/en/groups/229/wiki/pages/2205"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www.freepik.com/free-vector/outer-space-cover-collection_4187344.htm" TargetMode="External"/><Relationship Id="rId3" Type="http://schemas.openxmlformats.org/officeDocument/2006/relationships/image" Target="../media/image25.png"/><Relationship Id="rId7" Type="http://schemas.openxmlformats.org/officeDocument/2006/relationships/image" Target="../media/image19.png"/><Relationship Id="rId12" Type="http://schemas.openxmlformats.org/officeDocument/2006/relationships/hyperlink" Target="https://www.freepik.com/free-vector/colorful-galaxy-background-with-flat-design_2785757.htm"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hyperlink" Target="https://www.freepik.com/" TargetMode="External"/><Relationship Id="rId11" Type="http://schemas.openxmlformats.org/officeDocument/2006/relationships/hyperlink" Target="https://www.freepik.com/free-vector/infographic-about-layers-earth_921421.htm" TargetMode="External"/><Relationship Id="rId5" Type="http://schemas.openxmlformats.org/officeDocument/2006/relationships/hyperlink" Target="https://www.flaticon.com/" TargetMode="External"/><Relationship Id="rId15" Type="http://schemas.openxmlformats.org/officeDocument/2006/relationships/hyperlink" Target="https://www.freepik.com/free-vector/gradient-outer-space-cover-collection_4137021.htm" TargetMode="External"/><Relationship Id="rId10" Type="http://schemas.openxmlformats.org/officeDocument/2006/relationships/hyperlink" Target="https://www.freepik.com/free-vector/galaxy-background-with-colorful-planets_2920896.htm" TargetMode="External"/><Relationship Id="rId4" Type="http://schemas.openxmlformats.org/officeDocument/2006/relationships/hyperlink" Target="http://slidesgo.com/" TargetMode="External"/><Relationship Id="rId9" Type="http://schemas.openxmlformats.org/officeDocument/2006/relationships/hyperlink" Target="https://www.freepik.com/free-vector/galaxy-background-with-colorful-planets_2920897.htm" TargetMode="External"/><Relationship Id="rId14" Type="http://schemas.openxmlformats.org/officeDocument/2006/relationships/hyperlink" Target="https://www.freepik.com/free-vector/colorful-gradient-space-with-rocket-background_4362663.ht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kiddle.co/" TargetMode="External"/><Relationship Id="rId7" Type="http://schemas.openxmlformats.org/officeDocument/2006/relationships/hyperlink" Target="http://www.astronomy-for-kids-online.com/definitionofastronomy.html"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www.solarspace.co.uk/Planets.php" TargetMode="External"/><Relationship Id="rId5" Type="http://schemas.openxmlformats.org/officeDocument/2006/relationships/hyperlink" Target="https://astronomy.com/observing/astro-for-kids" TargetMode="External"/><Relationship Id="rId4" Type="http://schemas.openxmlformats.org/officeDocument/2006/relationships/hyperlink" Target="https://scdolinski.weebly.com/uploads/4/4/6/0/4460107/1_planets_info.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freepik.com" TargetMode="External"/><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2"/>
          <p:cNvSpPr txBox="1">
            <a:spLocks noGrp="1"/>
          </p:cNvSpPr>
          <p:nvPr>
            <p:ph type="ctrTitle"/>
          </p:nvPr>
        </p:nvSpPr>
        <p:spPr>
          <a:xfrm>
            <a:off x="1158675" y="1757675"/>
            <a:ext cx="6193500" cy="1148100"/>
          </a:xfrm>
          <a:prstGeom prst="rect">
            <a:avLst/>
          </a:prstGeom>
        </p:spPr>
        <p:txBody>
          <a:bodyPr spcFirstLastPara="1" wrap="square" lIns="113100" tIns="289475" rIns="113100" bIns="113100" anchor="b" anchorCtr="0">
            <a:noAutofit/>
          </a:bodyPr>
          <a:lstStyle/>
          <a:p>
            <a:pPr marL="0" lvl="0" indent="0" algn="l" rtl="0">
              <a:spcBef>
                <a:spcPts val="0"/>
              </a:spcBef>
              <a:spcAft>
                <a:spcPts val="0"/>
              </a:spcAft>
              <a:buNone/>
            </a:pPr>
            <a:r>
              <a:rPr lang="en" sz="6000"/>
              <a:t>Moving to a New Planet</a:t>
            </a:r>
            <a:endParaRPr sz="6000"/>
          </a:p>
        </p:txBody>
      </p:sp>
      <p:sp>
        <p:nvSpPr>
          <p:cNvPr id="488" name="Google Shape;488;p42"/>
          <p:cNvSpPr txBox="1">
            <a:spLocks noGrp="1"/>
          </p:cNvSpPr>
          <p:nvPr>
            <p:ph type="subTitle" idx="1"/>
          </p:nvPr>
        </p:nvSpPr>
        <p:spPr>
          <a:xfrm>
            <a:off x="1435165" y="2848293"/>
            <a:ext cx="4085100" cy="1013100"/>
          </a:xfrm>
          <a:prstGeom prst="rect">
            <a:avLst/>
          </a:prstGeom>
        </p:spPr>
        <p:txBody>
          <a:bodyPr spcFirstLastPara="1" wrap="square" lIns="113100" tIns="113100" rIns="113100" bIns="113100" anchor="ctr" anchorCtr="0">
            <a:noAutofit/>
          </a:bodyPr>
          <a:lstStyle/>
          <a:p>
            <a:pPr marL="0" lvl="0" indent="0" algn="l" rtl="0">
              <a:spcBef>
                <a:spcPts val="0"/>
              </a:spcBef>
              <a:spcAft>
                <a:spcPts val="0"/>
              </a:spcAft>
              <a:buNone/>
            </a:pPr>
            <a:r>
              <a:rPr lang="en"/>
              <a:t>Grade 6 Science - Solar Systems</a:t>
            </a:r>
            <a:endParaRPr>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1"/>
          <p:cNvSpPr txBox="1">
            <a:spLocks noGrp="1"/>
          </p:cNvSpPr>
          <p:nvPr>
            <p:ph type="ctrTitle"/>
          </p:nvPr>
        </p:nvSpPr>
        <p:spPr>
          <a:xfrm flipH="1">
            <a:off x="1258525" y="124520"/>
            <a:ext cx="7142700" cy="13368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a:t>THE CHALLENGE - PART 1</a:t>
            </a:r>
            <a:endParaRPr/>
          </a:p>
          <a:p>
            <a:pPr marL="0" lvl="0" indent="0" algn="ctr" rtl="0">
              <a:spcBef>
                <a:spcPts val="0"/>
              </a:spcBef>
              <a:spcAft>
                <a:spcPts val="0"/>
              </a:spcAft>
              <a:buNone/>
            </a:pPr>
            <a:r>
              <a:rPr lang="en"/>
              <a:t>Narrowing down the planets. </a:t>
            </a:r>
            <a:endParaRPr/>
          </a:p>
        </p:txBody>
      </p:sp>
      <p:sp>
        <p:nvSpPr>
          <p:cNvPr id="615" name="Google Shape;615;p51"/>
          <p:cNvSpPr txBox="1">
            <a:spLocks noGrp="1"/>
          </p:cNvSpPr>
          <p:nvPr>
            <p:ph type="subTitle" idx="1"/>
          </p:nvPr>
        </p:nvSpPr>
        <p:spPr>
          <a:xfrm flipH="1">
            <a:off x="155150" y="1256125"/>
            <a:ext cx="9802500" cy="1798500"/>
          </a:xfrm>
          <a:prstGeom prst="rect">
            <a:avLst/>
          </a:prstGeom>
        </p:spPr>
        <p:txBody>
          <a:bodyPr spcFirstLastPara="1" wrap="square" lIns="113100" tIns="113100" rIns="113100" bIns="113100" anchor="ctr" anchorCtr="0">
            <a:spAutoFit/>
          </a:bodyPr>
          <a:lstStyle/>
          <a:p>
            <a:pPr marL="457200" lvl="0" indent="-336550" algn="l" rtl="0">
              <a:spcBef>
                <a:spcPts val="0"/>
              </a:spcBef>
              <a:spcAft>
                <a:spcPts val="0"/>
              </a:spcAft>
              <a:buClr>
                <a:schemeClr val="accent5"/>
              </a:buClr>
              <a:buSzPts val="1700"/>
              <a:buChar char="●"/>
            </a:pPr>
            <a:r>
              <a:rPr lang="en" sz="1700" b="1">
                <a:solidFill>
                  <a:schemeClr val="accent5"/>
                </a:solidFill>
              </a:rPr>
              <a:t>Review your list and choose the 5 basic needs that all living things need to survive. </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List the top 5 planets in order of most habitable (1) to least habitable (5). Justify your decision.</a:t>
            </a:r>
            <a:endParaRPr sz="1700" b="1">
              <a:solidFill>
                <a:schemeClr val="accent5"/>
              </a:solidFill>
            </a:endParaRPr>
          </a:p>
          <a:p>
            <a:pPr marL="914400" lvl="1" indent="-336550" algn="l" rtl="0">
              <a:spcBef>
                <a:spcPts val="0"/>
              </a:spcBef>
              <a:spcAft>
                <a:spcPts val="0"/>
              </a:spcAft>
              <a:buClr>
                <a:schemeClr val="accent5"/>
              </a:buClr>
              <a:buSzPts val="1700"/>
              <a:buFont typeface="Lato"/>
              <a:buChar char="○"/>
            </a:pPr>
            <a:r>
              <a:rPr lang="en" sz="1700" b="1">
                <a:solidFill>
                  <a:schemeClr val="accent5"/>
                </a:solidFill>
                <a:latin typeface="Lato"/>
                <a:ea typeface="Lato"/>
                <a:cs typeface="Lato"/>
                <a:sym typeface="Lato"/>
              </a:rPr>
              <a:t>Us</a:t>
            </a:r>
            <a:r>
              <a:rPr lang="en" b="1">
                <a:solidFill>
                  <a:schemeClr val="accent5"/>
                </a:solidFill>
                <a:latin typeface="Lato"/>
                <a:ea typeface="Lato"/>
                <a:cs typeface="Lato"/>
                <a:sym typeface="Lato"/>
              </a:rPr>
              <a:t>e</a:t>
            </a:r>
            <a:r>
              <a:rPr lang="en" sz="1700" b="1">
                <a:solidFill>
                  <a:schemeClr val="accent5"/>
                </a:solidFill>
                <a:latin typeface="Lato"/>
                <a:ea typeface="Lato"/>
                <a:cs typeface="Lato"/>
                <a:sym typeface="Lato"/>
              </a:rPr>
              <a:t> what you know about the needs of living things.</a:t>
            </a:r>
            <a:endParaRPr sz="1700" b="1">
              <a:solidFill>
                <a:schemeClr val="accent5"/>
              </a:solidFill>
              <a:latin typeface="Lato"/>
              <a:ea typeface="Lato"/>
              <a:cs typeface="Lato"/>
              <a:sym typeface="Lato"/>
            </a:endParaRPr>
          </a:p>
          <a:p>
            <a:pPr marL="914400" lvl="1" indent="-336550" algn="l" rtl="0">
              <a:spcBef>
                <a:spcPts val="0"/>
              </a:spcBef>
              <a:spcAft>
                <a:spcPts val="0"/>
              </a:spcAft>
              <a:buClr>
                <a:schemeClr val="accent5"/>
              </a:buClr>
              <a:buSzPts val="1700"/>
              <a:buFont typeface="Lato"/>
              <a:buChar char="○"/>
            </a:pPr>
            <a:r>
              <a:rPr lang="en" sz="1700" b="1">
                <a:solidFill>
                  <a:schemeClr val="accent5"/>
                </a:solidFill>
                <a:latin typeface="Lato"/>
                <a:ea typeface="Lato"/>
                <a:cs typeface="Lato"/>
                <a:sym typeface="Lato"/>
              </a:rPr>
              <a:t>Pay attention to the size of each planet.</a:t>
            </a:r>
            <a:endParaRPr sz="1700" b="1">
              <a:solidFill>
                <a:schemeClr val="accent5"/>
              </a:solidFill>
              <a:latin typeface="Lato"/>
              <a:ea typeface="Lato"/>
              <a:cs typeface="Lato"/>
              <a:sym typeface="Lato"/>
            </a:endParaRPr>
          </a:p>
          <a:p>
            <a:pPr marL="914400" lvl="1" indent="-336550" algn="l" rtl="0">
              <a:spcBef>
                <a:spcPts val="0"/>
              </a:spcBef>
              <a:spcAft>
                <a:spcPts val="0"/>
              </a:spcAft>
              <a:buClr>
                <a:schemeClr val="accent5"/>
              </a:buClr>
              <a:buSzPts val="1700"/>
              <a:buFont typeface="Lato"/>
              <a:buChar char="○"/>
            </a:pPr>
            <a:r>
              <a:rPr lang="en" sz="1700" b="1">
                <a:solidFill>
                  <a:schemeClr val="accent5"/>
                </a:solidFill>
                <a:latin typeface="Lato"/>
                <a:ea typeface="Lato"/>
                <a:cs typeface="Lato"/>
                <a:sym typeface="Lato"/>
              </a:rPr>
              <a:t>Pay attention to what the surface of each planet is made of (surface composition).</a:t>
            </a:r>
            <a:endParaRPr sz="1700" b="1">
              <a:solidFill>
                <a:schemeClr val="accent5"/>
              </a:solidFill>
              <a:latin typeface="Lato"/>
              <a:ea typeface="Lato"/>
              <a:cs typeface="Lato"/>
              <a:sym typeface="Lato"/>
            </a:endParaRPr>
          </a:p>
          <a:p>
            <a:pPr marL="914400" lvl="1" indent="-336550" algn="l" rtl="0">
              <a:spcBef>
                <a:spcPts val="0"/>
              </a:spcBef>
              <a:spcAft>
                <a:spcPts val="0"/>
              </a:spcAft>
              <a:buClr>
                <a:schemeClr val="accent5"/>
              </a:buClr>
              <a:buSzPts val="1700"/>
              <a:buFont typeface="Lato"/>
              <a:buChar char="○"/>
            </a:pPr>
            <a:r>
              <a:rPr lang="en" b="1">
                <a:solidFill>
                  <a:schemeClr val="accent5"/>
                </a:solidFill>
                <a:latin typeface="Lato"/>
                <a:ea typeface="Lato"/>
                <a:cs typeface="Lato"/>
                <a:sym typeface="Lato"/>
              </a:rPr>
              <a:t>Pay attention to </a:t>
            </a:r>
            <a:r>
              <a:rPr lang="en" sz="1700" b="1">
                <a:solidFill>
                  <a:schemeClr val="accent5"/>
                </a:solidFill>
                <a:latin typeface="Lato"/>
                <a:ea typeface="Lato"/>
                <a:cs typeface="Lato"/>
                <a:sym typeface="Lato"/>
              </a:rPr>
              <a:t>what the air is made of (atmosphere composition).</a:t>
            </a:r>
            <a:endParaRPr sz="1700" b="1">
              <a:solidFill>
                <a:schemeClr val="accent5"/>
              </a:solidFill>
              <a:latin typeface="Lato"/>
              <a:ea typeface="Lato"/>
              <a:cs typeface="Lato"/>
              <a:sym typeface="Lato"/>
            </a:endParaRPr>
          </a:p>
        </p:txBody>
      </p:sp>
      <p:pic>
        <p:nvPicPr>
          <p:cNvPr id="616" name="Google Shape;616;p51"/>
          <p:cNvPicPr preferRelativeResize="0"/>
          <p:nvPr/>
        </p:nvPicPr>
        <p:blipFill>
          <a:blip r:embed="rId3">
            <a:alphaModFix/>
          </a:blip>
          <a:stretch>
            <a:fillRect/>
          </a:stretch>
        </p:blipFill>
        <p:spPr>
          <a:xfrm>
            <a:off x="417825" y="3351475"/>
            <a:ext cx="1800150" cy="3914701"/>
          </a:xfrm>
          <a:prstGeom prst="rect">
            <a:avLst/>
          </a:prstGeom>
          <a:noFill/>
          <a:ln>
            <a:noFill/>
          </a:ln>
        </p:spPr>
      </p:pic>
      <p:sp>
        <p:nvSpPr>
          <p:cNvPr id="617" name="Google Shape;617;p51"/>
          <p:cNvSpPr txBox="1"/>
          <p:nvPr/>
        </p:nvSpPr>
        <p:spPr>
          <a:xfrm>
            <a:off x="812767" y="3927522"/>
            <a:ext cx="1004400" cy="447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p:txBody>
      </p:sp>
      <p:sp>
        <p:nvSpPr>
          <p:cNvPr id="618" name="Google Shape;618;p51"/>
          <p:cNvSpPr txBox="1"/>
          <p:nvPr/>
        </p:nvSpPr>
        <p:spPr>
          <a:xfrm>
            <a:off x="812767" y="4493198"/>
            <a:ext cx="1004400" cy="447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2.</a:t>
            </a:r>
            <a:endParaRPr>
              <a:latin typeface="Nunito"/>
              <a:ea typeface="Nunito"/>
              <a:cs typeface="Nunito"/>
              <a:sym typeface="Nunito"/>
            </a:endParaRPr>
          </a:p>
        </p:txBody>
      </p:sp>
      <p:sp>
        <p:nvSpPr>
          <p:cNvPr id="619" name="Google Shape;619;p51"/>
          <p:cNvSpPr txBox="1"/>
          <p:nvPr/>
        </p:nvSpPr>
        <p:spPr>
          <a:xfrm>
            <a:off x="812767" y="5058874"/>
            <a:ext cx="1004400" cy="447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3.</a:t>
            </a:r>
            <a:endParaRPr>
              <a:latin typeface="Nunito"/>
              <a:ea typeface="Nunito"/>
              <a:cs typeface="Nunito"/>
              <a:sym typeface="Nunito"/>
            </a:endParaRPr>
          </a:p>
        </p:txBody>
      </p:sp>
      <p:sp>
        <p:nvSpPr>
          <p:cNvPr id="620" name="Google Shape;620;p51"/>
          <p:cNvSpPr txBox="1"/>
          <p:nvPr/>
        </p:nvSpPr>
        <p:spPr>
          <a:xfrm>
            <a:off x="812767" y="5624550"/>
            <a:ext cx="1004400" cy="447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4.</a:t>
            </a:r>
            <a:endParaRPr>
              <a:latin typeface="Nunito"/>
              <a:ea typeface="Nunito"/>
              <a:cs typeface="Nunito"/>
              <a:sym typeface="Nunito"/>
            </a:endParaRPr>
          </a:p>
        </p:txBody>
      </p:sp>
      <p:sp>
        <p:nvSpPr>
          <p:cNvPr id="621" name="Google Shape;621;p51"/>
          <p:cNvSpPr txBox="1"/>
          <p:nvPr/>
        </p:nvSpPr>
        <p:spPr>
          <a:xfrm>
            <a:off x="812767" y="6190226"/>
            <a:ext cx="1004400" cy="447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5.</a:t>
            </a:r>
            <a:endParaRPr>
              <a:latin typeface="Nunito"/>
              <a:ea typeface="Nunito"/>
              <a:cs typeface="Nunito"/>
              <a:sym typeface="Nunito"/>
            </a:endParaRPr>
          </a:p>
        </p:txBody>
      </p:sp>
      <p:sp>
        <p:nvSpPr>
          <p:cNvPr id="622" name="Google Shape;622;p51"/>
          <p:cNvSpPr txBox="1"/>
          <p:nvPr/>
        </p:nvSpPr>
        <p:spPr>
          <a:xfrm>
            <a:off x="3809250" y="3377925"/>
            <a:ext cx="3549600" cy="26475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6B3B8F"/>
              </a:buClr>
              <a:buSzPts val="2000"/>
              <a:buFont typeface="Lato"/>
              <a:buChar char="❏"/>
            </a:pPr>
            <a:r>
              <a:rPr lang="en" sz="2000">
                <a:solidFill>
                  <a:srgbClr val="6B3B8F"/>
                </a:solidFill>
                <a:latin typeface="Lato"/>
                <a:ea typeface="Lato"/>
                <a:cs typeface="Lato"/>
                <a:sym typeface="Lato"/>
              </a:rPr>
              <a:t>Mercury</a:t>
            </a:r>
            <a:endParaRPr sz="2000">
              <a:solidFill>
                <a:srgbClr val="6B3B8F"/>
              </a:solidFill>
              <a:latin typeface="Lato"/>
              <a:ea typeface="Lato"/>
              <a:cs typeface="Lato"/>
              <a:sym typeface="Lato"/>
            </a:endParaRPr>
          </a:p>
          <a:p>
            <a:pPr marL="457200" lvl="0" indent="-355600" algn="l" rtl="0">
              <a:spcBef>
                <a:spcPts val="0"/>
              </a:spcBef>
              <a:spcAft>
                <a:spcPts val="0"/>
              </a:spcAft>
              <a:buClr>
                <a:srgbClr val="6B3B8F"/>
              </a:buClr>
              <a:buSzPts val="2000"/>
              <a:buFont typeface="Lato"/>
              <a:buChar char="❏"/>
            </a:pPr>
            <a:r>
              <a:rPr lang="en" sz="2000">
                <a:solidFill>
                  <a:srgbClr val="6B3B8F"/>
                </a:solidFill>
                <a:latin typeface="Lato"/>
                <a:ea typeface="Lato"/>
                <a:cs typeface="Lato"/>
                <a:sym typeface="Lato"/>
              </a:rPr>
              <a:t>Venus</a:t>
            </a:r>
            <a:endParaRPr sz="2000">
              <a:solidFill>
                <a:srgbClr val="6B3B8F"/>
              </a:solidFill>
              <a:latin typeface="Lato"/>
              <a:ea typeface="Lato"/>
              <a:cs typeface="Lato"/>
              <a:sym typeface="Lato"/>
            </a:endParaRPr>
          </a:p>
          <a:p>
            <a:pPr marL="457200" lvl="0" indent="-355600" algn="l" rtl="0">
              <a:spcBef>
                <a:spcPts val="0"/>
              </a:spcBef>
              <a:spcAft>
                <a:spcPts val="0"/>
              </a:spcAft>
              <a:buClr>
                <a:srgbClr val="6B3B8F"/>
              </a:buClr>
              <a:buSzPts val="2000"/>
              <a:buFont typeface="Lato"/>
              <a:buChar char="❏"/>
            </a:pPr>
            <a:r>
              <a:rPr lang="en" sz="2000">
                <a:solidFill>
                  <a:srgbClr val="6B3B8F"/>
                </a:solidFill>
                <a:latin typeface="Lato"/>
                <a:ea typeface="Lato"/>
                <a:cs typeface="Lato"/>
                <a:sym typeface="Lato"/>
              </a:rPr>
              <a:t>Mars</a:t>
            </a:r>
            <a:endParaRPr sz="2000">
              <a:solidFill>
                <a:srgbClr val="6B3B8F"/>
              </a:solidFill>
              <a:latin typeface="Lato"/>
              <a:ea typeface="Lato"/>
              <a:cs typeface="Lato"/>
              <a:sym typeface="Lato"/>
            </a:endParaRPr>
          </a:p>
          <a:p>
            <a:pPr marL="457200" lvl="0" indent="-355600" algn="l" rtl="0">
              <a:spcBef>
                <a:spcPts val="0"/>
              </a:spcBef>
              <a:spcAft>
                <a:spcPts val="0"/>
              </a:spcAft>
              <a:buClr>
                <a:srgbClr val="6B3B8F"/>
              </a:buClr>
              <a:buSzPts val="2000"/>
              <a:buFont typeface="Lato"/>
              <a:buChar char="❏"/>
            </a:pPr>
            <a:r>
              <a:rPr lang="en" sz="2000">
                <a:solidFill>
                  <a:srgbClr val="6B3B8F"/>
                </a:solidFill>
                <a:latin typeface="Lato"/>
                <a:ea typeface="Lato"/>
                <a:cs typeface="Lato"/>
                <a:sym typeface="Lato"/>
              </a:rPr>
              <a:t>Jupiter</a:t>
            </a:r>
            <a:endParaRPr sz="2000">
              <a:solidFill>
                <a:srgbClr val="6B3B8F"/>
              </a:solidFill>
              <a:latin typeface="Lato"/>
              <a:ea typeface="Lato"/>
              <a:cs typeface="Lato"/>
              <a:sym typeface="Lato"/>
            </a:endParaRPr>
          </a:p>
          <a:p>
            <a:pPr marL="457200" lvl="0" indent="-355600" algn="l" rtl="0">
              <a:spcBef>
                <a:spcPts val="0"/>
              </a:spcBef>
              <a:spcAft>
                <a:spcPts val="0"/>
              </a:spcAft>
              <a:buClr>
                <a:srgbClr val="6B3B8F"/>
              </a:buClr>
              <a:buSzPts val="2000"/>
              <a:buFont typeface="Lato"/>
              <a:buChar char="❏"/>
            </a:pPr>
            <a:r>
              <a:rPr lang="en" sz="2000">
                <a:solidFill>
                  <a:srgbClr val="6B3B8F"/>
                </a:solidFill>
                <a:latin typeface="Lato"/>
                <a:ea typeface="Lato"/>
                <a:cs typeface="Lato"/>
                <a:sym typeface="Lato"/>
              </a:rPr>
              <a:t>Saturn</a:t>
            </a:r>
            <a:endParaRPr sz="2000">
              <a:solidFill>
                <a:srgbClr val="6B3B8F"/>
              </a:solidFill>
              <a:latin typeface="Lato"/>
              <a:ea typeface="Lato"/>
              <a:cs typeface="Lato"/>
              <a:sym typeface="Lato"/>
            </a:endParaRPr>
          </a:p>
          <a:p>
            <a:pPr marL="457200" lvl="0" indent="-355600" algn="l" rtl="0">
              <a:spcBef>
                <a:spcPts val="0"/>
              </a:spcBef>
              <a:spcAft>
                <a:spcPts val="0"/>
              </a:spcAft>
              <a:buClr>
                <a:srgbClr val="6B3B8F"/>
              </a:buClr>
              <a:buSzPts val="2000"/>
              <a:buFont typeface="Lato"/>
              <a:buChar char="❏"/>
            </a:pPr>
            <a:r>
              <a:rPr lang="en" sz="2000">
                <a:solidFill>
                  <a:srgbClr val="6B3B8F"/>
                </a:solidFill>
                <a:latin typeface="Lato"/>
                <a:ea typeface="Lato"/>
                <a:cs typeface="Lato"/>
                <a:sym typeface="Lato"/>
              </a:rPr>
              <a:t>Uranus</a:t>
            </a:r>
            <a:endParaRPr sz="2000">
              <a:solidFill>
                <a:srgbClr val="6B3B8F"/>
              </a:solidFill>
              <a:latin typeface="Lato"/>
              <a:ea typeface="Lato"/>
              <a:cs typeface="Lato"/>
              <a:sym typeface="Lato"/>
            </a:endParaRPr>
          </a:p>
          <a:p>
            <a:pPr marL="457200" lvl="0" indent="-355600" algn="l" rtl="0">
              <a:spcBef>
                <a:spcPts val="0"/>
              </a:spcBef>
              <a:spcAft>
                <a:spcPts val="0"/>
              </a:spcAft>
              <a:buClr>
                <a:srgbClr val="6B3B8F"/>
              </a:buClr>
              <a:buSzPts val="2000"/>
              <a:buFont typeface="Lato"/>
              <a:buChar char="❏"/>
            </a:pPr>
            <a:r>
              <a:rPr lang="en" sz="2000">
                <a:solidFill>
                  <a:srgbClr val="6B3B8F"/>
                </a:solidFill>
                <a:latin typeface="Lato"/>
                <a:ea typeface="Lato"/>
                <a:cs typeface="Lato"/>
                <a:sym typeface="Lato"/>
              </a:rPr>
              <a:t>Neptune</a:t>
            </a:r>
            <a:endParaRPr sz="2000">
              <a:solidFill>
                <a:srgbClr val="6B3B8F"/>
              </a:solidFill>
              <a:latin typeface="Lato"/>
              <a:ea typeface="Lato"/>
              <a:cs typeface="Lato"/>
              <a:sym typeface="Lato"/>
            </a:endParaRPr>
          </a:p>
          <a:p>
            <a:pPr marL="457200" lvl="0" indent="-355600" algn="l" rtl="0">
              <a:spcBef>
                <a:spcPts val="0"/>
              </a:spcBef>
              <a:spcAft>
                <a:spcPts val="0"/>
              </a:spcAft>
              <a:buClr>
                <a:srgbClr val="6B3B8F"/>
              </a:buClr>
              <a:buSzPts val="2000"/>
              <a:buFont typeface="Lato"/>
              <a:buChar char="❏"/>
            </a:pPr>
            <a:r>
              <a:rPr lang="en" sz="2000">
                <a:solidFill>
                  <a:srgbClr val="6B3B8F"/>
                </a:solidFill>
                <a:latin typeface="Lato"/>
                <a:ea typeface="Lato"/>
                <a:cs typeface="Lato"/>
                <a:sym typeface="Lato"/>
              </a:rPr>
              <a:t>Pluto (dwarf planet)</a:t>
            </a:r>
            <a:endParaRPr sz="2000">
              <a:solidFill>
                <a:srgbClr val="6B3B8F"/>
              </a:solidFill>
              <a:latin typeface="Lato"/>
              <a:ea typeface="Lato"/>
              <a:cs typeface="Lato"/>
              <a:sym typeface="Lato"/>
            </a:endParaRPr>
          </a:p>
        </p:txBody>
      </p:sp>
      <p:sp>
        <p:nvSpPr>
          <p:cNvPr id="623" name="Google Shape;623;p51"/>
          <p:cNvSpPr txBox="1">
            <a:spLocks noGrp="1"/>
          </p:cNvSpPr>
          <p:nvPr>
            <p:ph type="subTitle" idx="1"/>
          </p:nvPr>
        </p:nvSpPr>
        <p:spPr>
          <a:xfrm flipH="1">
            <a:off x="2496725" y="5841675"/>
            <a:ext cx="6630300" cy="536400"/>
          </a:xfrm>
          <a:prstGeom prst="rect">
            <a:avLst/>
          </a:prstGeom>
        </p:spPr>
        <p:txBody>
          <a:bodyPr spcFirstLastPara="1" wrap="square" lIns="113100" tIns="113100" rIns="113100" bIns="113100" anchor="ctr" anchorCtr="0">
            <a:spAutoFit/>
          </a:bodyPr>
          <a:lstStyle/>
          <a:p>
            <a:pPr marL="0" lvl="0" indent="0" algn="l" rtl="0">
              <a:spcBef>
                <a:spcPts val="0"/>
              </a:spcBef>
              <a:spcAft>
                <a:spcPts val="0"/>
              </a:spcAft>
              <a:buNone/>
            </a:pPr>
            <a:r>
              <a:rPr lang="en" sz="2000">
                <a:solidFill>
                  <a:srgbClr val="6B3B8F"/>
                </a:solidFill>
              </a:rPr>
              <a:t>are most habitable because… </a:t>
            </a:r>
            <a:endParaRPr sz="2000">
              <a:solidFill>
                <a:srgbClr val="6B3B8F"/>
              </a:solidFill>
            </a:endParaRPr>
          </a:p>
        </p:txBody>
      </p:sp>
      <p:sp>
        <p:nvSpPr>
          <p:cNvPr id="624" name="Google Shape;624;p51"/>
          <p:cNvSpPr txBox="1">
            <a:spLocks noGrp="1"/>
          </p:cNvSpPr>
          <p:nvPr>
            <p:ph type="subTitle" idx="1"/>
          </p:nvPr>
        </p:nvSpPr>
        <p:spPr>
          <a:xfrm flipH="1">
            <a:off x="2496725" y="3013125"/>
            <a:ext cx="6630300" cy="536400"/>
          </a:xfrm>
          <a:prstGeom prst="rect">
            <a:avLst/>
          </a:prstGeom>
        </p:spPr>
        <p:txBody>
          <a:bodyPr spcFirstLastPara="1" wrap="square" lIns="113100" tIns="113100" rIns="113100" bIns="113100" anchor="ctr" anchorCtr="0">
            <a:spAutoFit/>
          </a:bodyPr>
          <a:lstStyle/>
          <a:p>
            <a:pPr marL="0" lvl="0" indent="0" algn="l" rtl="0">
              <a:spcBef>
                <a:spcPts val="0"/>
              </a:spcBef>
              <a:spcAft>
                <a:spcPts val="0"/>
              </a:spcAft>
              <a:buNone/>
            </a:pPr>
            <a:r>
              <a:rPr lang="en" sz="2000">
                <a:solidFill>
                  <a:srgbClr val="6B3B8F"/>
                </a:solidFill>
              </a:rPr>
              <a:t>I think the planets: </a:t>
            </a:r>
            <a:endParaRPr sz="2000">
              <a:solidFill>
                <a:srgbClr val="6B3B8F"/>
              </a:solidFill>
            </a:endParaRPr>
          </a:p>
        </p:txBody>
      </p:sp>
      <p:pic>
        <p:nvPicPr>
          <p:cNvPr id="625" name="Google Shape;625;p51"/>
          <p:cNvPicPr preferRelativeResize="0"/>
          <p:nvPr/>
        </p:nvPicPr>
        <p:blipFill>
          <a:blip r:embed="rId4">
            <a:alphaModFix/>
          </a:blip>
          <a:stretch>
            <a:fillRect/>
          </a:stretch>
        </p:blipFill>
        <p:spPr>
          <a:xfrm>
            <a:off x="7729839" y="-91906"/>
            <a:ext cx="2429225" cy="1825150"/>
          </a:xfrm>
          <a:prstGeom prst="rect">
            <a:avLst/>
          </a:prstGeom>
          <a:noFill/>
          <a:ln>
            <a:noFill/>
          </a:ln>
        </p:spPr>
      </p:pic>
      <p:sp>
        <p:nvSpPr>
          <p:cNvPr id="626" name="Google Shape;626;p51"/>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#2:</a:t>
            </a:r>
            <a:endParaRPr sz="1200">
              <a:latin typeface="Sniglet"/>
              <a:ea typeface="Sniglet"/>
              <a:cs typeface="Sniglet"/>
              <a:sym typeface="Snigle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52"/>
          <p:cNvPicPr preferRelativeResize="0"/>
          <p:nvPr/>
        </p:nvPicPr>
        <p:blipFill>
          <a:blip r:embed="rId3">
            <a:alphaModFix/>
          </a:blip>
          <a:stretch>
            <a:fillRect/>
          </a:stretch>
        </p:blipFill>
        <p:spPr>
          <a:xfrm>
            <a:off x="7729839" y="-91906"/>
            <a:ext cx="2429225" cy="1825150"/>
          </a:xfrm>
          <a:prstGeom prst="rect">
            <a:avLst/>
          </a:prstGeom>
          <a:noFill/>
          <a:ln>
            <a:noFill/>
          </a:ln>
        </p:spPr>
      </p:pic>
      <p:sp>
        <p:nvSpPr>
          <p:cNvPr id="632" name="Google Shape;632;p52"/>
          <p:cNvSpPr txBox="1">
            <a:spLocks noGrp="1"/>
          </p:cNvSpPr>
          <p:nvPr>
            <p:ph type="ctrTitle"/>
          </p:nvPr>
        </p:nvSpPr>
        <p:spPr>
          <a:xfrm flipH="1">
            <a:off x="1258525" y="124520"/>
            <a:ext cx="7142700" cy="13368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a:t>THE CHALLENGE - PART 1</a:t>
            </a:r>
            <a:endParaRPr/>
          </a:p>
          <a:p>
            <a:pPr marL="0" lvl="0" indent="0" algn="ctr" rtl="0">
              <a:spcBef>
                <a:spcPts val="0"/>
              </a:spcBef>
              <a:spcAft>
                <a:spcPts val="0"/>
              </a:spcAft>
              <a:buNone/>
            </a:pPr>
            <a:r>
              <a:rPr lang="en"/>
              <a:t>What would you need to survive?</a:t>
            </a:r>
            <a:endParaRPr/>
          </a:p>
        </p:txBody>
      </p:sp>
      <p:sp>
        <p:nvSpPr>
          <p:cNvPr id="633" name="Google Shape;633;p52"/>
          <p:cNvSpPr txBox="1">
            <a:spLocks noGrp="1"/>
          </p:cNvSpPr>
          <p:nvPr>
            <p:ph type="subTitle" idx="1"/>
          </p:nvPr>
        </p:nvSpPr>
        <p:spPr>
          <a:xfrm flipH="1">
            <a:off x="255900" y="1385475"/>
            <a:ext cx="9802500" cy="1536900"/>
          </a:xfrm>
          <a:prstGeom prst="rect">
            <a:avLst/>
          </a:prstGeom>
        </p:spPr>
        <p:txBody>
          <a:bodyPr spcFirstLastPara="1" wrap="square" lIns="113100" tIns="113100" rIns="113100" bIns="113100" anchor="ctr" anchorCtr="0">
            <a:spAutoFit/>
          </a:bodyPr>
          <a:lstStyle/>
          <a:p>
            <a:pPr marL="0" lvl="0" indent="0" algn="l" rtl="0">
              <a:spcBef>
                <a:spcPts val="0"/>
              </a:spcBef>
              <a:spcAft>
                <a:spcPts val="0"/>
              </a:spcAft>
              <a:buNone/>
            </a:pPr>
            <a:r>
              <a:rPr lang="en" sz="1700" b="1">
                <a:solidFill>
                  <a:schemeClr val="accent5"/>
                </a:solidFill>
              </a:rPr>
              <a:t>If you were to live on 1 of the 5 planets you chose… what would you need to survive on each?</a:t>
            </a:r>
            <a:endParaRPr sz="1700" b="1">
              <a:solidFill>
                <a:schemeClr val="accent5"/>
              </a:solidFill>
            </a:endParaRPr>
          </a:p>
          <a:p>
            <a:pPr marL="0" lvl="0" indent="0" algn="l" rtl="0">
              <a:spcBef>
                <a:spcPts val="0"/>
              </a:spcBef>
              <a:spcAft>
                <a:spcPts val="0"/>
              </a:spcAft>
              <a:buNone/>
            </a:pPr>
            <a:r>
              <a:rPr lang="en" sz="1700" b="1">
                <a:solidFill>
                  <a:schemeClr val="accent5"/>
                </a:solidFill>
              </a:rPr>
              <a:t>THINK:</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What would you need on a space shuttle?</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Do you need a space suit? Why? What would it need?</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How do you obtain your basic living needs? Food? Water? Shelter? Air? Sunlight/Warmth?</a:t>
            </a:r>
            <a:endParaRPr sz="1700" b="1">
              <a:solidFill>
                <a:schemeClr val="accent5"/>
              </a:solidFill>
            </a:endParaRPr>
          </a:p>
        </p:txBody>
      </p:sp>
      <p:sp>
        <p:nvSpPr>
          <p:cNvPr id="634" name="Google Shape;634;p52"/>
          <p:cNvSpPr txBox="1"/>
          <p:nvPr/>
        </p:nvSpPr>
        <p:spPr>
          <a:xfrm>
            <a:off x="323501" y="2922375"/>
            <a:ext cx="9551100" cy="613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Planet 1</a:t>
            </a:r>
            <a:endParaRPr>
              <a:latin typeface="Nunito"/>
              <a:ea typeface="Nunito"/>
              <a:cs typeface="Nunito"/>
              <a:sym typeface="Nunito"/>
            </a:endParaRPr>
          </a:p>
        </p:txBody>
      </p:sp>
      <p:sp>
        <p:nvSpPr>
          <p:cNvPr id="635" name="Google Shape;635;p52"/>
          <p:cNvSpPr txBox="1"/>
          <p:nvPr/>
        </p:nvSpPr>
        <p:spPr>
          <a:xfrm>
            <a:off x="323501" y="3697861"/>
            <a:ext cx="9551100" cy="613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Planet 2</a:t>
            </a:r>
            <a:endParaRPr>
              <a:latin typeface="Nunito"/>
              <a:ea typeface="Nunito"/>
              <a:cs typeface="Nunito"/>
              <a:sym typeface="Nunito"/>
            </a:endParaRPr>
          </a:p>
        </p:txBody>
      </p:sp>
      <p:sp>
        <p:nvSpPr>
          <p:cNvPr id="636" name="Google Shape;636;p52"/>
          <p:cNvSpPr txBox="1"/>
          <p:nvPr/>
        </p:nvSpPr>
        <p:spPr>
          <a:xfrm>
            <a:off x="323501" y="4473347"/>
            <a:ext cx="9551100" cy="613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Planet 3</a:t>
            </a:r>
            <a:endParaRPr>
              <a:latin typeface="Nunito"/>
              <a:ea typeface="Nunito"/>
              <a:cs typeface="Nunito"/>
              <a:sym typeface="Nunito"/>
            </a:endParaRPr>
          </a:p>
        </p:txBody>
      </p:sp>
      <p:sp>
        <p:nvSpPr>
          <p:cNvPr id="637" name="Google Shape;637;p52"/>
          <p:cNvSpPr txBox="1"/>
          <p:nvPr/>
        </p:nvSpPr>
        <p:spPr>
          <a:xfrm>
            <a:off x="323501" y="5248833"/>
            <a:ext cx="9551100" cy="613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Planet 4</a:t>
            </a:r>
            <a:endParaRPr>
              <a:latin typeface="Nunito"/>
              <a:ea typeface="Nunito"/>
              <a:cs typeface="Nunito"/>
              <a:sym typeface="Nunito"/>
            </a:endParaRPr>
          </a:p>
        </p:txBody>
      </p:sp>
      <p:sp>
        <p:nvSpPr>
          <p:cNvPr id="638" name="Google Shape;638;p52"/>
          <p:cNvSpPr txBox="1"/>
          <p:nvPr/>
        </p:nvSpPr>
        <p:spPr>
          <a:xfrm>
            <a:off x="323501" y="6024320"/>
            <a:ext cx="9551100" cy="613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Planet 5</a:t>
            </a:r>
            <a:endParaRPr>
              <a:latin typeface="Nunito"/>
              <a:ea typeface="Nunito"/>
              <a:cs typeface="Nunito"/>
              <a:sym typeface="Nunito"/>
            </a:endParaRPr>
          </a:p>
        </p:txBody>
      </p:sp>
      <p:sp>
        <p:nvSpPr>
          <p:cNvPr id="639" name="Google Shape;639;p52"/>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#2:</a:t>
            </a:r>
            <a:endParaRPr sz="1200">
              <a:latin typeface="Sniglet"/>
              <a:ea typeface="Sniglet"/>
              <a:cs typeface="Sniglet"/>
              <a:sym typeface="Sniglet"/>
            </a:endParaRPr>
          </a:p>
        </p:txBody>
      </p:sp>
      <p:sp>
        <p:nvSpPr>
          <p:cNvPr id="640" name="Google Shape;640;p52"/>
          <p:cNvSpPr txBox="1">
            <a:spLocks noGrp="1"/>
          </p:cNvSpPr>
          <p:nvPr>
            <p:ph type="subTitle" idx="1"/>
          </p:nvPr>
        </p:nvSpPr>
        <p:spPr>
          <a:xfrm flipH="1">
            <a:off x="0" y="6637525"/>
            <a:ext cx="9802500" cy="751800"/>
          </a:xfrm>
          <a:prstGeom prst="rect">
            <a:avLst/>
          </a:prstGeom>
        </p:spPr>
        <p:txBody>
          <a:bodyPr spcFirstLastPara="1" wrap="square" lIns="113100" tIns="113100" rIns="113100" bIns="113100" anchor="ctr" anchorCtr="0">
            <a:spAutoFit/>
          </a:bodyPr>
          <a:lstStyle/>
          <a:p>
            <a:pPr marL="457200" lvl="0" indent="-336550" algn="l" rtl="0">
              <a:spcBef>
                <a:spcPts val="0"/>
              </a:spcBef>
              <a:spcAft>
                <a:spcPts val="0"/>
              </a:spcAft>
              <a:buClr>
                <a:srgbClr val="BB4592"/>
              </a:buClr>
              <a:buSzPts val="1700"/>
              <a:buChar char="⭐"/>
            </a:pPr>
            <a:r>
              <a:rPr lang="en" sz="1700" b="1" i="1">
                <a:solidFill>
                  <a:srgbClr val="BB4592"/>
                </a:solidFill>
              </a:rPr>
              <a:t>Remember this is your thoughtbook - This is a safe place to write down all your ideas even if you are not sure about them. You can come back and change your thinking later. </a:t>
            </a:r>
            <a:endParaRPr sz="1700" b="1" i="1">
              <a:solidFill>
                <a:srgbClr val="BB459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53"/>
          <p:cNvSpPr txBox="1">
            <a:spLocks noGrp="1"/>
          </p:cNvSpPr>
          <p:nvPr>
            <p:ph type="subTitle" idx="1"/>
          </p:nvPr>
        </p:nvSpPr>
        <p:spPr>
          <a:xfrm flipH="1">
            <a:off x="131550" y="929625"/>
            <a:ext cx="7553100" cy="991200"/>
          </a:xfrm>
          <a:prstGeom prst="rect">
            <a:avLst/>
          </a:prstGeom>
        </p:spPr>
        <p:txBody>
          <a:bodyPr spcFirstLastPara="1" wrap="square" lIns="113100" tIns="113100" rIns="113100" bIns="113100" anchor="b" anchorCtr="0">
            <a:noAutofit/>
          </a:bodyPr>
          <a:lstStyle/>
          <a:p>
            <a:pPr marL="0" lvl="0" indent="0" algn="l" rtl="0">
              <a:spcBef>
                <a:spcPts val="0"/>
              </a:spcBef>
              <a:spcAft>
                <a:spcPts val="0"/>
              </a:spcAft>
              <a:buNone/>
            </a:pPr>
            <a:r>
              <a:rPr lang="en" sz="2400"/>
              <a:t>“How important is it to consider size and composition when inhabiting a new planet?”</a:t>
            </a:r>
            <a:endParaRPr sz="2400"/>
          </a:p>
        </p:txBody>
      </p:sp>
      <p:sp>
        <p:nvSpPr>
          <p:cNvPr id="646" name="Google Shape;646;p53"/>
          <p:cNvSpPr txBox="1">
            <a:spLocks noGrp="1"/>
          </p:cNvSpPr>
          <p:nvPr>
            <p:ph type="ctrTitle"/>
          </p:nvPr>
        </p:nvSpPr>
        <p:spPr>
          <a:xfrm flipH="1">
            <a:off x="4137452" y="168423"/>
            <a:ext cx="2581500" cy="567000"/>
          </a:xfrm>
          <a:prstGeom prst="rect">
            <a:avLst/>
          </a:prstGeom>
        </p:spPr>
        <p:txBody>
          <a:bodyPr spcFirstLastPara="1" wrap="square" lIns="113100" tIns="113100" rIns="113100" bIns="113100" anchor="t" anchorCtr="0">
            <a:spAutoFit/>
          </a:bodyPr>
          <a:lstStyle/>
          <a:p>
            <a:pPr marL="0" lvl="0" indent="0" algn="r" rtl="0">
              <a:spcBef>
                <a:spcPts val="0"/>
              </a:spcBef>
              <a:spcAft>
                <a:spcPts val="0"/>
              </a:spcAft>
              <a:buNone/>
            </a:pPr>
            <a:r>
              <a:rPr lang="en"/>
              <a:t>Size &amp; Composition</a:t>
            </a:r>
            <a:endParaRPr/>
          </a:p>
        </p:txBody>
      </p:sp>
      <p:sp>
        <p:nvSpPr>
          <p:cNvPr id="647" name="Google Shape;647;p53"/>
          <p:cNvSpPr txBox="1">
            <a:spLocks noGrp="1"/>
          </p:cNvSpPr>
          <p:nvPr>
            <p:ph type="subTitle" idx="4294967295"/>
          </p:nvPr>
        </p:nvSpPr>
        <p:spPr>
          <a:xfrm>
            <a:off x="314888" y="285495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Not Important </a:t>
            </a:r>
            <a:r>
              <a:rPr lang="en" b="1"/>
              <a:t>At All</a:t>
            </a:r>
            <a:endParaRPr sz="1500" b="1"/>
          </a:p>
        </p:txBody>
      </p:sp>
      <p:sp>
        <p:nvSpPr>
          <p:cNvPr id="648" name="Google Shape;648;p53"/>
          <p:cNvSpPr txBox="1">
            <a:spLocks noGrp="1"/>
          </p:cNvSpPr>
          <p:nvPr>
            <p:ph type="subTitle" idx="4294967295"/>
          </p:nvPr>
        </p:nvSpPr>
        <p:spPr>
          <a:xfrm>
            <a:off x="4199738" y="285495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Somewhat Important</a:t>
            </a:r>
            <a:endParaRPr sz="1500" b="1"/>
          </a:p>
        </p:txBody>
      </p:sp>
      <p:sp>
        <p:nvSpPr>
          <p:cNvPr id="649" name="Google Shape;649;p53"/>
          <p:cNvSpPr txBox="1">
            <a:spLocks noGrp="1"/>
          </p:cNvSpPr>
          <p:nvPr>
            <p:ph type="subTitle" idx="4294967295"/>
          </p:nvPr>
        </p:nvSpPr>
        <p:spPr>
          <a:xfrm>
            <a:off x="2257313" y="285495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A Little Important</a:t>
            </a:r>
            <a:endParaRPr sz="1500" b="1"/>
          </a:p>
        </p:txBody>
      </p:sp>
      <p:sp>
        <p:nvSpPr>
          <p:cNvPr id="650" name="Google Shape;650;p53"/>
          <p:cNvSpPr txBox="1">
            <a:spLocks noGrp="1"/>
          </p:cNvSpPr>
          <p:nvPr>
            <p:ph type="subTitle" idx="4294967295"/>
          </p:nvPr>
        </p:nvSpPr>
        <p:spPr>
          <a:xfrm>
            <a:off x="6142163" y="2854950"/>
            <a:ext cx="13650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Very Important</a:t>
            </a:r>
            <a:endParaRPr sz="1500" b="1"/>
          </a:p>
        </p:txBody>
      </p:sp>
      <p:cxnSp>
        <p:nvCxnSpPr>
          <p:cNvPr id="651" name="Google Shape;651;p53"/>
          <p:cNvCxnSpPr/>
          <p:nvPr/>
        </p:nvCxnSpPr>
        <p:spPr>
          <a:xfrm>
            <a:off x="131550" y="2854950"/>
            <a:ext cx="8079300" cy="0"/>
          </a:xfrm>
          <a:prstGeom prst="straightConnector1">
            <a:avLst/>
          </a:prstGeom>
          <a:noFill/>
          <a:ln w="38100" cap="flat" cmpd="sng">
            <a:solidFill>
              <a:srgbClr val="42FFB7"/>
            </a:solidFill>
            <a:prstDash val="solid"/>
            <a:round/>
            <a:headEnd type="stealth" w="med" len="med"/>
            <a:tailEnd type="stealth" w="med" len="med"/>
          </a:ln>
        </p:spPr>
      </p:cxnSp>
      <p:sp>
        <p:nvSpPr>
          <p:cNvPr id="652" name="Google Shape;652;p53"/>
          <p:cNvSpPr txBox="1">
            <a:spLocks noGrp="1"/>
          </p:cNvSpPr>
          <p:nvPr>
            <p:ph type="subTitle" idx="1"/>
          </p:nvPr>
        </p:nvSpPr>
        <p:spPr>
          <a:xfrm flipH="1">
            <a:off x="183600" y="3767600"/>
            <a:ext cx="9180000" cy="1500300"/>
          </a:xfrm>
          <a:prstGeom prst="rect">
            <a:avLst/>
          </a:prstGeom>
        </p:spPr>
        <p:txBody>
          <a:bodyPr spcFirstLastPara="1" wrap="square" lIns="113100" tIns="113100" rIns="113100" bIns="113100" anchor="b" anchorCtr="0">
            <a:noAutofit/>
          </a:bodyPr>
          <a:lstStyle/>
          <a:p>
            <a:pPr marL="0" lvl="0" indent="0" algn="l" rtl="0">
              <a:spcBef>
                <a:spcPts val="0"/>
              </a:spcBef>
              <a:spcAft>
                <a:spcPts val="0"/>
              </a:spcAft>
              <a:buNone/>
            </a:pPr>
            <a:r>
              <a:rPr lang="en" sz="2600"/>
              <a:t>Review Slide 2 - Did your thinking change? </a:t>
            </a:r>
            <a:endParaRPr sz="2600"/>
          </a:p>
          <a:p>
            <a:pPr marL="0" lvl="0" indent="0" algn="l" rtl="0">
              <a:spcBef>
                <a:spcPts val="1000"/>
              </a:spcBef>
              <a:spcAft>
                <a:spcPts val="1000"/>
              </a:spcAft>
              <a:buNone/>
            </a:pPr>
            <a:r>
              <a:rPr lang="en" sz="1700" b="1"/>
              <a:t>“I think size and composition are ______________, my thinking (did / did not) change because…”</a:t>
            </a:r>
            <a:endParaRPr sz="1700" b="1"/>
          </a:p>
        </p:txBody>
      </p:sp>
      <p:sp>
        <p:nvSpPr>
          <p:cNvPr id="653" name="Google Shape;653;p53"/>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#3:</a:t>
            </a:r>
            <a:endParaRPr sz="1200">
              <a:latin typeface="Sniglet"/>
              <a:ea typeface="Sniglet"/>
              <a:cs typeface="Sniglet"/>
              <a:sym typeface="Snigle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4"/>
          <p:cNvSpPr txBox="1">
            <a:spLocks noGrp="1"/>
          </p:cNvSpPr>
          <p:nvPr>
            <p:ph type="subTitle" idx="1"/>
          </p:nvPr>
        </p:nvSpPr>
        <p:spPr>
          <a:xfrm>
            <a:off x="2254093" y="4039578"/>
            <a:ext cx="6190200" cy="17907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Learning Objectives:</a:t>
            </a:r>
            <a:endParaRPr/>
          </a:p>
          <a:p>
            <a:pPr marL="571500" lvl="0" indent="-400050" algn="l" rtl="0">
              <a:spcBef>
                <a:spcPts val="0"/>
              </a:spcBef>
              <a:spcAft>
                <a:spcPts val="0"/>
              </a:spcAft>
              <a:buSzPts val="1700"/>
              <a:buChar char="●"/>
            </a:pPr>
            <a:r>
              <a:rPr lang="en"/>
              <a:t>Explain how the relative positions of the Earth, moon, and Sun are responsible for moon phases and eclipses.</a:t>
            </a:r>
            <a:endParaRPr/>
          </a:p>
          <a:p>
            <a:pPr marL="571500" lvl="0" indent="-400050" algn="l" rtl="0">
              <a:spcBef>
                <a:spcPts val="0"/>
              </a:spcBef>
              <a:spcAft>
                <a:spcPts val="0"/>
              </a:spcAft>
              <a:buSzPts val="1700"/>
              <a:buChar char="●"/>
            </a:pPr>
            <a:r>
              <a:rPr lang="en"/>
              <a:t>Recognize that mass is the amount of matter in an object, that weight is the force of gravity on the mass of an object, and that the force of gravity varies from planet to planet</a:t>
            </a:r>
            <a:endParaRPr/>
          </a:p>
          <a:p>
            <a:pPr marL="571500" lvl="0" indent="-400050" algn="l" rtl="0">
              <a:spcBef>
                <a:spcPts val="0"/>
              </a:spcBef>
              <a:spcAft>
                <a:spcPts val="0"/>
              </a:spcAft>
              <a:buSzPts val="1700"/>
              <a:buChar char="●"/>
            </a:pPr>
            <a:r>
              <a:rPr lang="en"/>
              <a:t>Demonstrate an understanding of multiplication and division including decimals. </a:t>
            </a:r>
            <a:endParaRPr/>
          </a:p>
        </p:txBody>
      </p:sp>
      <p:sp>
        <p:nvSpPr>
          <p:cNvPr id="659" name="Google Shape;659;p54"/>
          <p:cNvSpPr txBox="1">
            <a:spLocks noGrp="1"/>
          </p:cNvSpPr>
          <p:nvPr>
            <p:ph type="title"/>
          </p:nvPr>
        </p:nvSpPr>
        <p:spPr>
          <a:xfrm>
            <a:off x="1159177" y="2554987"/>
            <a:ext cx="2348700" cy="8730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02</a:t>
            </a:r>
            <a:endParaRPr/>
          </a:p>
        </p:txBody>
      </p:sp>
      <p:sp>
        <p:nvSpPr>
          <p:cNvPr id="660" name="Google Shape;660;p54"/>
          <p:cNvSpPr txBox="1">
            <a:spLocks noGrp="1"/>
          </p:cNvSpPr>
          <p:nvPr>
            <p:ph type="ctrTitle" idx="2"/>
          </p:nvPr>
        </p:nvSpPr>
        <p:spPr>
          <a:xfrm>
            <a:off x="3309157" y="2338482"/>
            <a:ext cx="6486600" cy="1850100"/>
          </a:xfrm>
          <a:prstGeom prst="rect">
            <a:avLst/>
          </a:prstGeom>
        </p:spPr>
        <p:txBody>
          <a:bodyPr spcFirstLastPara="1" wrap="square" lIns="113100" tIns="113100" rIns="113100" bIns="113100" anchor="b" anchorCtr="0">
            <a:noAutofit/>
          </a:bodyPr>
          <a:lstStyle/>
          <a:p>
            <a:pPr marL="0" lvl="0" indent="0" algn="l" rtl="0">
              <a:spcBef>
                <a:spcPts val="0"/>
              </a:spcBef>
              <a:spcAft>
                <a:spcPts val="0"/>
              </a:spcAft>
              <a:buNone/>
            </a:pPr>
            <a:r>
              <a:rPr lang="en"/>
              <a:t>The Moon &amp; Gravity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55"/>
          <p:cNvSpPr txBox="1">
            <a:spLocks noGrp="1"/>
          </p:cNvSpPr>
          <p:nvPr>
            <p:ph type="ctrTitle"/>
          </p:nvPr>
        </p:nvSpPr>
        <p:spPr>
          <a:xfrm>
            <a:off x="792000" y="613882"/>
            <a:ext cx="9372600" cy="11376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a:t>How does the Moon change Shape?</a:t>
            </a:r>
            <a:endParaRPr/>
          </a:p>
        </p:txBody>
      </p:sp>
      <p:sp>
        <p:nvSpPr>
          <p:cNvPr id="666" name="Google Shape;666;p55"/>
          <p:cNvSpPr txBox="1">
            <a:spLocks noGrp="1"/>
          </p:cNvSpPr>
          <p:nvPr>
            <p:ph type="subTitle" idx="1"/>
          </p:nvPr>
        </p:nvSpPr>
        <p:spPr>
          <a:xfrm>
            <a:off x="620100" y="1688574"/>
            <a:ext cx="9372600" cy="11376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sz="2400"/>
              <a:t>Lunar Log: Use the chart below and document the changing of the moon for 4 weeks. What do you notice? What do you wonder?</a:t>
            </a:r>
            <a:endParaRPr sz="2400"/>
          </a:p>
        </p:txBody>
      </p:sp>
      <p:graphicFrame>
        <p:nvGraphicFramePr>
          <p:cNvPr id="667" name="Google Shape;667;p55"/>
          <p:cNvGraphicFramePr/>
          <p:nvPr/>
        </p:nvGraphicFramePr>
        <p:xfrm>
          <a:off x="106000" y="2614300"/>
          <a:ext cx="9801900" cy="4960525"/>
        </p:xfrm>
        <a:graphic>
          <a:graphicData uri="http://schemas.openxmlformats.org/drawingml/2006/table">
            <a:tbl>
              <a:tblPr>
                <a:noFill/>
                <a:tableStyleId>{A4A1028E-98BD-4361-AB3E-9A6571CBAA60}</a:tableStyleId>
              </a:tblPr>
              <a:tblGrid>
                <a:gridCol w="2450475">
                  <a:extLst>
                    <a:ext uri="{9D8B030D-6E8A-4147-A177-3AD203B41FA5}">
                      <a16:colId xmlns:a16="http://schemas.microsoft.com/office/drawing/2014/main" val="20000"/>
                    </a:ext>
                  </a:extLst>
                </a:gridCol>
                <a:gridCol w="2450475">
                  <a:extLst>
                    <a:ext uri="{9D8B030D-6E8A-4147-A177-3AD203B41FA5}">
                      <a16:colId xmlns:a16="http://schemas.microsoft.com/office/drawing/2014/main" val="20001"/>
                    </a:ext>
                  </a:extLst>
                </a:gridCol>
                <a:gridCol w="2450475">
                  <a:extLst>
                    <a:ext uri="{9D8B030D-6E8A-4147-A177-3AD203B41FA5}">
                      <a16:colId xmlns:a16="http://schemas.microsoft.com/office/drawing/2014/main" val="20002"/>
                    </a:ext>
                  </a:extLst>
                </a:gridCol>
                <a:gridCol w="2450475">
                  <a:extLst>
                    <a:ext uri="{9D8B030D-6E8A-4147-A177-3AD203B41FA5}">
                      <a16:colId xmlns:a16="http://schemas.microsoft.com/office/drawing/2014/main" val="20003"/>
                    </a:ext>
                  </a:extLst>
                </a:gridCol>
              </a:tblGrid>
              <a:tr h="1330025">
                <a:tc>
                  <a:txBody>
                    <a:bodyPr/>
                    <a:lstStyle/>
                    <a:p>
                      <a:pPr marL="0" lvl="0" indent="0" algn="ctr" rtl="0">
                        <a:spcBef>
                          <a:spcPts val="0"/>
                        </a:spcBef>
                        <a:spcAft>
                          <a:spcPts val="0"/>
                        </a:spcAft>
                        <a:buNone/>
                      </a:pPr>
                      <a:r>
                        <a:rPr lang="en" sz="1500" b="1">
                          <a:latin typeface="Lato"/>
                          <a:ea typeface="Lato"/>
                          <a:cs typeface="Lato"/>
                          <a:sym typeface="Lato"/>
                        </a:rPr>
                        <a:t>Date/Time:</a:t>
                      </a:r>
                      <a:endParaRPr sz="1500" b="1">
                        <a:latin typeface="Lato"/>
                        <a:ea typeface="Lato"/>
                        <a:cs typeface="Lato"/>
                        <a:sym typeface="Lato"/>
                      </a:endParaRPr>
                    </a:p>
                    <a:p>
                      <a:pPr marL="0" lvl="0" indent="0" algn="l" rtl="0">
                        <a:spcBef>
                          <a:spcPts val="0"/>
                        </a:spcBef>
                        <a:spcAft>
                          <a:spcPts val="0"/>
                        </a:spcAft>
                        <a:buNone/>
                      </a:pPr>
                      <a:r>
                        <a:rPr lang="en" sz="1300" i="1">
                          <a:latin typeface="Lato"/>
                          <a:ea typeface="Lato"/>
                          <a:cs typeface="Lato"/>
                          <a:sym typeface="Lato"/>
                        </a:rPr>
                        <a:t>Choose one day out of the week. Observe the moon on that same night for 4 weeks. (Eg. Every Wednesday night)</a:t>
                      </a:r>
                      <a:endParaRPr sz="1300" i="1">
                        <a:latin typeface="Lato"/>
                        <a:ea typeface="Lato"/>
                        <a:cs typeface="Lato"/>
                        <a:sym typeface="Lato"/>
                      </a:endParaRPr>
                    </a:p>
                  </a:txBody>
                  <a:tcPr marL="91425" marR="91425" marT="91425" marB="91425">
                    <a:solidFill>
                      <a:srgbClr val="E1D2EC"/>
                    </a:solidFill>
                  </a:tcPr>
                </a:tc>
                <a:tc>
                  <a:txBody>
                    <a:bodyPr/>
                    <a:lstStyle/>
                    <a:p>
                      <a:pPr marL="0" lvl="0" indent="0" algn="ctr" rtl="0">
                        <a:spcBef>
                          <a:spcPts val="0"/>
                        </a:spcBef>
                        <a:spcAft>
                          <a:spcPts val="0"/>
                        </a:spcAft>
                        <a:buNone/>
                      </a:pPr>
                      <a:r>
                        <a:rPr lang="en" sz="1500" b="1">
                          <a:latin typeface="Lato"/>
                          <a:ea typeface="Lato"/>
                          <a:cs typeface="Lato"/>
                          <a:sym typeface="Lato"/>
                        </a:rPr>
                        <a:t>Drawing:</a:t>
                      </a:r>
                      <a:endParaRPr sz="1500" b="1">
                        <a:latin typeface="Lato"/>
                        <a:ea typeface="Lato"/>
                        <a:cs typeface="Lato"/>
                        <a:sym typeface="Lato"/>
                      </a:endParaRPr>
                    </a:p>
                    <a:p>
                      <a:pPr marL="0" lvl="0" indent="0" algn="l" rtl="0">
                        <a:spcBef>
                          <a:spcPts val="0"/>
                        </a:spcBef>
                        <a:spcAft>
                          <a:spcPts val="0"/>
                        </a:spcAft>
                        <a:buNone/>
                      </a:pPr>
                      <a:r>
                        <a:rPr lang="en" sz="1300" i="1">
                          <a:latin typeface="Lato"/>
                          <a:ea typeface="Lato"/>
                          <a:cs typeface="Lato"/>
                          <a:sym typeface="Lato"/>
                        </a:rPr>
                        <a:t>Draw what the moon looks like (if it is cloudy and you cannot see the moon, try the next night)</a:t>
                      </a:r>
                      <a:endParaRPr sz="1300" i="1">
                        <a:latin typeface="Lato"/>
                        <a:ea typeface="Lato"/>
                        <a:cs typeface="Lato"/>
                        <a:sym typeface="Lato"/>
                      </a:endParaRPr>
                    </a:p>
                  </a:txBody>
                  <a:tcPr marL="91425" marR="91425" marT="91425" marB="91425">
                    <a:solidFill>
                      <a:srgbClr val="E1D2EC"/>
                    </a:solidFill>
                  </a:tcPr>
                </a:tc>
                <a:tc>
                  <a:txBody>
                    <a:bodyPr/>
                    <a:lstStyle/>
                    <a:p>
                      <a:pPr marL="0" lvl="0" indent="0" algn="ctr" rtl="0">
                        <a:spcBef>
                          <a:spcPts val="0"/>
                        </a:spcBef>
                        <a:spcAft>
                          <a:spcPts val="0"/>
                        </a:spcAft>
                        <a:buNone/>
                      </a:pPr>
                      <a:r>
                        <a:rPr lang="en" sz="1500" b="1">
                          <a:latin typeface="Lato"/>
                          <a:ea typeface="Lato"/>
                          <a:cs typeface="Lato"/>
                          <a:sym typeface="Lato"/>
                        </a:rPr>
                        <a:t>I Notice:</a:t>
                      </a:r>
                      <a:endParaRPr sz="1500" b="1">
                        <a:latin typeface="Lato"/>
                        <a:ea typeface="Lato"/>
                        <a:cs typeface="Lato"/>
                        <a:sym typeface="Lato"/>
                      </a:endParaRPr>
                    </a:p>
                    <a:p>
                      <a:pPr marL="0" lvl="0" indent="0" algn="l" rtl="0">
                        <a:spcBef>
                          <a:spcPts val="0"/>
                        </a:spcBef>
                        <a:spcAft>
                          <a:spcPts val="0"/>
                        </a:spcAft>
                        <a:buNone/>
                      </a:pPr>
                      <a:r>
                        <a:rPr lang="en" sz="1300" i="1">
                          <a:latin typeface="Lato"/>
                          <a:ea typeface="Lato"/>
                          <a:cs typeface="Lato"/>
                          <a:sym typeface="Lato"/>
                        </a:rPr>
                        <a:t>Write down any things you notice about the moon while you were observing. </a:t>
                      </a:r>
                      <a:endParaRPr sz="1300" i="1">
                        <a:latin typeface="Lato"/>
                        <a:ea typeface="Lato"/>
                        <a:cs typeface="Lato"/>
                        <a:sym typeface="Lato"/>
                      </a:endParaRPr>
                    </a:p>
                  </a:txBody>
                  <a:tcPr marL="91425" marR="91425" marT="91425" marB="91425">
                    <a:solidFill>
                      <a:srgbClr val="E1D2EC"/>
                    </a:solidFill>
                  </a:tcPr>
                </a:tc>
                <a:tc>
                  <a:txBody>
                    <a:bodyPr/>
                    <a:lstStyle/>
                    <a:p>
                      <a:pPr marL="0" lvl="0" indent="0" algn="ctr" rtl="0">
                        <a:spcBef>
                          <a:spcPts val="0"/>
                        </a:spcBef>
                        <a:spcAft>
                          <a:spcPts val="0"/>
                        </a:spcAft>
                        <a:buNone/>
                      </a:pPr>
                      <a:r>
                        <a:rPr lang="en" sz="1500" b="1">
                          <a:latin typeface="Lato"/>
                          <a:ea typeface="Lato"/>
                          <a:cs typeface="Lato"/>
                          <a:sym typeface="Lato"/>
                        </a:rPr>
                        <a:t>I Wonder?</a:t>
                      </a:r>
                      <a:endParaRPr sz="1500" b="1">
                        <a:latin typeface="Lato"/>
                        <a:ea typeface="Lato"/>
                        <a:cs typeface="Lato"/>
                        <a:sym typeface="Lato"/>
                      </a:endParaRPr>
                    </a:p>
                    <a:p>
                      <a:pPr marL="0" lvl="0" indent="0" algn="l" rtl="0">
                        <a:spcBef>
                          <a:spcPts val="0"/>
                        </a:spcBef>
                        <a:spcAft>
                          <a:spcPts val="0"/>
                        </a:spcAft>
                        <a:buNone/>
                      </a:pPr>
                      <a:r>
                        <a:rPr lang="en" sz="1300" i="1">
                          <a:latin typeface="Lato"/>
                          <a:ea typeface="Lato"/>
                          <a:cs typeface="Lato"/>
                          <a:sym typeface="Lato"/>
                        </a:rPr>
                        <a:t>What has changed from last time? What do you wonder about when you look at the moon?</a:t>
                      </a:r>
                      <a:endParaRPr sz="1300" i="1">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0"/>
                  </a:ext>
                </a:extLst>
              </a:tr>
              <a:tr h="907625">
                <a:tc>
                  <a:txBody>
                    <a:bodyPr/>
                    <a:lstStyle/>
                    <a:p>
                      <a:pPr marL="0" lvl="0" indent="0" algn="l" rtl="0">
                        <a:spcBef>
                          <a:spcPts val="0"/>
                        </a:spcBef>
                        <a:spcAft>
                          <a:spcPts val="0"/>
                        </a:spcAft>
                        <a:buNone/>
                      </a:pPr>
                      <a:r>
                        <a:rPr lang="en">
                          <a:latin typeface="Lato"/>
                          <a:ea typeface="Lato"/>
                          <a:cs typeface="Lato"/>
                          <a:sym typeface="Lato"/>
                        </a:rPr>
                        <a:t>Date: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Time:</a:t>
                      </a:r>
                      <a:endParaRPr>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solidFill>
                      <a:srgbClr val="E1D2EC"/>
                    </a:solidFill>
                  </a:tcPr>
                </a:tc>
                <a:tc>
                  <a:txBody>
                    <a:bodyPr/>
                    <a:lstStyle/>
                    <a:p>
                      <a:pPr marL="457200" lvl="0" indent="-304800" algn="l" rtl="0">
                        <a:spcBef>
                          <a:spcPts val="0"/>
                        </a:spcBef>
                        <a:spcAft>
                          <a:spcPts val="0"/>
                        </a:spcAft>
                        <a:buSzPts val="1200"/>
                        <a:buFont typeface="Lato"/>
                        <a:buChar char="➔"/>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1"/>
                  </a:ext>
                </a:extLst>
              </a:tr>
              <a:tr h="907625">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ato"/>
                          <a:ea typeface="Lato"/>
                          <a:cs typeface="Lato"/>
                          <a:sym typeface="Lato"/>
                        </a:rPr>
                        <a:t>Date:</a:t>
                      </a:r>
                      <a:endParaRPr>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a:solidFill>
                          <a:schemeClr val="dk1"/>
                        </a:solidFill>
                        <a:latin typeface="Lato"/>
                        <a:ea typeface="Lato"/>
                        <a:cs typeface="Lato"/>
                        <a:sym typeface="Lato"/>
                      </a:endParaRPr>
                    </a:p>
                    <a:p>
                      <a:pPr marL="0" lvl="0" indent="0" algn="l" rtl="0">
                        <a:spcBef>
                          <a:spcPts val="0"/>
                        </a:spcBef>
                        <a:spcAft>
                          <a:spcPts val="0"/>
                        </a:spcAft>
                        <a:buNone/>
                      </a:pPr>
                      <a:r>
                        <a:rPr lang="en">
                          <a:solidFill>
                            <a:schemeClr val="dk1"/>
                          </a:solidFill>
                          <a:latin typeface="Lato"/>
                          <a:ea typeface="Lato"/>
                          <a:cs typeface="Lato"/>
                          <a:sym typeface="Lato"/>
                        </a:rPr>
                        <a:t>Time:</a:t>
                      </a:r>
                      <a:endParaRPr>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solidFill>
                      <a:srgbClr val="E1D2EC"/>
                    </a:solidFill>
                  </a:tcPr>
                </a:tc>
                <a:tc>
                  <a:txBody>
                    <a:bodyPr/>
                    <a:lstStyle/>
                    <a:p>
                      <a:pPr marL="457200" lvl="0" indent="-304800" algn="l" rtl="0">
                        <a:spcBef>
                          <a:spcPts val="0"/>
                        </a:spcBef>
                        <a:spcAft>
                          <a:spcPts val="0"/>
                        </a:spcAft>
                        <a:buSzPts val="1200"/>
                        <a:buFont typeface="Lato"/>
                        <a:buChar char="➔"/>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2"/>
                  </a:ext>
                </a:extLst>
              </a:tr>
              <a:tr h="907625">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ato"/>
                          <a:ea typeface="Lato"/>
                          <a:cs typeface="Lato"/>
                          <a:sym typeface="Lato"/>
                        </a:rPr>
                        <a:t>Date:</a:t>
                      </a:r>
                      <a:endParaRPr>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a:solidFill>
                          <a:schemeClr val="dk1"/>
                        </a:solidFill>
                        <a:latin typeface="Lato"/>
                        <a:ea typeface="Lato"/>
                        <a:cs typeface="Lato"/>
                        <a:sym typeface="Lato"/>
                      </a:endParaRPr>
                    </a:p>
                    <a:p>
                      <a:pPr marL="0" lvl="0" indent="0" algn="l" rtl="0">
                        <a:spcBef>
                          <a:spcPts val="0"/>
                        </a:spcBef>
                        <a:spcAft>
                          <a:spcPts val="0"/>
                        </a:spcAft>
                        <a:buNone/>
                      </a:pPr>
                      <a:r>
                        <a:rPr lang="en">
                          <a:solidFill>
                            <a:schemeClr val="dk1"/>
                          </a:solidFill>
                          <a:latin typeface="Lato"/>
                          <a:ea typeface="Lato"/>
                          <a:cs typeface="Lato"/>
                          <a:sym typeface="Lato"/>
                        </a:rPr>
                        <a:t>Time:</a:t>
                      </a:r>
                      <a:endParaRPr>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solidFill>
                      <a:srgbClr val="E1D2EC"/>
                    </a:solidFill>
                  </a:tcPr>
                </a:tc>
                <a:tc>
                  <a:txBody>
                    <a:bodyPr/>
                    <a:lstStyle/>
                    <a:p>
                      <a:pPr marL="457200" lvl="0" indent="-304800" algn="l" rtl="0">
                        <a:spcBef>
                          <a:spcPts val="0"/>
                        </a:spcBef>
                        <a:spcAft>
                          <a:spcPts val="0"/>
                        </a:spcAft>
                        <a:buSzPts val="1200"/>
                        <a:buFont typeface="Lato"/>
                        <a:buChar char="➔"/>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3"/>
                  </a:ext>
                </a:extLst>
              </a:tr>
              <a:tr h="907625">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ato"/>
                          <a:ea typeface="Lato"/>
                          <a:cs typeface="Lato"/>
                          <a:sym typeface="Lato"/>
                        </a:rPr>
                        <a:t>Date:</a:t>
                      </a:r>
                      <a:endParaRPr>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a:solidFill>
                          <a:schemeClr val="dk1"/>
                        </a:solidFill>
                        <a:latin typeface="Lato"/>
                        <a:ea typeface="Lato"/>
                        <a:cs typeface="Lato"/>
                        <a:sym typeface="Lato"/>
                      </a:endParaRPr>
                    </a:p>
                    <a:p>
                      <a:pPr marL="0" lvl="0" indent="0" algn="l" rtl="0">
                        <a:spcBef>
                          <a:spcPts val="0"/>
                        </a:spcBef>
                        <a:spcAft>
                          <a:spcPts val="0"/>
                        </a:spcAft>
                        <a:buNone/>
                      </a:pPr>
                      <a:r>
                        <a:rPr lang="en">
                          <a:solidFill>
                            <a:schemeClr val="dk1"/>
                          </a:solidFill>
                          <a:latin typeface="Lato"/>
                          <a:ea typeface="Lato"/>
                          <a:cs typeface="Lato"/>
                          <a:sym typeface="Lato"/>
                        </a:rPr>
                        <a:t>Time:</a:t>
                      </a:r>
                      <a:endParaRPr>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solidFill>
                      <a:srgbClr val="E1D2EC"/>
                    </a:solidFill>
                  </a:tcPr>
                </a:tc>
                <a:tc>
                  <a:txBody>
                    <a:bodyPr/>
                    <a:lstStyle/>
                    <a:p>
                      <a:pPr marL="457200" lvl="0" indent="-304800" algn="l" rtl="0">
                        <a:spcBef>
                          <a:spcPts val="0"/>
                        </a:spcBef>
                        <a:spcAft>
                          <a:spcPts val="0"/>
                        </a:spcAft>
                        <a:buSzPts val="1200"/>
                        <a:buFont typeface="Lato"/>
                        <a:buChar char="➔"/>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4"/>
                  </a:ext>
                </a:extLst>
              </a:tr>
            </a:tbl>
          </a:graphicData>
        </a:graphic>
      </p:graphicFrame>
      <p:sp>
        <p:nvSpPr>
          <p:cNvPr id="668" name="Google Shape;668;p55"/>
          <p:cNvSpPr/>
          <p:nvPr/>
        </p:nvSpPr>
        <p:spPr>
          <a:xfrm>
            <a:off x="2544400" y="3944325"/>
            <a:ext cx="914400" cy="91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5"/>
          <p:cNvSpPr/>
          <p:nvPr/>
        </p:nvSpPr>
        <p:spPr>
          <a:xfrm>
            <a:off x="2985425" y="4845175"/>
            <a:ext cx="914400" cy="91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5"/>
          <p:cNvSpPr/>
          <p:nvPr/>
        </p:nvSpPr>
        <p:spPr>
          <a:xfrm>
            <a:off x="3561825" y="5752800"/>
            <a:ext cx="914400" cy="91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5"/>
          <p:cNvSpPr/>
          <p:nvPr/>
        </p:nvSpPr>
        <p:spPr>
          <a:xfrm>
            <a:off x="4048600" y="6660425"/>
            <a:ext cx="914400" cy="91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56"/>
          <p:cNvPicPr preferRelativeResize="0"/>
          <p:nvPr/>
        </p:nvPicPr>
        <p:blipFill>
          <a:blip r:embed="rId3">
            <a:alphaModFix/>
          </a:blip>
          <a:stretch>
            <a:fillRect/>
          </a:stretch>
        </p:blipFill>
        <p:spPr>
          <a:xfrm flipH="1">
            <a:off x="198050" y="277250"/>
            <a:ext cx="5264325" cy="3742625"/>
          </a:xfrm>
          <a:prstGeom prst="rect">
            <a:avLst/>
          </a:prstGeom>
          <a:noFill/>
          <a:ln>
            <a:noFill/>
          </a:ln>
        </p:spPr>
      </p:pic>
      <p:sp>
        <p:nvSpPr>
          <p:cNvPr id="677" name="Google Shape;677;p56"/>
          <p:cNvSpPr txBox="1"/>
          <p:nvPr/>
        </p:nvSpPr>
        <p:spPr>
          <a:xfrm>
            <a:off x="89125" y="40198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Photo Credit: </a:t>
            </a:r>
            <a:r>
              <a:rPr lang="en" sz="900" u="sng">
                <a:solidFill>
                  <a:schemeClr val="hlink"/>
                </a:solidFill>
                <a:hlinkClick r:id="rId4"/>
              </a:rPr>
              <a:t>Phases Of The Moon</a:t>
            </a:r>
            <a:endParaRPr sz="900"/>
          </a:p>
        </p:txBody>
      </p:sp>
      <p:sp>
        <p:nvSpPr>
          <p:cNvPr id="678" name="Google Shape;678;p56"/>
          <p:cNvSpPr/>
          <p:nvPr/>
        </p:nvSpPr>
        <p:spPr>
          <a:xfrm>
            <a:off x="267325" y="4752550"/>
            <a:ext cx="9396300" cy="2623800"/>
          </a:xfrm>
          <a:prstGeom prst="roundRect">
            <a:avLst>
              <a:gd name="adj" fmla="val 16667"/>
            </a:avLst>
          </a:prstGeom>
          <a:solidFill>
            <a:srgbClr val="E1D2E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Type in here:</a:t>
            </a:r>
            <a:endParaRPr/>
          </a:p>
        </p:txBody>
      </p:sp>
      <p:sp>
        <p:nvSpPr>
          <p:cNvPr id="679" name="Google Shape;679;p56"/>
          <p:cNvSpPr txBox="1"/>
          <p:nvPr/>
        </p:nvSpPr>
        <p:spPr>
          <a:xfrm>
            <a:off x="5564450" y="598350"/>
            <a:ext cx="4368600" cy="398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ato"/>
                <a:ea typeface="Lato"/>
                <a:cs typeface="Lato"/>
                <a:sym typeface="Lato"/>
              </a:rPr>
              <a:t>Write a short summary:</a:t>
            </a:r>
            <a:endParaRPr sz="1600" b="1">
              <a:latin typeface="Lato"/>
              <a:ea typeface="Lato"/>
              <a:cs typeface="Lato"/>
              <a:sym typeface="Lato"/>
            </a:endParaRPr>
          </a:p>
          <a:p>
            <a:pPr marL="457200" lvl="0" indent="-330200" algn="l" rtl="0">
              <a:spcBef>
                <a:spcPts val="0"/>
              </a:spcBef>
              <a:spcAft>
                <a:spcPts val="0"/>
              </a:spcAft>
              <a:buSzPts val="1600"/>
              <a:buFont typeface="Lato"/>
              <a:buChar char="●"/>
            </a:pPr>
            <a:r>
              <a:rPr lang="en" sz="1600" b="1">
                <a:latin typeface="Lato"/>
                <a:ea typeface="Lato"/>
                <a:cs typeface="Lato"/>
                <a:sym typeface="Lato"/>
              </a:rPr>
              <a:t>Explain how the  moon was changing from week to week.</a:t>
            </a:r>
            <a:endParaRPr sz="1600" b="1">
              <a:latin typeface="Lato"/>
              <a:ea typeface="Lato"/>
              <a:cs typeface="Lato"/>
              <a:sym typeface="Lato"/>
            </a:endParaRPr>
          </a:p>
          <a:p>
            <a:pPr marL="457200" lvl="0" indent="-330200" algn="l" rtl="0">
              <a:spcBef>
                <a:spcPts val="0"/>
              </a:spcBef>
              <a:spcAft>
                <a:spcPts val="0"/>
              </a:spcAft>
              <a:buSzPts val="1600"/>
              <a:buFont typeface="Lato"/>
              <a:buChar char="●"/>
            </a:pPr>
            <a:r>
              <a:rPr lang="en" sz="1600" b="1">
                <a:latin typeface="Lato"/>
                <a:ea typeface="Lato"/>
                <a:cs typeface="Lato"/>
                <a:sym typeface="Lato"/>
              </a:rPr>
              <a:t>Use the websites below to explain what you were seeing and why it was happening. </a:t>
            </a:r>
            <a:endParaRPr sz="1600" b="1">
              <a:latin typeface="Lato"/>
              <a:ea typeface="Lato"/>
              <a:cs typeface="Lato"/>
              <a:sym typeface="Lato"/>
            </a:endParaRPr>
          </a:p>
          <a:p>
            <a:pPr marL="457200" lvl="0" indent="-330200" algn="l" rtl="0">
              <a:spcBef>
                <a:spcPts val="0"/>
              </a:spcBef>
              <a:spcAft>
                <a:spcPts val="0"/>
              </a:spcAft>
              <a:buSzPts val="1600"/>
              <a:buFont typeface="Lato"/>
              <a:buChar char="●"/>
            </a:pPr>
            <a:r>
              <a:rPr lang="en" sz="1600" b="1">
                <a:latin typeface="Lato"/>
                <a:ea typeface="Lato"/>
                <a:cs typeface="Lato"/>
                <a:sym typeface="Lato"/>
              </a:rPr>
              <a:t>What phases of the moon did you see and what days did you see them?</a:t>
            </a:r>
            <a:endParaRPr sz="1600" b="1">
              <a:latin typeface="Lato"/>
              <a:ea typeface="Lato"/>
              <a:cs typeface="Lato"/>
              <a:sym typeface="Lato"/>
            </a:endParaRPr>
          </a:p>
          <a:p>
            <a:pPr marL="457200" lvl="0" indent="-330200" algn="l" rtl="0">
              <a:spcBef>
                <a:spcPts val="0"/>
              </a:spcBef>
              <a:spcAft>
                <a:spcPts val="0"/>
              </a:spcAft>
              <a:buSzPts val="1600"/>
              <a:buFont typeface="Lato"/>
              <a:buChar char="●"/>
            </a:pPr>
            <a:r>
              <a:rPr lang="en" sz="1600" b="1">
                <a:uFill>
                  <a:noFill/>
                </a:uFill>
                <a:latin typeface="Lato"/>
                <a:ea typeface="Lato"/>
                <a:cs typeface="Lato"/>
                <a:sym typeface="Lato"/>
                <a:hlinkClick r:id="rId5"/>
              </a:rPr>
              <a:t>Moon Phases / Lunar Phases Explained</a:t>
            </a:r>
            <a:r>
              <a:rPr lang="en" sz="1600" b="1">
                <a:latin typeface="Lato"/>
                <a:ea typeface="Lato"/>
                <a:cs typeface="Lato"/>
                <a:sym typeface="Lato"/>
              </a:rPr>
              <a:t> - </a:t>
            </a:r>
            <a:r>
              <a:rPr lang="en" sz="1600" b="1" u="sng">
                <a:solidFill>
                  <a:schemeClr val="hlink"/>
                </a:solidFill>
                <a:latin typeface="Lato"/>
                <a:ea typeface="Lato"/>
                <a:cs typeface="Lato"/>
                <a:sym typeface="Lato"/>
                <a:hlinkClick r:id="rId5"/>
              </a:rPr>
              <a:t>https://www.moonconnection.com/moon_phases.phtml</a:t>
            </a:r>
            <a:r>
              <a:rPr lang="en" sz="1600" b="1">
                <a:latin typeface="Lato"/>
                <a:ea typeface="Lato"/>
                <a:cs typeface="Lato"/>
                <a:sym typeface="Lato"/>
              </a:rPr>
              <a:t>  </a:t>
            </a:r>
            <a:endParaRPr sz="1600" b="1">
              <a:latin typeface="Lato"/>
              <a:ea typeface="Lato"/>
              <a:cs typeface="Lato"/>
              <a:sym typeface="Lato"/>
            </a:endParaRPr>
          </a:p>
          <a:p>
            <a:pPr marL="457200" lvl="0" indent="-330200" algn="l" rtl="0">
              <a:lnSpc>
                <a:spcPct val="115000"/>
              </a:lnSpc>
              <a:spcBef>
                <a:spcPts val="0"/>
              </a:spcBef>
              <a:spcAft>
                <a:spcPts val="0"/>
              </a:spcAft>
              <a:buSzPts val="1600"/>
              <a:buFont typeface="Lato"/>
              <a:buChar char="●"/>
            </a:pPr>
            <a:r>
              <a:rPr lang="en" sz="1600" b="1">
                <a:uFill>
                  <a:noFill/>
                </a:uFill>
                <a:latin typeface="Lato"/>
                <a:ea typeface="Lato"/>
                <a:cs typeface="Lato"/>
                <a:sym typeface="Lato"/>
                <a:hlinkClick r:id="rId6"/>
              </a:rPr>
              <a:t>The Universe: The Phases of the Moon | History</a:t>
            </a:r>
            <a:r>
              <a:rPr lang="en" sz="1600" b="1">
                <a:solidFill>
                  <a:schemeClr val="dk1"/>
                </a:solidFill>
                <a:latin typeface="Lato"/>
                <a:ea typeface="Lato"/>
                <a:cs typeface="Lato"/>
                <a:sym typeface="Lato"/>
              </a:rPr>
              <a:t> - </a:t>
            </a:r>
            <a:r>
              <a:rPr lang="en" sz="1600" b="1" u="sng">
                <a:solidFill>
                  <a:schemeClr val="hlink"/>
                </a:solidFill>
                <a:latin typeface="Lato"/>
                <a:ea typeface="Lato"/>
                <a:cs typeface="Lato"/>
                <a:sym typeface="Lato"/>
                <a:hlinkClick r:id="rId6"/>
              </a:rPr>
              <a:t>https://www.youtube.com/watch?v=nXseTWTZlks&amp;feature=related</a:t>
            </a:r>
            <a:r>
              <a:rPr lang="en" sz="1600" b="1">
                <a:latin typeface="Lato"/>
                <a:ea typeface="Lato"/>
                <a:cs typeface="Lato"/>
                <a:sym typeface="Lato"/>
              </a:rPr>
              <a:t> </a:t>
            </a:r>
            <a:endParaRPr sz="1600" b="1">
              <a:latin typeface="Lato"/>
              <a:ea typeface="Lato"/>
              <a:cs typeface="Lato"/>
              <a:sym typeface="Lato"/>
            </a:endParaRPr>
          </a:p>
        </p:txBody>
      </p:sp>
      <p:sp>
        <p:nvSpPr>
          <p:cNvPr id="680" name="Google Shape;680;p56"/>
          <p:cNvSpPr txBox="1"/>
          <p:nvPr/>
        </p:nvSpPr>
        <p:spPr>
          <a:xfrm>
            <a:off x="5762475" y="34850"/>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E4A947"/>
                </a:solidFill>
                <a:latin typeface="Pathway Gothic One"/>
                <a:ea typeface="Pathway Gothic One"/>
                <a:cs typeface="Pathway Gothic One"/>
                <a:sym typeface="Pathway Gothic One"/>
              </a:rPr>
              <a:t>Explain Your Lunar Log:</a:t>
            </a:r>
            <a:endParaRPr sz="3000">
              <a:solidFill>
                <a:srgbClr val="E4A947"/>
              </a:solidFill>
              <a:latin typeface="Pathway Gothic One"/>
              <a:ea typeface="Pathway Gothic One"/>
              <a:cs typeface="Pathway Gothic One"/>
              <a:sym typeface="Pathway Gothic On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57"/>
          <p:cNvSpPr txBox="1"/>
          <p:nvPr/>
        </p:nvSpPr>
        <p:spPr>
          <a:xfrm>
            <a:off x="7058400" y="744930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Photo Credit </a:t>
            </a:r>
            <a:r>
              <a:rPr lang="en" sz="900" u="sng">
                <a:solidFill>
                  <a:schemeClr val="hlink"/>
                </a:solidFill>
                <a:hlinkClick r:id="rId3"/>
              </a:rPr>
              <a:t>Lunar Phase Moon</a:t>
            </a:r>
            <a:r>
              <a:rPr lang="en" sz="900"/>
              <a:t> </a:t>
            </a:r>
            <a:endParaRPr sz="900"/>
          </a:p>
        </p:txBody>
      </p:sp>
      <p:pic>
        <p:nvPicPr>
          <p:cNvPr id="686" name="Google Shape;686;p57"/>
          <p:cNvPicPr preferRelativeResize="0"/>
          <p:nvPr/>
        </p:nvPicPr>
        <p:blipFill rotWithShape="1">
          <a:blip r:embed="rId4">
            <a:alphaModFix/>
          </a:blip>
          <a:srcRect t="30983" b="32148"/>
          <a:stretch/>
        </p:blipFill>
        <p:spPr>
          <a:xfrm>
            <a:off x="1044075" y="2797262"/>
            <a:ext cx="7680600" cy="1415875"/>
          </a:xfrm>
          <a:prstGeom prst="rect">
            <a:avLst/>
          </a:prstGeom>
          <a:noFill/>
          <a:ln>
            <a:noFill/>
          </a:ln>
        </p:spPr>
      </p:pic>
      <p:sp>
        <p:nvSpPr>
          <p:cNvPr id="687" name="Google Shape;687;p57"/>
          <p:cNvSpPr txBox="1"/>
          <p:nvPr/>
        </p:nvSpPr>
        <p:spPr>
          <a:xfrm>
            <a:off x="3970425" y="4882438"/>
            <a:ext cx="18279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New Moon</a:t>
            </a:r>
            <a:endParaRPr sz="1800" b="1">
              <a:latin typeface="Lato"/>
              <a:ea typeface="Lato"/>
              <a:cs typeface="Lato"/>
              <a:sym typeface="Lato"/>
            </a:endParaRPr>
          </a:p>
        </p:txBody>
      </p:sp>
      <p:sp>
        <p:nvSpPr>
          <p:cNvPr id="688" name="Google Shape;688;p57"/>
          <p:cNvSpPr txBox="1"/>
          <p:nvPr/>
        </p:nvSpPr>
        <p:spPr>
          <a:xfrm>
            <a:off x="5901175" y="4882438"/>
            <a:ext cx="18279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Third Quarter</a:t>
            </a:r>
            <a:endParaRPr sz="1800" b="1">
              <a:latin typeface="Lato"/>
              <a:ea typeface="Lato"/>
              <a:cs typeface="Lato"/>
              <a:sym typeface="Lato"/>
            </a:endParaRPr>
          </a:p>
        </p:txBody>
      </p:sp>
      <p:sp>
        <p:nvSpPr>
          <p:cNvPr id="689" name="Google Shape;689;p57"/>
          <p:cNvSpPr txBox="1"/>
          <p:nvPr/>
        </p:nvSpPr>
        <p:spPr>
          <a:xfrm>
            <a:off x="2039675" y="4882438"/>
            <a:ext cx="18279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First Quarter</a:t>
            </a:r>
            <a:endParaRPr sz="1800" b="1">
              <a:latin typeface="Lato"/>
              <a:ea typeface="Lato"/>
              <a:cs typeface="Lato"/>
              <a:sym typeface="Lato"/>
            </a:endParaRPr>
          </a:p>
        </p:txBody>
      </p:sp>
      <p:sp>
        <p:nvSpPr>
          <p:cNvPr id="690" name="Google Shape;690;p57"/>
          <p:cNvSpPr txBox="1"/>
          <p:nvPr/>
        </p:nvSpPr>
        <p:spPr>
          <a:xfrm>
            <a:off x="7976750" y="1666263"/>
            <a:ext cx="18279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Waxing Gibbous</a:t>
            </a:r>
            <a:endParaRPr sz="1800" b="1">
              <a:latin typeface="Lato"/>
              <a:ea typeface="Lato"/>
              <a:cs typeface="Lato"/>
              <a:sym typeface="Lato"/>
            </a:endParaRPr>
          </a:p>
        </p:txBody>
      </p:sp>
      <p:sp>
        <p:nvSpPr>
          <p:cNvPr id="691" name="Google Shape;691;p57"/>
          <p:cNvSpPr txBox="1"/>
          <p:nvPr/>
        </p:nvSpPr>
        <p:spPr>
          <a:xfrm>
            <a:off x="6046000" y="1666263"/>
            <a:ext cx="18279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Waning Gibbous</a:t>
            </a:r>
            <a:endParaRPr sz="1800" b="1">
              <a:latin typeface="Lato"/>
              <a:ea typeface="Lato"/>
              <a:cs typeface="Lato"/>
              <a:sym typeface="Lato"/>
            </a:endParaRPr>
          </a:p>
        </p:txBody>
      </p:sp>
      <p:sp>
        <p:nvSpPr>
          <p:cNvPr id="692" name="Google Shape;692;p57"/>
          <p:cNvSpPr txBox="1"/>
          <p:nvPr/>
        </p:nvSpPr>
        <p:spPr>
          <a:xfrm>
            <a:off x="4115250" y="1666263"/>
            <a:ext cx="18279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Waxing Crescent</a:t>
            </a:r>
            <a:endParaRPr sz="1800" b="1">
              <a:latin typeface="Lato"/>
              <a:ea typeface="Lato"/>
              <a:cs typeface="Lato"/>
              <a:sym typeface="Lato"/>
            </a:endParaRPr>
          </a:p>
        </p:txBody>
      </p:sp>
      <p:sp>
        <p:nvSpPr>
          <p:cNvPr id="693" name="Google Shape;693;p57"/>
          <p:cNvSpPr/>
          <p:nvPr/>
        </p:nvSpPr>
        <p:spPr>
          <a:xfrm>
            <a:off x="247525" y="5620550"/>
            <a:ext cx="9614100" cy="1901100"/>
          </a:xfrm>
          <a:prstGeom prst="roundRect">
            <a:avLst>
              <a:gd name="adj" fmla="val 16667"/>
            </a:avLst>
          </a:prstGeom>
          <a:solidFill>
            <a:srgbClr val="E1D2EC"/>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endParaRPr sz="1200">
              <a:latin typeface="Lato"/>
              <a:ea typeface="Lato"/>
              <a:cs typeface="Lato"/>
              <a:sym typeface="Lato"/>
            </a:endParaRPr>
          </a:p>
        </p:txBody>
      </p:sp>
      <p:sp>
        <p:nvSpPr>
          <p:cNvPr id="694" name="Google Shape;694;p57"/>
          <p:cNvSpPr txBox="1"/>
          <p:nvPr/>
        </p:nvSpPr>
        <p:spPr>
          <a:xfrm>
            <a:off x="2184500" y="1666263"/>
            <a:ext cx="18279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Waning Crescent</a:t>
            </a:r>
            <a:endParaRPr sz="1800" b="1">
              <a:latin typeface="Lato"/>
              <a:ea typeface="Lato"/>
              <a:cs typeface="Lato"/>
              <a:sym typeface="Lato"/>
            </a:endParaRPr>
          </a:p>
        </p:txBody>
      </p:sp>
      <p:sp>
        <p:nvSpPr>
          <p:cNvPr id="695" name="Google Shape;695;p57"/>
          <p:cNvSpPr txBox="1"/>
          <p:nvPr/>
        </p:nvSpPr>
        <p:spPr>
          <a:xfrm>
            <a:off x="253750" y="1666263"/>
            <a:ext cx="18279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Lato"/>
                <a:ea typeface="Lato"/>
                <a:cs typeface="Lato"/>
                <a:sym typeface="Lato"/>
              </a:rPr>
              <a:t>Full Moon</a:t>
            </a:r>
            <a:endParaRPr sz="1800" b="1">
              <a:latin typeface="Lato"/>
              <a:ea typeface="Lato"/>
              <a:cs typeface="Lato"/>
              <a:sym typeface="Lato"/>
            </a:endParaRPr>
          </a:p>
        </p:txBody>
      </p:sp>
      <p:sp>
        <p:nvSpPr>
          <p:cNvPr id="696" name="Google Shape;696;p57"/>
          <p:cNvSpPr txBox="1"/>
          <p:nvPr/>
        </p:nvSpPr>
        <p:spPr>
          <a:xfrm>
            <a:off x="537100" y="273925"/>
            <a:ext cx="7336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a:solidFill>
                  <a:srgbClr val="E4A947"/>
                </a:solidFill>
                <a:latin typeface="Pathway Gothic One"/>
                <a:ea typeface="Pathway Gothic One"/>
                <a:cs typeface="Pathway Gothic One"/>
                <a:sym typeface="Pathway Gothic One"/>
              </a:rPr>
              <a:t>Label the Moon Phases:</a:t>
            </a:r>
            <a:endParaRPr sz="4800">
              <a:solidFill>
                <a:srgbClr val="E4A947"/>
              </a:solidFill>
              <a:latin typeface="Pathway Gothic One"/>
              <a:ea typeface="Pathway Gothic One"/>
              <a:cs typeface="Pathway Gothic One"/>
              <a:sym typeface="Pathway Gothic One"/>
            </a:endParaRPr>
          </a:p>
        </p:txBody>
      </p:sp>
      <p:sp>
        <p:nvSpPr>
          <p:cNvPr id="697" name="Google Shape;697;p57"/>
          <p:cNvSpPr txBox="1"/>
          <p:nvPr/>
        </p:nvSpPr>
        <p:spPr>
          <a:xfrm>
            <a:off x="1396050" y="1184825"/>
            <a:ext cx="647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Insert lines and connect the labels with their appropriate Moon phase.  </a:t>
            </a:r>
            <a:endParaRPr>
              <a:latin typeface="Lato"/>
              <a:ea typeface="Lato"/>
              <a:cs typeface="Lato"/>
              <a:sym typeface="Lato"/>
            </a:endParaRPr>
          </a:p>
        </p:txBody>
      </p:sp>
      <p:sp>
        <p:nvSpPr>
          <p:cNvPr id="698" name="Google Shape;698;p57"/>
          <p:cNvSpPr txBox="1"/>
          <p:nvPr/>
        </p:nvSpPr>
        <p:spPr>
          <a:xfrm>
            <a:off x="253750" y="5630450"/>
            <a:ext cx="9550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Answer the question: </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Why do the moon names use “quarter” when the moon looks like half? Why is there no name “Half Moon”? </a:t>
            </a:r>
            <a:endParaRPr>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58"/>
          <p:cNvSpPr txBox="1">
            <a:spLocks noGrp="1"/>
          </p:cNvSpPr>
          <p:nvPr>
            <p:ph type="title"/>
          </p:nvPr>
        </p:nvSpPr>
        <p:spPr>
          <a:xfrm>
            <a:off x="59900" y="59725"/>
            <a:ext cx="9922200" cy="1798500"/>
          </a:xfrm>
          <a:prstGeom prst="rect">
            <a:avLst/>
          </a:prstGeom>
          <a:noFill/>
        </p:spPr>
        <p:txBody>
          <a:bodyPr spcFirstLastPara="1" wrap="square" lIns="113100" tIns="113100" rIns="113100" bIns="113100" anchor="t" anchorCtr="0">
            <a:spAutoFit/>
          </a:bodyPr>
          <a:lstStyle/>
          <a:p>
            <a:pPr marL="0" lvl="0" indent="0" algn="l" rtl="0">
              <a:spcBef>
                <a:spcPts val="0"/>
              </a:spcBef>
              <a:spcAft>
                <a:spcPts val="0"/>
              </a:spcAft>
              <a:buNone/>
            </a:pPr>
            <a:r>
              <a:rPr lang="en" sz="3400">
                <a:solidFill>
                  <a:srgbClr val="000000"/>
                </a:solidFill>
              </a:rPr>
              <a:t>What Does The Moon Do? </a:t>
            </a:r>
            <a:endParaRPr sz="3400">
              <a:solidFill>
                <a:srgbClr val="000000"/>
              </a:solidFill>
            </a:endParaRPr>
          </a:p>
          <a:p>
            <a:pPr marL="457200" lvl="0" indent="-323850" algn="l" rtl="0">
              <a:spcBef>
                <a:spcPts val="0"/>
              </a:spcBef>
              <a:spcAft>
                <a:spcPts val="0"/>
              </a:spcAft>
              <a:buClr>
                <a:srgbClr val="000000"/>
              </a:buClr>
              <a:buSzPts val="1500"/>
              <a:buFont typeface="Lato"/>
              <a:buAutoNum type="arabicPeriod"/>
            </a:pPr>
            <a:r>
              <a:rPr lang="en" sz="1400" b="1">
                <a:solidFill>
                  <a:srgbClr val="000000"/>
                </a:solidFill>
                <a:latin typeface="Lato"/>
                <a:ea typeface="Lato"/>
                <a:cs typeface="Lato"/>
                <a:sym typeface="Lato"/>
              </a:rPr>
              <a:t>Read over the questions below and choose True or False BEFORE Learning. </a:t>
            </a:r>
            <a:r>
              <a:rPr lang="en" sz="1100" b="1" i="1">
                <a:solidFill>
                  <a:srgbClr val="000000"/>
                </a:solidFill>
                <a:latin typeface="Lato"/>
                <a:ea typeface="Lato"/>
                <a:cs typeface="Lato"/>
                <a:sym typeface="Lato"/>
              </a:rPr>
              <a:t>(Delete the response you do not want, for example if the answer you chose is TRUE then select and delete  the X)</a:t>
            </a:r>
            <a:endParaRPr sz="1100" b="1" i="1">
              <a:solidFill>
                <a:srgbClr val="000000"/>
              </a:solidFill>
              <a:latin typeface="Lato"/>
              <a:ea typeface="Lato"/>
              <a:cs typeface="Lato"/>
              <a:sym typeface="Lato"/>
            </a:endParaRPr>
          </a:p>
          <a:p>
            <a:pPr marL="457200" lvl="0" indent="-317500" algn="l" rtl="0">
              <a:spcBef>
                <a:spcPts val="0"/>
              </a:spcBef>
              <a:spcAft>
                <a:spcPts val="0"/>
              </a:spcAft>
              <a:buClr>
                <a:srgbClr val="000000"/>
              </a:buClr>
              <a:buSzPts val="1400"/>
              <a:buFont typeface="Lato"/>
              <a:buAutoNum type="arabicPeriod"/>
            </a:pPr>
            <a:r>
              <a:rPr lang="en" sz="1400" b="1">
                <a:solidFill>
                  <a:srgbClr val="000000"/>
                </a:solidFill>
                <a:latin typeface="Lato"/>
                <a:ea typeface="Lato"/>
                <a:cs typeface="Lato"/>
                <a:sym typeface="Lato"/>
              </a:rPr>
              <a:t>Check out  the sites: </a:t>
            </a:r>
            <a:r>
              <a:rPr lang="en" sz="1400" b="1" u="sng">
                <a:solidFill>
                  <a:srgbClr val="000000"/>
                </a:solidFill>
                <a:latin typeface="Lato"/>
                <a:ea typeface="Lato"/>
                <a:cs typeface="Lato"/>
                <a:sym typeface="La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Overview/Earth's Moon</a:t>
            </a:r>
            <a:r>
              <a:rPr lang="en" sz="1400" b="1">
                <a:solidFill>
                  <a:srgbClr val="000000"/>
                </a:solidFill>
                <a:latin typeface="Lato"/>
                <a:ea typeface="Lato"/>
                <a:cs typeface="Lato"/>
                <a:sym typeface="Lato"/>
              </a:rPr>
              <a:t> &amp; </a:t>
            </a:r>
            <a:r>
              <a:rPr lang="en" sz="1400" b="1" u="sng">
                <a:solidFill>
                  <a:srgbClr val="000000"/>
                </a:solidFill>
                <a:latin typeface="Lato"/>
                <a:ea typeface="Lato"/>
                <a:cs typeface="Lato"/>
                <a:sym typeface="La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Nine Planets</a:t>
            </a:r>
            <a:r>
              <a:rPr lang="en" sz="1400" b="1">
                <a:solidFill>
                  <a:srgbClr val="000000"/>
                </a:solidFill>
                <a:latin typeface="Lato"/>
                <a:ea typeface="Lato"/>
                <a:cs typeface="Lato"/>
                <a:sym typeface="Lato"/>
              </a:rPr>
              <a:t> and the videos </a:t>
            </a:r>
            <a:r>
              <a:rPr lang="en" sz="1400" b="1" u="sng">
                <a:solidFill>
                  <a:srgbClr val="000000"/>
                </a:solidFill>
                <a:latin typeface="Lato"/>
                <a:ea typeface="Lato"/>
                <a:cs typeface="Lato"/>
                <a:sym typeface="La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What Would Happen If There Were No Moon?</a:t>
            </a:r>
            <a:r>
              <a:rPr lang="en" sz="1400" b="1">
                <a:solidFill>
                  <a:srgbClr val="000000"/>
                </a:solidFill>
                <a:latin typeface="Lato"/>
                <a:ea typeface="Lato"/>
                <a:cs typeface="Lato"/>
                <a:sym typeface="Lato"/>
              </a:rPr>
              <a:t> and </a:t>
            </a:r>
            <a:r>
              <a:rPr lang="en" sz="1400" b="1" u="sng">
                <a:solidFill>
                  <a:srgbClr val="000000"/>
                </a:solidFill>
                <a:latin typeface="Lato"/>
                <a:ea typeface="Lato"/>
                <a:cs typeface="Lato"/>
                <a:sym typeface="Lato"/>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What Would Happen If The Moon Disappeared</a:t>
            </a:r>
            <a:r>
              <a:rPr lang="en" sz="1400" b="1">
                <a:solidFill>
                  <a:srgbClr val="000000"/>
                </a:solidFill>
                <a:latin typeface="Lato"/>
                <a:ea typeface="Lato"/>
                <a:cs typeface="Lato"/>
                <a:sym typeface="Lato"/>
              </a:rPr>
              <a:t> </a:t>
            </a:r>
            <a:endParaRPr sz="1400" b="1">
              <a:solidFill>
                <a:srgbClr val="000000"/>
              </a:solidFill>
              <a:latin typeface="Lato"/>
              <a:ea typeface="Lato"/>
              <a:cs typeface="Lato"/>
              <a:sym typeface="Lato"/>
            </a:endParaRPr>
          </a:p>
          <a:p>
            <a:pPr marL="457200" lvl="0" indent="-317500" algn="l" rtl="0">
              <a:spcBef>
                <a:spcPts val="0"/>
              </a:spcBef>
              <a:spcAft>
                <a:spcPts val="0"/>
              </a:spcAft>
              <a:buClr>
                <a:srgbClr val="000000"/>
              </a:buClr>
              <a:buSzPts val="1400"/>
              <a:buFont typeface="Lato"/>
              <a:buAutoNum type="arabicPeriod"/>
            </a:pPr>
            <a:r>
              <a:rPr lang="en" sz="1400" b="1">
                <a:solidFill>
                  <a:srgbClr val="000000"/>
                </a:solidFill>
                <a:latin typeface="Lato"/>
                <a:ea typeface="Lato"/>
                <a:cs typeface="Lato"/>
                <a:sym typeface="Lato"/>
              </a:rPr>
              <a:t>Choose True or False AFTER Learning. If the answer is false, insert a textbox to put the true fact </a:t>
            </a:r>
            <a:r>
              <a:rPr lang="en" sz="1400" b="1" u="sng">
                <a:solidFill>
                  <a:srgbClr val="000000"/>
                </a:solidFill>
                <a:latin typeface="Lato"/>
                <a:ea typeface="Lato"/>
                <a:cs typeface="Lato"/>
                <a:sym typeface="Lato"/>
              </a:rPr>
              <a:t>below </a:t>
            </a:r>
            <a:r>
              <a:rPr lang="en" sz="1400" b="1">
                <a:solidFill>
                  <a:srgbClr val="000000"/>
                </a:solidFill>
                <a:latin typeface="Lato"/>
                <a:ea typeface="Lato"/>
                <a:cs typeface="Lato"/>
                <a:sym typeface="Lato"/>
              </a:rPr>
              <a:t>the false fact. </a:t>
            </a:r>
            <a:endParaRPr sz="1400" b="1">
              <a:solidFill>
                <a:srgbClr val="000000"/>
              </a:solidFill>
              <a:latin typeface="Lato"/>
              <a:ea typeface="Lato"/>
              <a:cs typeface="Lato"/>
              <a:sym typeface="Lato"/>
            </a:endParaRPr>
          </a:p>
        </p:txBody>
      </p:sp>
      <p:sp>
        <p:nvSpPr>
          <p:cNvPr id="704" name="Google Shape;704;p58"/>
          <p:cNvSpPr txBox="1">
            <a:spLocks noGrp="1"/>
          </p:cNvSpPr>
          <p:nvPr>
            <p:ph type="body" idx="1"/>
          </p:nvPr>
        </p:nvSpPr>
        <p:spPr>
          <a:xfrm>
            <a:off x="0" y="1890325"/>
            <a:ext cx="2891100" cy="597900"/>
          </a:xfrm>
          <a:prstGeom prst="rect">
            <a:avLst/>
          </a:prstGeom>
        </p:spPr>
        <p:txBody>
          <a:bodyPr spcFirstLastPara="1" wrap="square" lIns="113100" tIns="113100" rIns="113100" bIns="113100" anchor="t" anchorCtr="0">
            <a:spAutoFit/>
          </a:bodyPr>
          <a:lstStyle/>
          <a:p>
            <a:pPr marL="0" lvl="0" indent="0" algn="l" rtl="0">
              <a:spcBef>
                <a:spcPts val="0"/>
              </a:spcBef>
              <a:spcAft>
                <a:spcPts val="2000"/>
              </a:spcAft>
              <a:buNone/>
            </a:pPr>
            <a:r>
              <a:rPr lang="en" sz="2400"/>
              <a:t>Before Learning:</a:t>
            </a:r>
            <a:endParaRPr sz="2400"/>
          </a:p>
        </p:txBody>
      </p:sp>
      <p:sp>
        <p:nvSpPr>
          <p:cNvPr id="705" name="Google Shape;705;p58"/>
          <p:cNvSpPr txBox="1">
            <a:spLocks noGrp="1"/>
          </p:cNvSpPr>
          <p:nvPr>
            <p:ph type="body" idx="2"/>
          </p:nvPr>
        </p:nvSpPr>
        <p:spPr>
          <a:xfrm>
            <a:off x="1868850" y="2477525"/>
            <a:ext cx="6320700" cy="515100"/>
          </a:xfrm>
          <a:prstGeom prst="rect">
            <a:avLst/>
          </a:prstGeom>
        </p:spPr>
        <p:txBody>
          <a:bodyPr spcFirstLastPara="1" wrap="square" lIns="113100" tIns="113100" rIns="113100" bIns="113100" anchor="t" anchorCtr="0">
            <a:noAutofit/>
          </a:bodyPr>
          <a:lstStyle/>
          <a:p>
            <a:pPr marL="0" lvl="0" indent="0" algn="ctr" rtl="0">
              <a:spcBef>
                <a:spcPts val="0"/>
              </a:spcBef>
              <a:spcAft>
                <a:spcPts val="2000"/>
              </a:spcAft>
              <a:buNone/>
            </a:pPr>
            <a:r>
              <a:rPr lang="en"/>
              <a:t>The moon stabilizes the climate on Earth.</a:t>
            </a:r>
            <a:endParaRPr/>
          </a:p>
        </p:txBody>
      </p:sp>
      <p:grpSp>
        <p:nvGrpSpPr>
          <p:cNvPr id="706" name="Google Shape;706;p58"/>
          <p:cNvGrpSpPr/>
          <p:nvPr/>
        </p:nvGrpSpPr>
        <p:grpSpPr>
          <a:xfrm>
            <a:off x="184253" y="2398071"/>
            <a:ext cx="705797" cy="594534"/>
            <a:chOff x="1487200" y="4993750"/>
            <a:chExt cx="483125" cy="483125"/>
          </a:xfrm>
        </p:grpSpPr>
        <p:sp>
          <p:nvSpPr>
            <p:cNvPr id="707" name="Google Shape;707;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08" name="Google Shape;708;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09" name="Google Shape;709;p58"/>
          <p:cNvGrpSpPr/>
          <p:nvPr/>
        </p:nvGrpSpPr>
        <p:grpSpPr>
          <a:xfrm>
            <a:off x="184253" y="3117619"/>
            <a:ext cx="705797" cy="594534"/>
            <a:chOff x="1487200" y="4993750"/>
            <a:chExt cx="483125" cy="483125"/>
          </a:xfrm>
        </p:grpSpPr>
        <p:sp>
          <p:nvSpPr>
            <p:cNvPr id="710" name="Google Shape;710;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11" name="Google Shape;711;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12" name="Google Shape;712;p58"/>
          <p:cNvGrpSpPr/>
          <p:nvPr/>
        </p:nvGrpSpPr>
        <p:grpSpPr>
          <a:xfrm>
            <a:off x="938626" y="3117623"/>
            <a:ext cx="705797" cy="594534"/>
            <a:chOff x="2081650" y="4993750"/>
            <a:chExt cx="483125" cy="483125"/>
          </a:xfrm>
        </p:grpSpPr>
        <p:sp>
          <p:nvSpPr>
            <p:cNvPr id="713" name="Google Shape;713;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14" name="Google Shape;714;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15" name="Google Shape;715;p58"/>
          <p:cNvGrpSpPr/>
          <p:nvPr/>
        </p:nvGrpSpPr>
        <p:grpSpPr>
          <a:xfrm>
            <a:off x="184253" y="3837167"/>
            <a:ext cx="705797" cy="594534"/>
            <a:chOff x="1487200" y="4993750"/>
            <a:chExt cx="483125" cy="483125"/>
          </a:xfrm>
        </p:grpSpPr>
        <p:sp>
          <p:nvSpPr>
            <p:cNvPr id="716" name="Google Shape;716;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17" name="Google Shape;717;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18" name="Google Shape;718;p58"/>
          <p:cNvGrpSpPr/>
          <p:nvPr/>
        </p:nvGrpSpPr>
        <p:grpSpPr>
          <a:xfrm>
            <a:off x="938626" y="3837171"/>
            <a:ext cx="705797" cy="594534"/>
            <a:chOff x="2081650" y="4993750"/>
            <a:chExt cx="483125" cy="483125"/>
          </a:xfrm>
        </p:grpSpPr>
        <p:sp>
          <p:nvSpPr>
            <p:cNvPr id="719" name="Google Shape;719;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20" name="Google Shape;720;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21" name="Google Shape;721;p58"/>
          <p:cNvGrpSpPr/>
          <p:nvPr/>
        </p:nvGrpSpPr>
        <p:grpSpPr>
          <a:xfrm>
            <a:off x="938626" y="2398071"/>
            <a:ext cx="705797" cy="594534"/>
            <a:chOff x="2081650" y="4993750"/>
            <a:chExt cx="483125" cy="483125"/>
          </a:xfrm>
        </p:grpSpPr>
        <p:sp>
          <p:nvSpPr>
            <p:cNvPr id="722" name="Google Shape;722;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23" name="Google Shape;723;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24" name="Google Shape;724;p58"/>
          <p:cNvGrpSpPr/>
          <p:nvPr/>
        </p:nvGrpSpPr>
        <p:grpSpPr>
          <a:xfrm>
            <a:off x="184253" y="4556715"/>
            <a:ext cx="705797" cy="594534"/>
            <a:chOff x="1487200" y="4993750"/>
            <a:chExt cx="483125" cy="483125"/>
          </a:xfrm>
        </p:grpSpPr>
        <p:sp>
          <p:nvSpPr>
            <p:cNvPr id="725" name="Google Shape;725;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26" name="Google Shape;726;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27" name="Google Shape;727;p58"/>
          <p:cNvGrpSpPr/>
          <p:nvPr/>
        </p:nvGrpSpPr>
        <p:grpSpPr>
          <a:xfrm>
            <a:off x="938626" y="4556719"/>
            <a:ext cx="705797" cy="594534"/>
            <a:chOff x="2081650" y="4993750"/>
            <a:chExt cx="483125" cy="483125"/>
          </a:xfrm>
        </p:grpSpPr>
        <p:sp>
          <p:nvSpPr>
            <p:cNvPr id="728" name="Google Shape;728;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29" name="Google Shape;729;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30" name="Google Shape;730;p58"/>
          <p:cNvGrpSpPr/>
          <p:nvPr/>
        </p:nvGrpSpPr>
        <p:grpSpPr>
          <a:xfrm>
            <a:off x="184253" y="5276263"/>
            <a:ext cx="705797" cy="594534"/>
            <a:chOff x="1487200" y="4993750"/>
            <a:chExt cx="483125" cy="483125"/>
          </a:xfrm>
        </p:grpSpPr>
        <p:sp>
          <p:nvSpPr>
            <p:cNvPr id="731" name="Google Shape;731;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32" name="Google Shape;732;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33" name="Google Shape;733;p58"/>
          <p:cNvGrpSpPr/>
          <p:nvPr/>
        </p:nvGrpSpPr>
        <p:grpSpPr>
          <a:xfrm>
            <a:off x="938626" y="5276267"/>
            <a:ext cx="705797" cy="594534"/>
            <a:chOff x="2081650" y="4993750"/>
            <a:chExt cx="483125" cy="483125"/>
          </a:xfrm>
        </p:grpSpPr>
        <p:sp>
          <p:nvSpPr>
            <p:cNvPr id="734" name="Google Shape;734;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35" name="Google Shape;735;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36" name="Google Shape;736;p58"/>
          <p:cNvGrpSpPr/>
          <p:nvPr/>
        </p:nvGrpSpPr>
        <p:grpSpPr>
          <a:xfrm>
            <a:off x="184253" y="5995811"/>
            <a:ext cx="705797" cy="594534"/>
            <a:chOff x="1487200" y="4993750"/>
            <a:chExt cx="483125" cy="483125"/>
          </a:xfrm>
        </p:grpSpPr>
        <p:sp>
          <p:nvSpPr>
            <p:cNvPr id="737" name="Google Shape;737;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38" name="Google Shape;738;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39" name="Google Shape;739;p58"/>
          <p:cNvGrpSpPr/>
          <p:nvPr/>
        </p:nvGrpSpPr>
        <p:grpSpPr>
          <a:xfrm>
            <a:off x="938626" y="5995815"/>
            <a:ext cx="705797" cy="594534"/>
            <a:chOff x="2081650" y="4993750"/>
            <a:chExt cx="483125" cy="483125"/>
          </a:xfrm>
        </p:grpSpPr>
        <p:sp>
          <p:nvSpPr>
            <p:cNvPr id="740" name="Google Shape;740;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41" name="Google Shape;741;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42" name="Google Shape;742;p58"/>
          <p:cNvGrpSpPr/>
          <p:nvPr/>
        </p:nvGrpSpPr>
        <p:grpSpPr>
          <a:xfrm>
            <a:off x="136103" y="6715361"/>
            <a:ext cx="705797" cy="594534"/>
            <a:chOff x="1487200" y="4993750"/>
            <a:chExt cx="483125" cy="483125"/>
          </a:xfrm>
        </p:grpSpPr>
        <p:sp>
          <p:nvSpPr>
            <p:cNvPr id="743" name="Google Shape;743;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44" name="Google Shape;744;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45" name="Google Shape;745;p58"/>
          <p:cNvGrpSpPr/>
          <p:nvPr/>
        </p:nvGrpSpPr>
        <p:grpSpPr>
          <a:xfrm>
            <a:off x="890476" y="6715361"/>
            <a:ext cx="705797" cy="594534"/>
            <a:chOff x="2081650" y="4993750"/>
            <a:chExt cx="483125" cy="483125"/>
          </a:xfrm>
        </p:grpSpPr>
        <p:sp>
          <p:nvSpPr>
            <p:cNvPr id="746" name="Google Shape;746;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47" name="Google Shape;747;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sp>
        <p:nvSpPr>
          <p:cNvPr id="748" name="Google Shape;748;p58"/>
          <p:cNvSpPr txBox="1">
            <a:spLocks noGrp="1"/>
          </p:cNvSpPr>
          <p:nvPr>
            <p:ph type="body" idx="2"/>
          </p:nvPr>
        </p:nvSpPr>
        <p:spPr>
          <a:xfrm>
            <a:off x="1868850" y="3190467"/>
            <a:ext cx="6320700" cy="515100"/>
          </a:xfrm>
          <a:prstGeom prst="rect">
            <a:avLst/>
          </a:prstGeom>
        </p:spPr>
        <p:txBody>
          <a:bodyPr spcFirstLastPara="1" wrap="square" lIns="113100" tIns="113100" rIns="113100" bIns="113100" anchor="t" anchorCtr="0">
            <a:noAutofit/>
          </a:bodyPr>
          <a:lstStyle/>
          <a:p>
            <a:pPr marL="0" lvl="0" indent="0" algn="ctr" rtl="0">
              <a:spcBef>
                <a:spcPts val="0"/>
              </a:spcBef>
              <a:spcAft>
                <a:spcPts val="2000"/>
              </a:spcAft>
              <a:buNone/>
            </a:pPr>
            <a:r>
              <a:rPr lang="en"/>
              <a:t>The seasons are caused by the moon.</a:t>
            </a:r>
            <a:endParaRPr/>
          </a:p>
        </p:txBody>
      </p:sp>
      <p:sp>
        <p:nvSpPr>
          <p:cNvPr id="749" name="Google Shape;749;p58"/>
          <p:cNvSpPr txBox="1">
            <a:spLocks noGrp="1"/>
          </p:cNvSpPr>
          <p:nvPr>
            <p:ph type="body" idx="2"/>
          </p:nvPr>
        </p:nvSpPr>
        <p:spPr>
          <a:xfrm>
            <a:off x="1868850" y="3903408"/>
            <a:ext cx="6320700" cy="515100"/>
          </a:xfrm>
          <a:prstGeom prst="rect">
            <a:avLst/>
          </a:prstGeom>
        </p:spPr>
        <p:txBody>
          <a:bodyPr spcFirstLastPara="1" wrap="square" lIns="113100" tIns="113100" rIns="113100" bIns="113100" anchor="t" anchorCtr="0">
            <a:noAutofit/>
          </a:bodyPr>
          <a:lstStyle/>
          <a:p>
            <a:pPr marL="0" lvl="0" indent="0" algn="ctr" rtl="0">
              <a:spcBef>
                <a:spcPts val="0"/>
              </a:spcBef>
              <a:spcAft>
                <a:spcPts val="2000"/>
              </a:spcAft>
              <a:buNone/>
            </a:pPr>
            <a:r>
              <a:rPr lang="en"/>
              <a:t>Without the moon our days would be longer.</a:t>
            </a:r>
            <a:endParaRPr/>
          </a:p>
        </p:txBody>
      </p:sp>
      <p:sp>
        <p:nvSpPr>
          <p:cNvPr id="750" name="Google Shape;750;p58"/>
          <p:cNvSpPr txBox="1">
            <a:spLocks noGrp="1"/>
          </p:cNvSpPr>
          <p:nvPr>
            <p:ph type="body" idx="2"/>
          </p:nvPr>
        </p:nvSpPr>
        <p:spPr>
          <a:xfrm>
            <a:off x="1868850" y="4616350"/>
            <a:ext cx="6320700" cy="515100"/>
          </a:xfrm>
          <a:prstGeom prst="rect">
            <a:avLst/>
          </a:prstGeom>
        </p:spPr>
        <p:txBody>
          <a:bodyPr spcFirstLastPara="1" wrap="square" lIns="113100" tIns="113100" rIns="113100" bIns="113100" anchor="t" anchorCtr="0">
            <a:noAutofit/>
          </a:bodyPr>
          <a:lstStyle/>
          <a:p>
            <a:pPr marL="0" lvl="0" indent="0" algn="ctr" rtl="0">
              <a:spcBef>
                <a:spcPts val="0"/>
              </a:spcBef>
              <a:spcAft>
                <a:spcPts val="2000"/>
              </a:spcAft>
              <a:buNone/>
            </a:pPr>
            <a:r>
              <a:rPr lang="en"/>
              <a:t>Without the moon the oceans would spread all over the earth. </a:t>
            </a:r>
            <a:endParaRPr/>
          </a:p>
        </p:txBody>
      </p:sp>
      <p:sp>
        <p:nvSpPr>
          <p:cNvPr id="751" name="Google Shape;751;p58"/>
          <p:cNvSpPr txBox="1">
            <a:spLocks noGrp="1"/>
          </p:cNvSpPr>
          <p:nvPr>
            <p:ph type="body" idx="2"/>
          </p:nvPr>
        </p:nvSpPr>
        <p:spPr>
          <a:xfrm>
            <a:off x="1868850" y="5329292"/>
            <a:ext cx="6320700" cy="515100"/>
          </a:xfrm>
          <a:prstGeom prst="rect">
            <a:avLst/>
          </a:prstGeom>
        </p:spPr>
        <p:txBody>
          <a:bodyPr spcFirstLastPara="1" wrap="square" lIns="113100" tIns="113100" rIns="113100" bIns="113100" anchor="t" anchorCtr="0">
            <a:noAutofit/>
          </a:bodyPr>
          <a:lstStyle/>
          <a:p>
            <a:pPr marL="0" lvl="0" indent="0" algn="ctr" rtl="0">
              <a:spcBef>
                <a:spcPts val="0"/>
              </a:spcBef>
              <a:spcAft>
                <a:spcPts val="2000"/>
              </a:spcAft>
              <a:buNone/>
            </a:pPr>
            <a:r>
              <a:rPr lang="en"/>
              <a:t>Earth would have no wind without the moon. </a:t>
            </a:r>
            <a:endParaRPr/>
          </a:p>
        </p:txBody>
      </p:sp>
      <p:sp>
        <p:nvSpPr>
          <p:cNvPr id="752" name="Google Shape;752;p58"/>
          <p:cNvSpPr txBox="1">
            <a:spLocks noGrp="1"/>
          </p:cNvSpPr>
          <p:nvPr>
            <p:ph type="body" idx="2"/>
          </p:nvPr>
        </p:nvSpPr>
        <p:spPr>
          <a:xfrm>
            <a:off x="1868850" y="6042233"/>
            <a:ext cx="6320700" cy="515100"/>
          </a:xfrm>
          <a:prstGeom prst="rect">
            <a:avLst/>
          </a:prstGeom>
        </p:spPr>
        <p:txBody>
          <a:bodyPr spcFirstLastPara="1" wrap="square" lIns="113100" tIns="113100" rIns="113100" bIns="113100" anchor="t" anchorCtr="0">
            <a:noAutofit/>
          </a:bodyPr>
          <a:lstStyle/>
          <a:p>
            <a:pPr marL="0" lvl="0" indent="0" algn="ctr" rtl="0">
              <a:spcBef>
                <a:spcPts val="0"/>
              </a:spcBef>
              <a:spcAft>
                <a:spcPts val="2000"/>
              </a:spcAft>
              <a:buNone/>
            </a:pPr>
            <a:r>
              <a:rPr lang="en"/>
              <a:t>The Earth would spin faster without the moon.</a:t>
            </a:r>
            <a:endParaRPr/>
          </a:p>
        </p:txBody>
      </p:sp>
      <p:sp>
        <p:nvSpPr>
          <p:cNvPr id="753" name="Google Shape;753;p58"/>
          <p:cNvSpPr txBox="1">
            <a:spLocks noGrp="1"/>
          </p:cNvSpPr>
          <p:nvPr>
            <p:ph type="body" idx="2"/>
          </p:nvPr>
        </p:nvSpPr>
        <p:spPr>
          <a:xfrm>
            <a:off x="1868850" y="6755175"/>
            <a:ext cx="6320700" cy="515100"/>
          </a:xfrm>
          <a:prstGeom prst="rect">
            <a:avLst/>
          </a:prstGeom>
        </p:spPr>
        <p:txBody>
          <a:bodyPr spcFirstLastPara="1" wrap="square" lIns="113100" tIns="113100" rIns="113100" bIns="113100" anchor="t" anchorCtr="0">
            <a:noAutofit/>
          </a:bodyPr>
          <a:lstStyle/>
          <a:p>
            <a:pPr marL="0" lvl="0" indent="0" algn="ctr" rtl="0">
              <a:spcBef>
                <a:spcPts val="0"/>
              </a:spcBef>
              <a:spcAft>
                <a:spcPts val="2000"/>
              </a:spcAft>
              <a:buNone/>
            </a:pPr>
            <a:r>
              <a:rPr lang="en"/>
              <a:t>The moon keeps the animals in ocean alive. </a:t>
            </a:r>
            <a:endParaRPr/>
          </a:p>
        </p:txBody>
      </p:sp>
      <p:sp>
        <p:nvSpPr>
          <p:cNvPr id="754" name="Google Shape;754;p58"/>
          <p:cNvSpPr txBox="1">
            <a:spLocks noGrp="1"/>
          </p:cNvSpPr>
          <p:nvPr>
            <p:ph type="body" idx="1"/>
          </p:nvPr>
        </p:nvSpPr>
        <p:spPr>
          <a:xfrm>
            <a:off x="7706625" y="1890325"/>
            <a:ext cx="2351700" cy="597900"/>
          </a:xfrm>
          <a:prstGeom prst="rect">
            <a:avLst/>
          </a:prstGeom>
        </p:spPr>
        <p:txBody>
          <a:bodyPr spcFirstLastPara="1" wrap="square" lIns="113100" tIns="113100" rIns="113100" bIns="113100" anchor="t" anchorCtr="0">
            <a:spAutoFit/>
          </a:bodyPr>
          <a:lstStyle/>
          <a:p>
            <a:pPr marL="0" lvl="0" indent="0" algn="l" rtl="0">
              <a:spcBef>
                <a:spcPts val="0"/>
              </a:spcBef>
              <a:spcAft>
                <a:spcPts val="2000"/>
              </a:spcAft>
              <a:buNone/>
            </a:pPr>
            <a:r>
              <a:rPr lang="en" sz="2400"/>
              <a:t>After Learning:</a:t>
            </a:r>
            <a:endParaRPr sz="2400"/>
          </a:p>
        </p:txBody>
      </p:sp>
      <p:grpSp>
        <p:nvGrpSpPr>
          <p:cNvPr id="755" name="Google Shape;755;p58"/>
          <p:cNvGrpSpPr/>
          <p:nvPr/>
        </p:nvGrpSpPr>
        <p:grpSpPr>
          <a:xfrm>
            <a:off x="8395153" y="2417984"/>
            <a:ext cx="705797" cy="594534"/>
            <a:chOff x="1487200" y="4993750"/>
            <a:chExt cx="483125" cy="483125"/>
          </a:xfrm>
        </p:grpSpPr>
        <p:sp>
          <p:nvSpPr>
            <p:cNvPr id="756" name="Google Shape;756;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57" name="Google Shape;757;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58" name="Google Shape;758;p58"/>
          <p:cNvGrpSpPr/>
          <p:nvPr/>
        </p:nvGrpSpPr>
        <p:grpSpPr>
          <a:xfrm>
            <a:off x="9149526" y="2417984"/>
            <a:ext cx="705797" cy="594534"/>
            <a:chOff x="2081650" y="4993750"/>
            <a:chExt cx="483125" cy="483125"/>
          </a:xfrm>
        </p:grpSpPr>
        <p:sp>
          <p:nvSpPr>
            <p:cNvPr id="759" name="Google Shape;759;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60" name="Google Shape;760;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61" name="Google Shape;761;p58"/>
          <p:cNvGrpSpPr/>
          <p:nvPr/>
        </p:nvGrpSpPr>
        <p:grpSpPr>
          <a:xfrm>
            <a:off x="8395153" y="3137532"/>
            <a:ext cx="705797" cy="594534"/>
            <a:chOff x="1487200" y="4993750"/>
            <a:chExt cx="483125" cy="483125"/>
          </a:xfrm>
        </p:grpSpPr>
        <p:sp>
          <p:nvSpPr>
            <p:cNvPr id="762" name="Google Shape;762;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63" name="Google Shape;763;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64" name="Google Shape;764;p58"/>
          <p:cNvGrpSpPr/>
          <p:nvPr/>
        </p:nvGrpSpPr>
        <p:grpSpPr>
          <a:xfrm>
            <a:off x="9149526" y="3137535"/>
            <a:ext cx="705797" cy="594534"/>
            <a:chOff x="2081650" y="4993750"/>
            <a:chExt cx="483125" cy="483125"/>
          </a:xfrm>
        </p:grpSpPr>
        <p:sp>
          <p:nvSpPr>
            <p:cNvPr id="765" name="Google Shape;765;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66" name="Google Shape;766;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67" name="Google Shape;767;p58"/>
          <p:cNvGrpSpPr/>
          <p:nvPr/>
        </p:nvGrpSpPr>
        <p:grpSpPr>
          <a:xfrm>
            <a:off x="8395153" y="3857080"/>
            <a:ext cx="705797" cy="594534"/>
            <a:chOff x="1487200" y="4993750"/>
            <a:chExt cx="483125" cy="483125"/>
          </a:xfrm>
        </p:grpSpPr>
        <p:sp>
          <p:nvSpPr>
            <p:cNvPr id="768" name="Google Shape;768;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69" name="Google Shape;769;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70" name="Google Shape;770;p58"/>
          <p:cNvGrpSpPr/>
          <p:nvPr/>
        </p:nvGrpSpPr>
        <p:grpSpPr>
          <a:xfrm>
            <a:off x="9149526" y="3857083"/>
            <a:ext cx="705797" cy="594534"/>
            <a:chOff x="2081650" y="4993750"/>
            <a:chExt cx="483125" cy="483125"/>
          </a:xfrm>
        </p:grpSpPr>
        <p:sp>
          <p:nvSpPr>
            <p:cNvPr id="771" name="Google Shape;771;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72" name="Google Shape;772;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73" name="Google Shape;773;p58"/>
          <p:cNvGrpSpPr/>
          <p:nvPr/>
        </p:nvGrpSpPr>
        <p:grpSpPr>
          <a:xfrm>
            <a:off x="8395153" y="4576628"/>
            <a:ext cx="705797" cy="594534"/>
            <a:chOff x="1487200" y="4993750"/>
            <a:chExt cx="483125" cy="483125"/>
          </a:xfrm>
        </p:grpSpPr>
        <p:sp>
          <p:nvSpPr>
            <p:cNvPr id="774" name="Google Shape;774;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75" name="Google Shape;775;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76" name="Google Shape;776;p58"/>
          <p:cNvGrpSpPr/>
          <p:nvPr/>
        </p:nvGrpSpPr>
        <p:grpSpPr>
          <a:xfrm>
            <a:off x="9149526" y="4576631"/>
            <a:ext cx="705797" cy="594534"/>
            <a:chOff x="2081650" y="4993750"/>
            <a:chExt cx="483125" cy="483125"/>
          </a:xfrm>
        </p:grpSpPr>
        <p:sp>
          <p:nvSpPr>
            <p:cNvPr id="777" name="Google Shape;777;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78" name="Google Shape;778;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79" name="Google Shape;779;p58"/>
          <p:cNvGrpSpPr/>
          <p:nvPr/>
        </p:nvGrpSpPr>
        <p:grpSpPr>
          <a:xfrm>
            <a:off x="8395153" y="5296175"/>
            <a:ext cx="705797" cy="594534"/>
            <a:chOff x="1487200" y="4993750"/>
            <a:chExt cx="483125" cy="483125"/>
          </a:xfrm>
        </p:grpSpPr>
        <p:sp>
          <p:nvSpPr>
            <p:cNvPr id="780" name="Google Shape;780;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81" name="Google Shape;781;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82" name="Google Shape;782;p58"/>
          <p:cNvGrpSpPr/>
          <p:nvPr/>
        </p:nvGrpSpPr>
        <p:grpSpPr>
          <a:xfrm>
            <a:off x="9149526" y="5296179"/>
            <a:ext cx="705797" cy="594534"/>
            <a:chOff x="2081650" y="4993750"/>
            <a:chExt cx="483125" cy="483125"/>
          </a:xfrm>
        </p:grpSpPr>
        <p:sp>
          <p:nvSpPr>
            <p:cNvPr id="783" name="Google Shape;783;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84" name="Google Shape;784;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85" name="Google Shape;785;p58"/>
          <p:cNvGrpSpPr/>
          <p:nvPr/>
        </p:nvGrpSpPr>
        <p:grpSpPr>
          <a:xfrm>
            <a:off x="8395153" y="6015723"/>
            <a:ext cx="705797" cy="594534"/>
            <a:chOff x="1487200" y="4993750"/>
            <a:chExt cx="483125" cy="483125"/>
          </a:xfrm>
        </p:grpSpPr>
        <p:sp>
          <p:nvSpPr>
            <p:cNvPr id="786" name="Google Shape;786;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87" name="Google Shape;787;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88" name="Google Shape;788;p58"/>
          <p:cNvGrpSpPr/>
          <p:nvPr/>
        </p:nvGrpSpPr>
        <p:grpSpPr>
          <a:xfrm>
            <a:off x="9149526" y="6015727"/>
            <a:ext cx="705797" cy="594534"/>
            <a:chOff x="2081650" y="4993750"/>
            <a:chExt cx="483125" cy="483125"/>
          </a:xfrm>
        </p:grpSpPr>
        <p:sp>
          <p:nvSpPr>
            <p:cNvPr id="789" name="Google Shape;789;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90" name="Google Shape;790;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91" name="Google Shape;791;p58"/>
          <p:cNvGrpSpPr/>
          <p:nvPr/>
        </p:nvGrpSpPr>
        <p:grpSpPr>
          <a:xfrm>
            <a:off x="8347003" y="6735271"/>
            <a:ext cx="705797" cy="594534"/>
            <a:chOff x="1487200" y="4993750"/>
            <a:chExt cx="483125" cy="483125"/>
          </a:xfrm>
        </p:grpSpPr>
        <p:sp>
          <p:nvSpPr>
            <p:cNvPr id="792" name="Google Shape;792;p5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93" name="Google Shape;793;p5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42FFB7"/>
            </a:solidFill>
            <a:ln w="9525" cap="flat" cmpd="sng">
              <a:solidFill>
                <a:srgbClr val="42FF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794" name="Google Shape;794;p58"/>
          <p:cNvGrpSpPr/>
          <p:nvPr/>
        </p:nvGrpSpPr>
        <p:grpSpPr>
          <a:xfrm>
            <a:off x="9101376" y="6735275"/>
            <a:ext cx="705797" cy="594534"/>
            <a:chOff x="2081650" y="4993750"/>
            <a:chExt cx="483125" cy="483125"/>
          </a:xfrm>
        </p:grpSpPr>
        <p:sp>
          <p:nvSpPr>
            <p:cNvPr id="795" name="Google Shape;795;p5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6B3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796" name="Google Shape;796;p5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sp>
        <p:nvSpPr>
          <p:cNvPr id="797" name="Google Shape;797;p58"/>
          <p:cNvSpPr txBox="1">
            <a:spLocks noGrp="1"/>
          </p:cNvSpPr>
          <p:nvPr>
            <p:ph type="body" idx="1"/>
          </p:nvPr>
        </p:nvSpPr>
        <p:spPr>
          <a:xfrm>
            <a:off x="3853313" y="1890325"/>
            <a:ext cx="2891100" cy="5979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2400"/>
              <a:t>Statement:</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59"/>
          <p:cNvSpPr txBox="1">
            <a:spLocks noGrp="1"/>
          </p:cNvSpPr>
          <p:nvPr>
            <p:ph type="title"/>
          </p:nvPr>
        </p:nvSpPr>
        <p:spPr>
          <a:xfrm>
            <a:off x="2417225" y="1158175"/>
            <a:ext cx="5316300" cy="8097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a:t>Planetary Moons</a:t>
            </a:r>
            <a:endParaRPr/>
          </a:p>
        </p:txBody>
      </p:sp>
      <p:pic>
        <p:nvPicPr>
          <p:cNvPr id="803" name="Google Shape;803;p59"/>
          <p:cNvPicPr preferRelativeResize="0"/>
          <p:nvPr/>
        </p:nvPicPr>
        <p:blipFill rotWithShape="1">
          <a:blip r:embed="rId3">
            <a:alphaModFix/>
          </a:blip>
          <a:srcRect l="10532" t="66802" r="77458" b="12788"/>
          <a:stretch/>
        </p:blipFill>
        <p:spPr>
          <a:xfrm>
            <a:off x="708063" y="3855966"/>
            <a:ext cx="698926" cy="712780"/>
          </a:xfrm>
          <a:prstGeom prst="rect">
            <a:avLst/>
          </a:prstGeom>
          <a:noFill/>
          <a:ln>
            <a:noFill/>
          </a:ln>
        </p:spPr>
      </p:pic>
      <p:pic>
        <p:nvPicPr>
          <p:cNvPr id="804" name="Google Shape;804;p59"/>
          <p:cNvPicPr preferRelativeResize="0"/>
          <p:nvPr/>
        </p:nvPicPr>
        <p:blipFill rotWithShape="1">
          <a:blip r:embed="rId3">
            <a:alphaModFix/>
          </a:blip>
          <a:srcRect l="55480" t="68213" r="32116" b="10877"/>
          <a:stretch/>
        </p:blipFill>
        <p:spPr>
          <a:xfrm>
            <a:off x="1879512" y="3855966"/>
            <a:ext cx="698931" cy="707062"/>
          </a:xfrm>
          <a:prstGeom prst="rect">
            <a:avLst/>
          </a:prstGeom>
          <a:noFill/>
          <a:ln>
            <a:noFill/>
          </a:ln>
        </p:spPr>
      </p:pic>
      <p:pic>
        <p:nvPicPr>
          <p:cNvPr id="805" name="Google Shape;805;p59"/>
          <p:cNvPicPr preferRelativeResize="0"/>
          <p:nvPr/>
        </p:nvPicPr>
        <p:blipFill rotWithShape="1">
          <a:blip r:embed="rId3">
            <a:alphaModFix/>
          </a:blip>
          <a:srcRect l="78473" t="4671" r="9222" b="74419"/>
          <a:stretch/>
        </p:blipFill>
        <p:spPr>
          <a:xfrm>
            <a:off x="3050966" y="3855966"/>
            <a:ext cx="698926" cy="712725"/>
          </a:xfrm>
          <a:prstGeom prst="rect">
            <a:avLst/>
          </a:prstGeom>
          <a:noFill/>
          <a:ln>
            <a:noFill/>
          </a:ln>
        </p:spPr>
      </p:pic>
      <p:pic>
        <p:nvPicPr>
          <p:cNvPr id="806" name="Google Shape;806;p59"/>
          <p:cNvPicPr preferRelativeResize="0"/>
          <p:nvPr/>
        </p:nvPicPr>
        <p:blipFill rotWithShape="1">
          <a:blip r:embed="rId3">
            <a:alphaModFix/>
          </a:blip>
          <a:srcRect l="10530" t="37109" r="76672" b="42549"/>
          <a:stretch/>
        </p:blipFill>
        <p:spPr>
          <a:xfrm>
            <a:off x="4222415" y="3855966"/>
            <a:ext cx="698926" cy="666671"/>
          </a:xfrm>
          <a:prstGeom prst="rect">
            <a:avLst/>
          </a:prstGeom>
          <a:noFill/>
          <a:ln>
            <a:noFill/>
          </a:ln>
        </p:spPr>
      </p:pic>
      <p:pic>
        <p:nvPicPr>
          <p:cNvPr id="807" name="Google Shape;807;p59"/>
          <p:cNvPicPr preferRelativeResize="0"/>
          <p:nvPr/>
        </p:nvPicPr>
        <p:blipFill rotWithShape="1">
          <a:blip r:embed="rId3">
            <a:alphaModFix/>
          </a:blip>
          <a:srcRect l="48923" t="35962" r="28042" b="42437"/>
          <a:stretch/>
        </p:blipFill>
        <p:spPr>
          <a:xfrm>
            <a:off x="5393864" y="3855966"/>
            <a:ext cx="1145088" cy="712774"/>
          </a:xfrm>
          <a:prstGeom prst="rect">
            <a:avLst/>
          </a:prstGeom>
          <a:noFill/>
          <a:ln>
            <a:noFill/>
          </a:ln>
        </p:spPr>
      </p:pic>
      <p:pic>
        <p:nvPicPr>
          <p:cNvPr id="808" name="Google Shape;808;p59"/>
          <p:cNvPicPr preferRelativeResize="0"/>
          <p:nvPr/>
        </p:nvPicPr>
        <p:blipFill rotWithShape="1">
          <a:blip r:embed="rId3">
            <a:alphaModFix/>
          </a:blip>
          <a:srcRect l="26835" t="68896" r="49835" b="10952"/>
          <a:stretch/>
        </p:blipFill>
        <p:spPr>
          <a:xfrm>
            <a:off x="7011476" y="3855966"/>
            <a:ext cx="1162726" cy="666674"/>
          </a:xfrm>
          <a:prstGeom prst="rect">
            <a:avLst/>
          </a:prstGeom>
          <a:noFill/>
          <a:ln>
            <a:noFill/>
          </a:ln>
        </p:spPr>
      </p:pic>
      <p:pic>
        <p:nvPicPr>
          <p:cNvPr id="809" name="Google Shape;809;p59"/>
          <p:cNvPicPr preferRelativeResize="0"/>
          <p:nvPr/>
        </p:nvPicPr>
        <p:blipFill rotWithShape="1">
          <a:blip r:embed="rId3">
            <a:alphaModFix/>
          </a:blip>
          <a:srcRect l="78482" t="35835" r="8924" b="43004"/>
          <a:stretch/>
        </p:blipFill>
        <p:spPr>
          <a:xfrm>
            <a:off x="8646725" y="3855966"/>
            <a:ext cx="775603" cy="782126"/>
          </a:xfrm>
          <a:prstGeom prst="rect">
            <a:avLst/>
          </a:prstGeom>
          <a:noFill/>
          <a:ln>
            <a:noFill/>
          </a:ln>
        </p:spPr>
      </p:pic>
      <p:sp>
        <p:nvSpPr>
          <p:cNvPr id="810" name="Google Shape;810;p59"/>
          <p:cNvSpPr txBox="1"/>
          <p:nvPr/>
        </p:nvSpPr>
        <p:spPr>
          <a:xfrm>
            <a:off x="629875" y="4563025"/>
            <a:ext cx="855300" cy="400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Lato"/>
                <a:ea typeface="Lato"/>
                <a:cs typeface="Lato"/>
                <a:sym typeface="Lato"/>
              </a:rPr>
              <a:t>Mercury</a:t>
            </a:r>
            <a:endParaRPr>
              <a:latin typeface="Lato"/>
              <a:ea typeface="Lato"/>
              <a:cs typeface="Lato"/>
              <a:sym typeface="Lato"/>
            </a:endParaRPr>
          </a:p>
        </p:txBody>
      </p:sp>
      <p:sp>
        <p:nvSpPr>
          <p:cNvPr id="811" name="Google Shape;811;p59"/>
          <p:cNvSpPr txBox="1"/>
          <p:nvPr/>
        </p:nvSpPr>
        <p:spPr>
          <a:xfrm>
            <a:off x="1801313" y="4563025"/>
            <a:ext cx="855300" cy="400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Lato"/>
                <a:ea typeface="Lato"/>
                <a:cs typeface="Lato"/>
                <a:sym typeface="Lato"/>
              </a:rPr>
              <a:t>Venus</a:t>
            </a:r>
            <a:endParaRPr>
              <a:latin typeface="Lato"/>
              <a:ea typeface="Lato"/>
              <a:cs typeface="Lato"/>
              <a:sym typeface="Lato"/>
            </a:endParaRPr>
          </a:p>
        </p:txBody>
      </p:sp>
      <p:sp>
        <p:nvSpPr>
          <p:cNvPr id="812" name="Google Shape;812;p59"/>
          <p:cNvSpPr txBox="1"/>
          <p:nvPr/>
        </p:nvSpPr>
        <p:spPr>
          <a:xfrm>
            <a:off x="2972738" y="4563025"/>
            <a:ext cx="855300" cy="400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Lato"/>
                <a:ea typeface="Lato"/>
                <a:cs typeface="Lato"/>
                <a:sym typeface="Lato"/>
              </a:rPr>
              <a:t>Mars</a:t>
            </a:r>
            <a:endParaRPr>
              <a:latin typeface="Lato"/>
              <a:ea typeface="Lato"/>
              <a:cs typeface="Lato"/>
              <a:sym typeface="Lato"/>
            </a:endParaRPr>
          </a:p>
        </p:txBody>
      </p:sp>
      <p:sp>
        <p:nvSpPr>
          <p:cNvPr id="813" name="Google Shape;813;p59"/>
          <p:cNvSpPr txBox="1"/>
          <p:nvPr/>
        </p:nvSpPr>
        <p:spPr>
          <a:xfrm>
            <a:off x="4144225" y="4522625"/>
            <a:ext cx="855300" cy="400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Lato"/>
                <a:ea typeface="Lato"/>
                <a:cs typeface="Lato"/>
                <a:sym typeface="Lato"/>
              </a:rPr>
              <a:t>Jupiter</a:t>
            </a:r>
            <a:endParaRPr>
              <a:latin typeface="Lato"/>
              <a:ea typeface="Lato"/>
              <a:cs typeface="Lato"/>
              <a:sym typeface="Lato"/>
            </a:endParaRPr>
          </a:p>
        </p:txBody>
      </p:sp>
      <p:sp>
        <p:nvSpPr>
          <p:cNvPr id="814" name="Google Shape;814;p59"/>
          <p:cNvSpPr txBox="1"/>
          <p:nvPr/>
        </p:nvSpPr>
        <p:spPr>
          <a:xfrm>
            <a:off x="5538750" y="4563025"/>
            <a:ext cx="855300" cy="400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Lato"/>
                <a:ea typeface="Lato"/>
                <a:cs typeface="Lato"/>
                <a:sym typeface="Lato"/>
              </a:rPr>
              <a:t>Saturn</a:t>
            </a:r>
            <a:endParaRPr>
              <a:latin typeface="Lato"/>
              <a:ea typeface="Lato"/>
              <a:cs typeface="Lato"/>
              <a:sym typeface="Lato"/>
            </a:endParaRPr>
          </a:p>
        </p:txBody>
      </p:sp>
      <p:sp>
        <p:nvSpPr>
          <p:cNvPr id="815" name="Google Shape;815;p59"/>
          <p:cNvSpPr txBox="1"/>
          <p:nvPr/>
        </p:nvSpPr>
        <p:spPr>
          <a:xfrm>
            <a:off x="7165188" y="4522625"/>
            <a:ext cx="855300" cy="400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Lato"/>
                <a:ea typeface="Lato"/>
                <a:cs typeface="Lato"/>
                <a:sym typeface="Lato"/>
              </a:rPr>
              <a:t>Uranus</a:t>
            </a:r>
            <a:endParaRPr>
              <a:latin typeface="Lato"/>
              <a:ea typeface="Lato"/>
              <a:cs typeface="Lato"/>
              <a:sym typeface="Lato"/>
            </a:endParaRPr>
          </a:p>
        </p:txBody>
      </p:sp>
      <p:sp>
        <p:nvSpPr>
          <p:cNvPr id="816" name="Google Shape;816;p59"/>
          <p:cNvSpPr txBox="1"/>
          <p:nvPr/>
        </p:nvSpPr>
        <p:spPr>
          <a:xfrm>
            <a:off x="8606888" y="4638100"/>
            <a:ext cx="855300" cy="400200"/>
          </a:xfrm>
          <a:prstGeom prst="rect">
            <a:avLst/>
          </a:prstGeom>
          <a:noFill/>
          <a:ln>
            <a:noFill/>
          </a:ln>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a:latin typeface="Lato"/>
                <a:ea typeface="Lato"/>
                <a:cs typeface="Lato"/>
                <a:sym typeface="Lato"/>
              </a:rPr>
              <a:t>Neptune</a:t>
            </a:r>
            <a:endParaRPr>
              <a:latin typeface="Lato"/>
              <a:ea typeface="Lato"/>
              <a:cs typeface="Lato"/>
              <a:sym typeface="Lato"/>
            </a:endParaRPr>
          </a:p>
        </p:txBody>
      </p:sp>
      <p:sp>
        <p:nvSpPr>
          <p:cNvPr id="817" name="Google Shape;817;p59"/>
          <p:cNvSpPr/>
          <p:nvPr/>
        </p:nvSpPr>
        <p:spPr>
          <a:xfrm>
            <a:off x="550613" y="3096650"/>
            <a:ext cx="946500" cy="6975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0 Moons</a:t>
            </a:r>
            <a:endParaRPr sz="1200"/>
          </a:p>
        </p:txBody>
      </p:sp>
      <p:sp>
        <p:nvSpPr>
          <p:cNvPr id="818" name="Google Shape;818;p59"/>
          <p:cNvSpPr/>
          <p:nvPr/>
        </p:nvSpPr>
        <p:spPr>
          <a:xfrm>
            <a:off x="1755725" y="3096650"/>
            <a:ext cx="946500" cy="6975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0 Moons</a:t>
            </a:r>
            <a:endParaRPr sz="1200"/>
          </a:p>
        </p:txBody>
      </p:sp>
      <p:sp>
        <p:nvSpPr>
          <p:cNvPr id="819" name="Google Shape;819;p59"/>
          <p:cNvSpPr/>
          <p:nvPr/>
        </p:nvSpPr>
        <p:spPr>
          <a:xfrm>
            <a:off x="2927125" y="3096650"/>
            <a:ext cx="946500" cy="6975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2 Moons</a:t>
            </a:r>
            <a:endParaRPr sz="1200"/>
          </a:p>
        </p:txBody>
      </p:sp>
      <p:sp>
        <p:nvSpPr>
          <p:cNvPr id="820" name="Google Shape;820;p59"/>
          <p:cNvSpPr/>
          <p:nvPr/>
        </p:nvSpPr>
        <p:spPr>
          <a:xfrm>
            <a:off x="4098525" y="3096650"/>
            <a:ext cx="946500" cy="6975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79 Moons</a:t>
            </a:r>
            <a:endParaRPr sz="1200"/>
          </a:p>
        </p:txBody>
      </p:sp>
      <p:sp>
        <p:nvSpPr>
          <p:cNvPr id="821" name="Google Shape;821;p59"/>
          <p:cNvSpPr/>
          <p:nvPr/>
        </p:nvSpPr>
        <p:spPr>
          <a:xfrm>
            <a:off x="5493150" y="3096650"/>
            <a:ext cx="946500" cy="6975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62 Moons</a:t>
            </a:r>
            <a:endParaRPr sz="1200"/>
          </a:p>
        </p:txBody>
      </p:sp>
      <p:sp>
        <p:nvSpPr>
          <p:cNvPr id="822" name="Google Shape;822;p59"/>
          <p:cNvSpPr/>
          <p:nvPr/>
        </p:nvSpPr>
        <p:spPr>
          <a:xfrm>
            <a:off x="7119588" y="3096650"/>
            <a:ext cx="946500" cy="6975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27 Moons</a:t>
            </a:r>
            <a:endParaRPr sz="1200"/>
          </a:p>
        </p:txBody>
      </p:sp>
      <p:sp>
        <p:nvSpPr>
          <p:cNvPr id="823" name="Google Shape;823;p59"/>
          <p:cNvSpPr/>
          <p:nvPr/>
        </p:nvSpPr>
        <p:spPr>
          <a:xfrm>
            <a:off x="8561288" y="3096650"/>
            <a:ext cx="946500" cy="6975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14 Moons</a:t>
            </a:r>
            <a:endParaRPr sz="1200"/>
          </a:p>
        </p:txBody>
      </p:sp>
      <p:sp>
        <p:nvSpPr>
          <p:cNvPr id="824" name="Google Shape;824;p59"/>
          <p:cNvSpPr txBox="1"/>
          <p:nvPr/>
        </p:nvSpPr>
        <p:spPr>
          <a:xfrm>
            <a:off x="485875" y="5065650"/>
            <a:ext cx="909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Based on what you know about moons which planets would be okay to live on? Justify your response. </a:t>
            </a:r>
            <a:endParaRPr>
              <a:latin typeface="Lato"/>
              <a:ea typeface="Lato"/>
              <a:cs typeface="Lato"/>
              <a:sym typeface="Lato"/>
            </a:endParaRPr>
          </a:p>
        </p:txBody>
      </p:sp>
      <p:sp>
        <p:nvSpPr>
          <p:cNvPr id="825" name="Google Shape;825;p59"/>
          <p:cNvSpPr txBox="1"/>
          <p:nvPr/>
        </p:nvSpPr>
        <p:spPr>
          <a:xfrm>
            <a:off x="5459700" y="7433700"/>
            <a:ext cx="4598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Information Source: </a:t>
            </a:r>
            <a:r>
              <a:rPr lang="en" sz="1000" u="sng">
                <a:solidFill>
                  <a:schemeClr val="hlink"/>
                </a:solidFill>
                <a:hlinkClick r:id="rId4"/>
              </a:rPr>
              <a:t>In Depth | Moons – NASA Solar System Exploration</a:t>
            </a:r>
            <a:r>
              <a:rPr lang="en" sz="1000"/>
              <a:t> </a:t>
            </a:r>
            <a:endParaRPr sz="1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60"/>
          <p:cNvSpPr txBox="1">
            <a:spLocks noGrp="1"/>
          </p:cNvSpPr>
          <p:nvPr>
            <p:ph type="subTitle" idx="1"/>
          </p:nvPr>
        </p:nvSpPr>
        <p:spPr>
          <a:xfrm flipH="1">
            <a:off x="100888" y="4417697"/>
            <a:ext cx="3023100" cy="22932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endParaRPr/>
          </a:p>
        </p:txBody>
      </p:sp>
      <p:sp>
        <p:nvSpPr>
          <p:cNvPr id="831" name="Google Shape;831;p60"/>
          <p:cNvSpPr txBox="1">
            <a:spLocks noGrp="1"/>
          </p:cNvSpPr>
          <p:nvPr>
            <p:ph type="ctrTitle"/>
          </p:nvPr>
        </p:nvSpPr>
        <p:spPr>
          <a:xfrm flipH="1">
            <a:off x="100854" y="3795968"/>
            <a:ext cx="3023100" cy="6216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b="1" u="sng"/>
              <a:t>Gravity</a:t>
            </a:r>
            <a:endParaRPr b="1" u="sng"/>
          </a:p>
        </p:txBody>
      </p:sp>
      <p:sp>
        <p:nvSpPr>
          <p:cNvPr id="832" name="Google Shape;832;p60"/>
          <p:cNvSpPr txBox="1">
            <a:spLocks noGrp="1"/>
          </p:cNvSpPr>
          <p:nvPr>
            <p:ph type="title" idx="2"/>
          </p:nvPr>
        </p:nvSpPr>
        <p:spPr>
          <a:xfrm>
            <a:off x="2076750" y="207625"/>
            <a:ext cx="5904900" cy="12135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sz="6400">
                <a:solidFill>
                  <a:srgbClr val="FFC800"/>
                </a:solidFill>
              </a:rPr>
              <a:t>Find and Define!</a:t>
            </a:r>
            <a:endParaRPr sz="6400">
              <a:solidFill>
                <a:srgbClr val="FFC800"/>
              </a:solidFill>
            </a:endParaRPr>
          </a:p>
        </p:txBody>
      </p:sp>
      <p:sp>
        <p:nvSpPr>
          <p:cNvPr id="833" name="Google Shape;833;p60"/>
          <p:cNvSpPr txBox="1">
            <a:spLocks noGrp="1"/>
          </p:cNvSpPr>
          <p:nvPr>
            <p:ph type="ctrTitle" idx="3"/>
          </p:nvPr>
        </p:nvSpPr>
        <p:spPr>
          <a:xfrm flipH="1">
            <a:off x="3517429" y="3795968"/>
            <a:ext cx="3023100" cy="6216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b="1" u="sng"/>
              <a:t>Mass</a:t>
            </a:r>
            <a:endParaRPr b="1" u="sng"/>
          </a:p>
        </p:txBody>
      </p:sp>
      <p:sp>
        <p:nvSpPr>
          <p:cNvPr id="834" name="Google Shape;834;p60"/>
          <p:cNvSpPr txBox="1">
            <a:spLocks noGrp="1"/>
          </p:cNvSpPr>
          <p:nvPr>
            <p:ph type="subTitle" idx="4"/>
          </p:nvPr>
        </p:nvSpPr>
        <p:spPr>
          <a:xfrm flipH="1">
            <a:off x="3517479" y="4417697"/>
            <a:ext cx="3023100" cy="22932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endParaRPr/>
          </a:p>
        </p:txBody>
      </p:sp>
      <p:sp>
        <p:nvSpPr>
          <p:cNvPr id="835" name="Google Shape;835;p60"/>
          <p:cNvSpPr txBox="1"/>
          <p:nvPr/>
        </p:nvSpPr>
        <p:spPr>
          <a:xfrm>
            <a:off x="3065850" y="1083225"/>
            <a:ext cx="39267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FFC800"/>
                </a:solidFill>
                <a:latin typeface="Lato"/>
                <a:ea typeface="Lato"/>
                <a:cs typeface="Lato"/>
                <a:sym typeface="Lato"/>
              </a:rPr>
              <a:t>Look up and define the words below in your own words.</a:t>
            </a:r>
            <a:endParaRPr sz="2200">
              <a:solidFill>
                <a:srgbClr val="FFC800"/>
              </a:solidFill>
              <a:latin typeface="Lato"/>
              <a:ea typeface="Lato"/>
              <a:cs typeface="Lato"/>
              <a:sym typeface="Lato"/>
            </a:endParaRPr>
          </a:p>
        </p:txBody>
      </p:sp>
      <p:sp>
        <p:nvSpPr>
          <p:cNvPr id="836" name="Google Shape;836;p60"/>
          <p:cNvSpPr txBox="1">
            <a:spLocks noGrp="1"/>
          </p:cNvSpPr>
          <p:nvPr>
            <p:ph type="ctrTitle" idx="5"/>
          </p:nvPr>
        </p:nvSpPr>
        <p:spPr>
          <a:xfrm flipH="1">
            <a:off x="6934048" y="3840194"/>
            <a:ext cx="3023100" cy="6216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b="1" u="sng"/>
              <a:t>Weight</a:t>
            </a:r>
            <a:endParaRPr b="1" u="sng"/>
          </a:p>
        </p:txBody>
      </p:sp>
      <p:sp>
        <p:nvSpPr>
          <p:cNvPr id="837" name="Google Shape;837;p60"/>
          <p:cNvSpPr txBox="1">
            <a:spLocks noGrp="1"/>
          </p:cNvSpPr>
          <p:nvPr>
            <p:ph type="subTitle" idx="6"/>
          </p:nvPr>
        </p:nvSpPr>
        <p:spPr>
          <a:xfrm flipH="1">
            <a:off x="6934098" y="4461924"/>
            <a:ext cx="3023100" cy="22932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92"/>
        <p:cNvGrpSpPr/>
        <p:nvPr/>
      </p:nvGrpSpPr>
      <p:grpSpPr>
        <a:xfrm>
          <a:off x="0" y="0"/>
          <a:ext cx="0" cy="0"/>
          <a:chOff x="0" y="0"/>
          <a:chExt cx="0" cy="0"/>
        </a:xfrm>
      </p:grpSpPr>
      <p:sp>
        <p:nvSpPr>
          <p:cNvPr id="493" name="Google Shape;493;p43"/>
          <p:cNvSpPr txBox="1">
            <a:spLocks noGrp="1"/>
          </p:cNvSpPr>
          <p:nvPr>
            <p:ph type="title"/>
          </p:nvPr>
        </p:nvSpPr>
        <p:spPr>
          <a:xfrm>
            <a:off x="342870" y="442529"/>
            <a:ext cx="9372600" cy="12105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4600" b="1">
                <a:solidFill>
                  <a:srgbClr val="BB4592"/>
                </a:solidFill>
              </a:rPr>
              <a:t>Thoughtbooks:</a:t>
            </a:r>
            <a:endParaRPr sz="4600" b="1">
              <a:solidFill>
                <a:srgbClr val="BB4592"/>
              </a:solidFill>
            </a:endParaRPr>
          </a:p>
        </p:txBody>
      </p:sp>
      <p:sp>
        <p:nvSpPr>
          <p:cNvPr id="494" name="Google Shape;494;p43"/>
          <p:cNvSpPr txBox="1">
            <a:spLocks noGrp="1"/>
          </p:cNvSpPr>
          <p:nvPr>
            <p:ph type="body" idx="1"/>
          </p:nvPr>
        </p:nvSpPr>
        <p:spPr>
          <a:xfrm>
            <a:off x="418325" y="1653025"/>
            <a:ext cx="5898600" cy="53586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2600" b="1">
                <a:solidFill>
                  <a:srgbClr val="BB4592"/>
                </a:solidFill>
                <a:latin typeface="Pathway Gothic One"/>
                <a:ea typeface="Pathway Gothic One"/>
                <a:cs typeface="Pathway Gothic One"/>
                <a:sym typeface="Pathway Gothic One"/>
              </a:rPr>
              <a:t>What is a thoughtbook:</a:t>
            </a:r>
            <a:endParaRPr sz="2600" b="1">
              <a:solidFill>
                <a:srgbClr val="BB4592"/>
              </a:solidFill>
              <a:latin typeface="Pathway Gothic One"/>
              <a:ea typeface="Pathway Gothic One"/>
              <a:cs typeface="Pathway Gothic One"/>
              <a:sym typeface="Pathway Gothic One"/>
            </a:endParaRPr>
          </a:p>
          <a:p>
            <a:pPr marL="457200" lvl="0" indent="-393700" algn="l" rtl="0">
              <a:spcBef>
                <a:spcPts val="2000"/>
              </a:spcBef>
              <a:spcAft>
                <a:spcPts val="0"/>
              </a:spcAft>
              <a:buClr>
                <a:srgbClr val="BB4592"/>
              </a:buClr>
              <a:buSzPts val="2600"/>
              <a:buFont typeface="Pathway Gothic One"/>
              <a:buChar char="●"/>
            </a:pPr>
            <a:r>
              <a:rPr lang="en" sz="2600" b="1">
                <a:solidFill>
                  <a:srgbClr val="BB4592"/>
                </a:solidFill>
                <a:latin typeface="Pathway Gothic One"/>
                <a:ea typeface="Pathway Gothic One"/>
                <a:cs typeface="Pathway Gothic One"/>
                <a:sym typeface="Pathway Gothic One"/>
              </a:rPr>
              <a:t>A safe place where I can jot down my thoughts and ideas. </a:t>
            </a:r>
            <a:endParaRPr sz="2600" b="1">
              <a:solidFill>
                <a:srgbClr val="BB4592"/>
              </a:solidFill>
              <a:latin typeface="Pathway Gothic One"/>
              <a:ea typeface="Pathway Gothic One"/>
              <a:cs typeface="Pathway Gothic One"/>
              <a:sym typeface="Pathway Gothic One"/>
            </a:endParaRPr>
          </a:p>
          <a:p>
            <a:pPr marL="457200" lvl="0" indent="-393700" algn="l" rtl="0">
              <a:spcBef>
                <a:spcPts val="0"/>
              </a:spcBef>
              <a:spcAft>
                <a:spcPts val="0"/>
              </a:spcAft>
              <a:buClr>
                <a:srgbClr val="BB4592"/>
              </a:buClr>
              <a:buSzPts val="2600"/>
              <a:buFont typeface="Pathway Gothic One"/>
              <a:buChar char="●"/>
            </a:pPr>
            <a:r>
              <a:rPr lang="en" sz="2600" b="1">
                <a:solidFill>
                  <a:srgbClr val="BB4592"/>
                </a:solidFill>
                <a:latin typeface="Pathway Gothic One"/>
                <a:ea typeface="Pathway Gothic One"/>
                <a:cs typeface="Pathway Gothic One"/>
                <a:sym typeface="Pathway Gothic One"/>
              </a:rPr>
              <a:t>A safe place where I can review my thoughts and change my thinking by applying new things I learn. </a:t>
            </a:r>
            <a:endParaRPr sz="2600" b="1">
              <a:solidFill>
                <a:srgbClr val="BB4592"/>
              </a:solidFill>
              <a:latin typeface="Pathway Gothic One"/>
              <a:ea typeface="Pathway Gothic One"/>
              <a:cs typeface="Pathway Gothic One"/>
              <a:sym typeface="Pathway Gothic One"/>
            </a:endParaRPr>
          </a:p>
          <a:p>
            <a:pPr marL="457200" lvl="0" indent="-393700" algn="l" rtl="0">
              <a:spcBef>
                <a:spcPts val="0"/>
              </a:spcBef>
              <a:spcAft>
                <a:spcPts val="0"/>
              </a:spcAft>
              <a:buClr>
                <a:srgbClr val="BB4592"/>
              </a:buClr>
              <a:buSzPts val="2600"/>
              <a:buFont typeface="Pathway Gothic One"/>
              <a:buChar char="●"/>
            </a:pPr>
            <a:r>
              <a:rPr lang="en" sz="2600" b="1">
                <a:solidFill>
                  <a:srgbClr val="BB4592"/>
                </a:solidFill>
                <a:latin typeface="Pathway Gothic One"/>
                <a:ea typeface="Pathway Gothic One"/>
                <a:cs typeface="Pathway Gothic One"/>
                <a:sym typeface="Pathway Gothic One"/>
              </a:rPr>
              <a:t>A safe place I can draw or create ideas. </a:t>
            </a:r>
            <a:endParaRPr sz="2600" b="1">
              <a:solidFill>
                <a:srgbClr val="BB4592"/>
              </a:solidFill>
              <a:latin typeface="Pathway Gothic One"/>
              <a:ea typeface="Pathway Gothic One"/>
              <a:cs typeface="Pathway Gothic One"/>
              <a:sym typeface="Pathway Gothic One"/>
            </a:endParaRPr>
          </a:p>
          <a:p>
            <a:pPr marL="457200" lvl="0" indent="-393700" algn="l" rtl="0">
              <a:spcBef>
                <a:spcPts val="0"/>
              </a:spcBef>
              <a:spcAft>
                <a:spcPts val="0"/>
              </a:spcAft>
              <a:buClr>
                <a:srgbClr val="BB4592"/>
              </a:buClr>
              <a:buSzPts val="2600"/>
              <a:buFont typeface="Pathway Gothic One"/>
              <a:buChar char="●"/>
            </a:pPr>
            <a:r>
              <a:rPr lang="en" sz="2600" b="1">
                <a:solidFill>
                  <a:srgbClr val="BB4592"/>
                </a:solidFill>
                <a:latin typeface="Pathway Gothic One"/>
                <a:ea typeface="Pathway Gothic One"/>
                <a:cs typeface="Pathway Gothic One"/>
                <a:sym typeface="Pathway Gothic One"/>
              </a:rPr>
              <a:t>A safe place I can keep my work and review it often. Making changes as I learn and grow. </a:t>
            </a:r>
            <a:endParaRPr sz="2600" b="1">
              <a:solidFill>
                <a:srgbClr val="BB4592"/>
              </a:solidFill>
              <a:latin typeface="Pathway Gothic One"/>
              <a:ea typeface="Pathway Gothic One"/>
              <a:cs typeface="Pathway Gothic One"/>
              <a:sym typeface="Pathway Gothic One"/>
            </a:endParaRPr>
          </a:p>
          <a:p>
            <a:pPr marL="457200" lvl="0" indent="-393700" algn="l" rtl="0">
              <a:spcBef>
                <a:spcPts val="0"/>
              </a:spcBef>
              <a:spcAft>
                <a:spcPts val="0"/>
              </a:spcAft>
              <a:buClr>
                <a:srgbClr val="BB4592"/>
              </a:buClr>
              <a:buSzPts val="2600"/>
              <a:buFont typeface="Pathway Gothic One"/>
              <a:buChar char="●"/>
            </a:pPr>
            <a:r>
              <a:rPr lang="en" sz="2600" b="1">
                <a:solidFill>
                  <a:srgbClr val="BB4592"/>
                </a:solidFill>
                <a:latin typeface="Pathway Gothic One"/>
                <a:ea typeface="Pathway Gothic One"/>
                <a:cs typeface="Pathway Gothic One"/>
                <a:sym typeface="Pathway Gothic One"/>
              </a:rPr>
              <a:t>A safe place for my teacher and myself to know where I am in my learning and what I need to do to hit my learning target. </a:t>
            </a:r>
            <a:endParaRPr sz="2600" b="1">
              <a:solidFill>
                <a:srgbClr val="BB4592"/>
              </a:solidFill>
              <a:latin typeface="Pathway Gothic One"/>
              <a:ea typeface="Pathway Gothic One"/>
              <a:cs typeface="Pathway Gothic One"/>
              <a:sym typeface="Pathway Gothic One"/>
            </a:endParaRPr>
          </a:p>
        </p:txBody>
      </p:sp>
      <p:pic>
        <p:nvPicPr>
          <p:cNvPr id="495" name="Google Shape;495;p43"/>
          <p:cNvPicPr preferRelativeResize="0"/>
          <p:nvPr/>
        </p:nvPicPr>
        <p:blipFill>
          <a:blip r:embed="rId3">
            <a:alphaModFix/>
          </a:blip>
          <a:stretch>
            <a:fillRect/>
          </a:stretch>
        </p:blipFill>
        <p:spPr>
          <a:xfrm>
            <a:off x="8214473" y="145975"/>
            <a:ext cx="1615200" cy="2097100"/>
          </a:xfrm>
          <a:prstGeom prst="rect">
            <a:avLst/>
          </a:prstGeom>
          <a:noFill/>
          <a:ln>
            <a:noFill/>
          </a:ln>
        </p:spPr>
      </p:pic>
      <p:sp>
        <p:nvSpPr>
          <p:cNvPr id="496" name="Google Shape;496;p43"/>
          <p:cNvSpPr txBox="1"/>
          <p:nvPr/>
        </p:nvSpPr>
        <p:spPr>
          <a:xfrm>
            <a:off x="6403375" y="145975"/>
            <a:ext cx="1811100" cy="59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b="1" i="1">
                <a:solidFill>
                  <a:schemeClr val="dk1"/>
                </a:solidFill>
              </a:rPr>
              <a:t>Newton's</a:t>
            </a:r>
            <a:endParaRPr sz="800" b="1" i="1">
              <a:solidFill>
                <a:schemeClr val="dk1"/>
              </a:solidFill>
            </a:endParaRPr>
          </a:p>
          <a:p>
            <a:pPr marL="0" lvl="0" indent="0" algn="l" rtl="0">
              <a:lnSpc>
                <a:spcPct val="115000"/>
              </a:lnSpc>
              <a:spcBef>
                <a:spcPts val="0"/>
              </a:spcBef>
              <a:spcAft>
                <a:spcPts val="0"/>
              </a:spcAft>
              <a:buNone/>
            </a:pPr>
            <a:r>
              <a:rPr lang="en" sz="800" b="1" i="1">
                <a:solidFill>
                  <a:schemeClr val="dk1"/>
                </a:solidFill>
              </a:rPr>
              <a:t>early draft for</a:t>
            </a:r>
            <a:endParaRPr sz="800" b="1" i="1">
              <a:solidFill>
                <a:schemeClr val="dk1"/>
              </a:solidFill>
            </a:endParaRPr>
          </a:p>
          <a:p>
            <a:pPr marL="0" lvl="0" indent="0" algn="l" rtl="0">
              <a:lnSpc>
                <a:spcPct val="115000"/>
              </a:lnSpc>
              <a:spcBef>
                <a:spcPts val="0"/>
              </a:spcBef>
              <a:spcAft>
                <a:spcPts val="0"/>
              </a:spcAft>
              <a:buNone/>
            </a:pPr>
            <a:r>
              <a:rPr lang="en" sz="800" b="1" i="1">
                <a:solidFill>
                  <a:schemeClr val="dk1"/>
                </a:solidFill>
              </a:rPr>
              <a:t>"The Division of a</a:t>
            </a:r>
            <a:r>
              <a:rPr lang="en" sz="800">
                <a:solidFill>
                  <a:schemeClr val="dk1"/>
                </a:solidFill>
              </a:rPr>
              <a:t> </a:t>
            </a:r>
            <a:r>
              <a:rPr lang="en" sz="800" b="1" i="1">
                <a:solidFill>
                  <a:schemeClr val="dk1"/>
                </a:solidFill>
              </a:rPr>
              <a:t>Monochord"</a:t>
            </a:r>
            <a:endParaRPr sz="800" b="1" i="1">
              <a:solidFill>
                <a:schemeClr val="dk1"/>
              </a:solidFill>
            </a:endParaRPr>
          </a:p>
        </p:txBody>
      </p:sp>
      <p:pic>
        <p:nvPicPr>
          <p:cNvPr id="497" name="Google Shape;497;p43"/>
          <p:cNvPicPr preferRelativeResize="0"/>
          <p:nvPr/>
        </p:nvPicPr>
        <p:blipFill>
          <a:blip r:embed="rId4">
            <a:alphaModFix/>
          </a:blip>
          <a:stretch>
            <a:fillRect/>
          </a:stretch>
        </p:blipFill>
        <p:spPr>
          <a:xfrm>
            <a:off x="6518342" y="2378317"/>
            <a:ext cx="3480449" cy="2488876"/>
          </a:xfrm>
          <a:prstGeom prst="rect">
            <a:avLst/>
          </a:prstGeom>
          <a:noFill/>
          <a:ln>
            <a:noFill/>
          </a:ln>
        </p:spPr>
      </p:pic>
      <p:sp>
        <p:nvSpPr>
          <p:cNvPr id="498" name="Google Shape;498;p43"/>
          <p:cNvSpPr txBox="1"/>
          <p:nvPr/>
        </p:nvSpPr>
        <p:spPr>
          <a:xfrm>
            <a:off x="8018575" y="5002450"/>
            <a:ext cx="1811100" cy="59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b="1" i="1">
                <a:solidFill>
                  <a:schemeClr val="dk1"/>
                </a:solidFill>
              </a:rPr>
              <a:t>JK Rowling Harry Potter and the Order of the Phoenix Plot Spreadsheet. </a:t>
            </a:r>
            <a:endParaRPr sz="800" b="1" i="1">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61"/>
          <p:cNvSpPr txBox="1">
            <a:spLocks noGrp="1"/>
          </p:cNvSpPr>
          <p:nvPr>
            <p:ph type="title"/>
          </p:nvPr>
        </p:nvSpPr>
        <p:spPr>
          <a:xfrm>
            <a:off x="2535250" y="471350"/>
            <a:ext cx="5316300" cy="8097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sz="2800"/>
              <a:t>Where do I weigh the least? most? same as Earth?</a:t>
            </a:r>
            <a:endParaRPr sz="2800"/>
          </a:p>
        </p:txBody>
      </p:sp>
      <p:sp>
        <p:nvSpPr>
          <p:cNvPr id="843" name="Google Shape;843;p61"/>
          <p:cNvSpPr txBox="1">
            <a:spLocks noGrp="1"/>
          </p:cNvSpPr>
          <p:nvPr>
            <p:ph type="body" idx="1"/>
          </p:nvPr>
        </p:nvSpPr>
        <p:spPr>
          <a:xfrm>
            <a:off x="292325" y="2068150"/>
            <a:ext cx="9412800" cy="9315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a:t>Gravity on Earth is 1g. But the force of gravity changes on different planets. </a:t>
            </a:r>
            <a:endParaRPr/>
          </a:p>
          <a:p>
            <a:pPr marL="0" lvl="0" indent="0" algn="ctr" rtl="0">
              <a:spcBef>
                <a:spcPts val="0"/>
              </a:spcBef>
              <a:spcAft>
                <a:spcPts val="0"/>
              </a:spcAft>
              <a:buNone/>
            </a:pPr>
            <a:r>
              <a:rPr lang="en"/>
              <a:t>So, you would weigh different amounts on the other planets. </a:t>
            </a:r>
            <a:endParaRPr/>
          </a:p>
          <a:p>
            <a:pPr marL="0" lvl="0" indent="0" algn="ctr" rtl="0">
              <a:spcBef>
                <a:spcPts val="0"/>
              </a:spcBef>
              <a:spcAft>
                <a:spcPts val="0"/>
              </a:spcAft>
              <a:buNone/>
            </a:pPr>
            <a:r>
              <a:rPr lang="en"/>
              <a:t>You may also float up into space on some planets or be too heavy to move on others. </a:t>
            </a:r>
            <a:endParaRPr/>
          </a:p>
        </p:txBody>
      </p:sp>
      <p:graphicFrame>
        <p:nvGraphicFramePr>
          <p:cNvPr id="844" name="Google Shape;844;p61"/>
          <p:cNvGraphicFramePr/>
          <p:nvPr>
            <p:extLst>
              <p:ext uri="{D42A27DB-BD31-4B8C-83A1-F6EECF244321}">
                <p14:modId xmlns:p14="http://schemas.microsoft.com/office/powerpoint/2010/main" val="3756616612"/>
              </p:ext>
            </p:extLst>
          </p:nvPr>
        </p:nvGraphicFramePr>
        <p:xfrm>
          <a:off x="292388" y="3020280"/>
          <a:ext cx="9443250" cy="1736325"/>
        </p:xfrm>
        <a:graphic>
          <a:graphicData uri="http://schemas.openxmlformats.org/drawingml/2006/table">
            <a:tbl>
              <a:tblPr>
                <a:noFill/>
                <a:tableStyleId>{A4A1028E-98BD-4361-AB3E-9A6571CBAA60}</a:tableStyleId>
              </a:tblPr>
              <a:tblGrid>
                <a:gridCol w="1049250">
                  <a:extLst>
                    <a:ext uri="{9D8B030D-6E8A-4147-A177-3AD203B41FA5}">
                      <a16:colId xmlns:a16="http://schemas.microsoft.com/office/drawing/2014/main" val="20000"/>
                    </a:ext>
                  </a:extLst>
                </a:gridCol>
                <a:gridCol w="1049250">
                  <a:extLst>
                    <a:ext uri="{9D8B030D-6E8A-4147-A177-3AD203B41FA5}">
                      <a16:colId xmlns:a16="http://schemas.microsoft.com/office/drawing/2014/main" val="20001"/>
                    </a:ext>
                  </a:extLst>
                </a:gridCol>
                <a:gridCol w="1049250">
                  <a:extLst>
                    <a:ext uri="{9D8B030D-6E8A-4147-A177-3AD203B41FA5}">
                      <a16:colId xmlns:a16="http://schemas.microsoft.com/office/drawing/2014/main" val="20002"/>
                    </a:ext>
                  </a:extLst>
                </a:gridCol>
                <a:gridCol w="1049250">
                  <a:extLst>
                    <a:ext uri="{9D8B030D-6E8A-4147-A177-3AD203B41FA5}">
                      <a16:colId xmlns:a16="http://schemas.microsoft.com/office/drawing/2014/main" val="20003"/>
                    </a:ext>
                  </a:extLst>
                </a:gridCol>
                <a:gridCol w="1049250">
                  <a:extLst>
                    <a:ext uri="{9D8B030D-6E8A-4147-A177-3AD203B41FA5}">
                      <a16:colId xmlns:a16="http://schemas.microsoft.com/office/drawing/2014/main" val="20004"/>
                    </a:ext>
                  </a:extLst>
                </a:gridCol>
                <a:gridCol w="1049250">
                  <a:extLst>
                    <a:ext uri="{9D8B030D-6E8A-4147-A177-3AD203B41FA5}">
                      <a16:colId xmlns:a16="http://schemas.microsoft.com/office/drawing/2014/main" val="20005"/>
                    </a:ext>
                  </a:extLst>
                </a:gridCol>
                <a:gridCol w="1049250">
                  <a:extLst>
                    <a:ext uri="{9D8B030D-6E8A-4147-A177-3AD203B41FA5}">
                      <a16:colId xmlns:a16="http://schemas.microsoft.com/office/drawing/2014/main" val="20006"/>
                    </a:ext>
                  </a:extLst>
                </a:gridCol>
                <a:gridCol w="1049250">
                  <a:extLst>
                    <a:ext uri="{9D8B030D-6E8A-4147-A177-3AD203B41FA5}">
                      <a16:colId xmlns:a16="http://schemas.microsoft.com/office/drawing/2014/main" val="20007"/>
                    </a:ext>
                  </a:extLst>
                </a:gridCol>
                <a:gridCol w="1049250">
                  <a:extLst>
                    <a:ext uri="{9D8B030D-6E8A-4147-A177-3AD203B41FA5}">
                      <a16:colId xmlns:a16="http://schemas.microsoft.com/office/drawing/2014/main" val="20008"/>
                    </a:ext>
                  </a:extLst>
                </a:gridCol>
              </a:tblGrid>
              <a:tr h="945800">
                <a:tc>
                  <a:txBody>
                    <a:bodyPr/>
                    <a:lstStyle/>
                    <a:p>
                      <a:pPr marL="0" lvl="0" indent="0" algn="ctr" rtl="0">
                        <a:spcBef>
                          <a:spcPts val="0"/>
                        </a:spcBef>
                        <a:spcAft>
                          <a:spcPts val="0"/>
                        </a:spcAft>
                        <a:buNone/>
                      </a:pPr>
                      <a:r>
                        <a:rPr lang="en" b="1">
                          <a:latin typeface="Lato"/>
                          <a:ea typeface="Lato"/>
                          <a:cs typeface="Lato"/>
                          <a:sym typeface="Lato"/>
                        </a:rPr>
                        <a:t>Student’s Weight on Earth: </a:t>
                      </a:r>
                      <a:endParaRPr b="1">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b="1" dirty="0">
                          <a:latin typeface="Lato"/>
                          <a:ea typeface="Lato"/>
                          <a:cs typeface="Lato"/>
                          <a:sym typeface="Lato"/>
                        </a:rPr>
                        <a:t>Moon:</a:t>
                      </a:r>
                      <a:endParaRPr b="1" dirty="0">
                        <a:latin typeface="Lato"/>
                        <a:ea typeface="Lato"/>
                        <a:cs typeface="Lato"/>
                        <a:sym typeface="Lato"/>
                      </a:endParaRPr>
                    </a:p>
                    <a:p>
                      <a:pPr marL="0" lvl="0" indent="0" algn="ctr" rtl="0">
                        <a:spcBef>
                          <a:spcPts val="0"/>
                        </a:spcBef>
                        <a:spcAft>
                          <a:spcPts val="0"/>
                        </a:spcAft>
                        <a:buNone/>
                      </a:pPr>
                      <a:r>
                        <a:rPr lang="en" b="1" dirty="0">
                          <a:latin typeface="Lato"/>
                          <a:ea typeface="Lato"/>
                          <a:cs typeface="Lato"/>
                          <a:sym typeface="Lato"/>
                        </a:rPr>
                        <a:t>(x </a:t>
                      </a:r>
                      <a:r>
                        <a:rPr lang="en" b="1" dirty="0" smtClean="0">
                          <a:latin typeface="Lato"/>
                          <a:ea typeface="Lato"/>
                          <a:cs typeface="Lato"/>
                          <a:sym typeface="Lato"/>
                        </a:rPr>
                        <a:t>0.17)</a:t>
                      </a:r>
                      <a:endParaRPr b="1"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b="1" dirty="0">
                          <a:latin typeface="Lato"/>
                          <a:ea typeface="Lato"/>
                          <a:cs typeface="Lato"/>
                          <a:sym typeface="Lato"/>
                        </a:rPr>
                        <a:t>Mercury</a:t>
                      </a:r>
                      <a:endParaRPr b="1" dirty="0">
                        <a:latin typeface="Lato"/>
                        <a:ea typeface="Lato"/>
                        <a:cs typeface="Lato"/>
                        <a:sym typeface="Lato"/>
                      </a:endParaRPr>
                    </a:p>
                    <a:p>
                      <a:pPr marL="0" lvl="0" indent="0" algn="ctr" rtl="0">
                        <a:spcBef>
                          <a:spcPts val="0"/>
                        </a:spcBef>
                        <a:spcAft>
                          <a:spcPts val="0"/>
                        </a:spcAft>
                        <a:buNone/>
                      </a:pPr>
                      <a:r>
                        <a:rPr lang="en" b="1" dirty="0">
                          <a:latin typeface="Lato"/>
                          <a:ea typeface="Lato"/>
                          <a:cs typeface="Lato"/>
                          <a:sym typeface="Lato"/>
                        </a:rPr>
                        <a:t>(x </a:t>
                      </a:r>
                      <a:r>
                        <a:rPr lang="en" b="1" dirty="0" smtClean="0">
                          <a:latin typeface="Lato"/>
                          <a:ea typeface="Lato"/>
                          <a:cs typeface="Lato"/>
                          <a:sym typeface="Lato"/>
                        </a:rPr>
                        <a:t>0.38)</a:t>
                      </a:r>
                      <a:endParaRPr b="1"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b="1" dirty="0">
                          <a:latin typeface="Lato"/>
                          <a:ea typeface="Lato"/>
                          <a:cs typeface="Lato"/>
                          <a:sym typeface="Lato"/>
                        </a:rPr>
                        <a:t>Venus</a:t>
                      </a:r>
                      <a:endParaRPr b="1" dirty="0">
                        <a:latin typeface="Lato"/>
                        <a:ea typeface="Lato"/>
                        <a:cs typeface="Lato"/>
                        <a:sym typeface="Lato"/>
                      </a:endParaRPr>
                    </a:p>
                    <a:p>
                      <a:pPr marL="0" lvl="0" indent="0" algn="ctr" rtl="0">
                        <a:spcBef>
                          <a:spcPts val="0"/>
                        </a:spcBef>
                        <a:spcAft>
                          <a:spcPts val="0"/>
                        </a:spcAft>
                        <a:buNone/>
                      </a:pPr>
                      <a:r>
                        <a:rPr lang="en" b="1" dirty="0">
                          <a:latin typeface="Lato"/>
                          <a:ea typeface="Lato"/>
                          <a:cs typeface="Lato"/>
                          <a:sym typeface="Lato"/>
                        </a:rPr>
                        <a:t>(x </a:t>
                      </a:r>
                      <a:r>
                        <a:rPr lang="en" b="1" dirty="0" smtClean="0">
                          <a:latin typeface="Lato"/>
                          <a:ea typeface="Lato"/>
                          <a:cs typeface="Lato"/>
                          <a:sym typeface="Lato"/>
                        </a:rPr>
                        <a:t>0.9)</a:t>
                      </a:r>
                      <a:endParaRPr b="1"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b="1" dirty="0">
                          <a:latin typeface="Lato"/>
                          <a:ea typeface="Lato"/>
                          <a:cs typeface="Lato"/>
                          <a:sym typeface="Lato"/>
                        </a:rPr>
                        <a:t>Mars</a:t>
                      </a:r>
                      <a:endParaRPr b="1" dirty="0">
                        <a:latin typeface="Lato"/>
                        <a:ea typeface="Lato"/>
                        <a:cs typeface="Lato"/>
                        <a:sym typeface="Lato"/>
                      </a:endParaRPr>
                    </a:p>
                    <a:p>
                      <a:pPr marL="0" lvl="0" indent="0" algn="ctr" rtl="0">
                        <a:spcBef>
                          <a:spcPts val="0"/>
                        </a:spcBef>
                        <a:spcAft>
                          <a:spcPts val="0"/>
                        </a:spcAft>
                        <a:buNone/>
                      </a:pPr>
                      <a:r>
                        <a:rPr lang="en" b="1" dirty="0">
                          <a:latin typeface="Lato"/>
                          <a:ea typeface="Lato"/>
                          <a:cs typeface="Lato"/>
                          <a:sym typeface="Lato"/>
                        </a:rPr>
                        <a:t>(x </a:t>
                      </a:r>
                      <a:r>
                        <a:rPr lang="en" b="1" dirty="0" smtClean="0">
                          <a:latin typeface="Lato"/>
                          <a:ea typeface="Lato"/>
                          <a:cs typeface="Lato"/>
                          <a:sym typeface="Lato"/>
                        </a:rPr>
                        <a:t>0.38)</a:t>
                      </a:r>
                      <a:endParaRPr b="1"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b="1" dirty="0">
                          <a:latin typeface="Lato"/>
                          <a:ea typeface="Lato"/>
                          <a:cs typeface="Lato"/>
                          <a:sym typeface="Lato"/>
                        </a:rPr>
                        <a:t>Jupiter</a:t>
                      </a:r>
                      <a:endParaRPr b="1" dirty="0">
                        <a:latin typeface="Lato"/>
                        <a:ea typeface="Lato"/>
                        <a:cs typeface="Lato"/>
                        <a:sym typeface="Lato"/>
                      </a:endParaRPr>
                    </a:p>
                    <a:p>
                      <a:pPr marL="0" lvl="0" indent="0" algn="ctr" rtl="0">
                        <a:spcBef>
                          <a:spcPts val="0"/>
                        </a:spcBef>
                        <a:spcAft>
                          <a:spcPts val="0"/>
                        </a:spcAft>
                        <a:buNone/>
                      </a:pPr>
                      <a:r>
                        <a:rPr lang="en" b="1" dirty="0">
                          <a:latin typeface="Lato"/>
                          <a:ea typeface="Lato"/>
                          <a:cs typeface="Lato"/>
                          <a:sym typeface="Lato"/>
                        </a:rPr>
                        <a:t>(x </a:t>
                      </a:r>
                      <a:r>
                        <a:rPr lang="en" b="1" dirty="0" smtClean="0">
                          <a:latin typeface="Lato"/>
                          <a:ea typeface="Lato"/>
                          <a:cs typeface="Lato"/>
                          <a:sym typeface="Lato"/>
                        </a:rPr>
                        <a:t>2.53)</a:t>
                      </a:r>
                      <a:endParaRPr b="1"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b="1" dirty="0">
                          <a:latin typeface="Lato"/>
                          <a:ea typeface="Lato"/>
                          <a:cs typeface="Lato"/>
                          <a:sym typeface="Lato"/>
                        </a:rPr>
                        <a:t>Saturn</a:t>
                      </a:r>
                      <a:endParaRPr b="1" dirty="0">
                        <a:latin typeface="Lato"/>
                        <a:ea typeface="Lato"/>
                        <a:cs typeface="Lato"/>
                        <a:sym typeface="Lato"/>
                      </a:endParaRPr>
                    </a:p>
                    <a:p>
                      <a:pPr marL="0" lvl="0" indent="0" algn="ctr" rtl="0">
                        <a:spcBef>
                          <a:spcPts val="0"/>
                        </a:spcBef>
                        <a:spcAft>
                          <a:spcPts val="0"/>
                        </a:spcAft>
                        <a:buNone/>
                      </a:pPr>
                      <a:r>
                        <a:rPr lang="en" b="1" dirty="0">
                          <a:latin typeface="Lato"/>
                          <a:ea typeface="Lato"/>
                          <a:cs typeface="Lato"/>
                          <a:sym typeface="Lato"/>
                        </a:rPr>
                        <a:t>(x </a:t>
                      </a:r>
                      <a:r>
                        <a:rPr lang="en" b="1" dirty="0" smtClean="0">
                          <a:latin typeface="Lato"/>
                          <a:ea typeface="Lato"/>
                          <a:cs typeface="Lato"/>
                          <a:sym typeface="Lato"/>
                        </a:rPr>
                        <a:t>1.07)</a:t>
                      </a:r>
                      <a:endParaRPr b="1"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b="1" dirty="0">
                          <a:latin typeface="Lato"/>
                          <a:ea typeface="Lato"/>
                          <a:cs typeface="Lato"/>
                          <a:sym typeface="Lato"/>
                        </a:rPr>
                        <a:t>Uranus</a:t>
                      </a:r>
                      <a:endParaRPr b="1" dirty="0">
                        <a:latin typeface="Lato"/>
                        <a:ea typeface="Lato"/>
                        <a:cs typeface="Lato"/>
                        <a:sym typeface="Lato"/>
                      </a:endParaRPr>
                    </a:p>
                    <a:p>
                      <a:pPr marL="0" lvl="0" indent="0" algn="ctr" rtl="0">
                        <a:spcBef>
                          <a:spcPts val="0"/>
                        </a:spcBef>
                        <a:spcAft>
                          <a:spcPts val="0"/>
                        </a:spcAft>
                        <a:buNone/>
                      </a:pPr>
                      <a:r>
                        <a:rPr lang="en" b="1" dirty="0">
                          <a:latin typeface="Lato"/>
                          <a:ea typeface="Lato"/>
                          <a:cs typeface="Lato"/>
                          <a:sym typeface="Lato"/>
                        </a:rPr>
                        <a:t>(x </a:t>
                      </a:r>
                      <a:r>
                        <a:rPr lang="en" b="1" dirty="0" smtClean="0">
                          <a:latin typeface="Lato"/>
                          <a:ea typeface="Lato"/>
                          <a:cs typeface="Lato"/>
                          <a:sym typeface="Lato"/>
                        </a:rPr>
                        <a:t>0.89)</a:t>
                      </a:r>
                      <a:endParaRPr b="1"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b="1" dirty="0">
                          <a:latin typeface="Lato"/>
                          <a:ea typeface="Lato"/>
                          <a:cs typeface="Lato"/>
                          <a:sym typeface="Lato"/>
                        </a:rPr>
                        <a:t>Neptune</a:t>
                      </a:r>
                      <a:endParaRPr b="1" dirty="0">
                        <a:latin typeface="Lato"/>
                        <a:ea typeface="Lato"/>
                        <a:cs typeface="Lato"/>
                        <a:sym typeface="Lato"/>
                      </a:endParaRPr>
                    </a:p>
                    <a:p>
                      <a:pPr marL="0" lvl="0" indent="0" algn="ctr" rtl="0">
                        <a:spcBef>
                          <a:spcPts val="0"/>
                        </a:spcBef>
                        <a:spcAft>
                          <a:spcPts val="0"/>
                        </a:spcAft>
                        <a:buNone/>
                      </a:pPr>
                      <a:r>
                        <a:rPr lang="en" b="1" dirty="0">
                          <a:latin typeface="Lato"/>
                          <a:ea typeface="Lato"/>
                          <a:cs typeface="Lato"/>
                          <a:sym typeface="Lato"/>
                        </a:rPr>
                        <a:t>(x </a:t>
                      </a:r>
                      <a:r>
                        <a:rPr lang="en" b="1" dirty="0" smtClean="0">
                          <a:latin typeface="Lato"/>
                          <a:ea typeface="Lato"/>
                          <a:cs typeface="Lato"/>
                          <a:sym typeface="Lato"/>
                        </a:rPr>
                        <a:t>1.14)</a:t>
                      </a:r>
                      <a:endParaRPr b="1" dirty="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790525">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dirty="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bl>
          </a:graphicData>
        </a:graphic>
      </p:graphicFrame>
      <p:sp>
        <p:nvSpPr>
          <p:cNvPr id="845" name="Google Shape;845;p61"/>
          <p:cNvSpPr txBox="1">
            <a:spLocks noGrp="1"/>
          </p:cNvSpPr>
          <p:nvPr>
            <p:ph type="title"/>
          </p:nvPr>
        </p:nvSpPr>
        <p:spPr>
          <a:xfrm>
            <a:off x="322775" y="4756600"/>
            <a:ext cx="9576000" cy="2622600"/>
          </a:xfrm>
          <a:prstGeom prst="rect">
            <a:avLst/>
          </a:prstGeom>
        </p:spPr>
        <p:txBody>
          <a:bodyPr spcFirstLastPara="1" wrap="square" lIns="113100" tIns="113100" rIns="113100" bIns="113100" anchor="t" anchorCtr="0">
            <a:noAutofit/>
          </a:bodyPr>
          <a:lstStyle/>
          <a:p>
            <a:pPr marL="457200" lvl="0" indent="-317500" algn="l" rtl="0">
              <a:spcBef>
                <a:spcPts val="0"/>
              </a:spcBef>
              <a:spcAft>
                <a:spcPts val="0"/>
              </a:spcAft>
              <a:buClr>
                <a:schemeClr val="accent5"/>
              </a:buClr>
              <a:buSzPts val="1400"/>
              <a:buFont typeface="Lato"/>
              <a:buAutoNum type="arabicPeriod"/>
            </a:pPr>
            <a:r>
              <a:rPr lang="en" sz="1400" b="1" dirty="0">
                <a:solidFill>
                  <a:schemeClr val="accent5"/>
                </a:solidFill>
                <a:latin typeface="Lato"/>
                <a:ea typeface="Lato"/>
                <a:cs typeface="Lato"/>
                <a:sym typeface="Lato"/>
              </a:rPr>
              <a:t>I weigh the most on… </a:t>
            </a:r>
            <a:endParaRPr sz="1400" b="1" dirty="0">
              <a:solidFill>
                <a:schemeClr val="accent5"/>
              </a:solidFill>
              <a:latin typeface="Lato"/>
              <a:ea typeface="Lato"/>
              <a:cs typeface="Lato"/>
              <a:sym typeface="Lato"/>
            </a:endParaRPr>
          </a:p>
          <a:p>
            <a:pPr marL="457200" lvl="0" indent="-317500" algn="l" rtl="0">
              <a:spcBef>
                <a:spcPts val="0"/>
              </a:spcBef>
              <a:spcAft>
                <a:spcPts val="0"/>
              </a:spcAft>
              <a:buClr>
                <a:schemeClr val="accent5"/>
              </a:buClr>
              <a:buSzPts val="1400"/>
              <a:buFont typeface="Lato"/>
              <a:buAutoNum type="arabicPeriod"/>
            </a:pPr>
            <a:r>
              <a:rPr lang="en" sz="1400" b="1" dirty="0">
                <a:solidFill>
                  <a:schemeClr val="accent5"/>
                </a:solidFill>
                <a:latin typeface="Lato"/>
                <a:ea typeface="Lato"/>
                <a:cs typeface="Lato"/>
                <a:sym typeface="Lato"/>
              </a:rPr>
              <a:t>I weigh the least on… </a:t>
            </a:r>
            <a:endParaRPr sz="1400" b="1" dirty="0">
              <a:solidFill>
                <a:schemeClr val="accent5"/>
              </a:solidFill>
              <a:latin typeface="Lato"/>
              <a:ea typeface="Lato"/>
              <a:cs typeface="Lato"/>
              <a:sym typeface="Lato"/>
            </a:endParaRPr>
          </a:p>
          <a:p>
            <a:pPr marL="457200" lvl="0" indent="-317500" algn="l" rtl="0">
              <a:spcBef>
                <a:spcPts val="0"/>
              </a:spcBef>
              <a:spcAft>
                <a:spcPts val="0"/>
              </a:spcAft>
              <a:buClr>
                <a:schemeClr val="accent5"/>
              </a:buClr>
              <a:buSzPts val="1400"/>
              <a:buFont typeface="Lato"/>
              <a:buAutoNum type="arabicPeriod"/>
            </a:pPr>
            <a:r>
              <a:rPr lang="en" sz="1400" b="1" dirty="0">
                <a:solidFill>
                  <a:schemeClr val="accent5"/>
                </a:solidFill>
                <a:latin typeface="Lato"/>
                <a:ea typeface="Lato"/>
                <a:cs typeface="Lato"/>
                <a:sym typeface="Lato"/>
              </a:rPr>
              <a:t>I would weigh almost the same, as I do on Earth,  on… </a:t>
            </a:r>
            <a:endParaRPr sz="1400" b="1" dirty="0">
              <a:solidFill>
                <a:schemeClr val="accent5"/>
              </a:solidFill>
              <a:latin typeface="Lato"/>
              <a:ea typeface="Lato"/>
              <a:cs typeface="Lato"/>
              <a:sym typeface="Lato"/>
            </a:endParaRPr>
          </a:p>
          <a:p>
            <a:pPr marL="0" lvl="0" indent="0" algn="l" rtl="0">
              <a:spcBef>
                <a:spcPts val="1000"/>
              </a:spcBef>
              <a:spcAft>
                <a:spcPts val="0"/>
              </a:spcAft>
              <a:buSzPts val="990"/>
              <a:buNone/>
            </a:pPr>
            <a:r>
              <a:rPr lang="en" sz="1400" b="1" dirty="0">
                <a:solidFill>
                  <a:schemeClr val="accent5"/>
                </a:solidFill>
                <a:latin typeface="Lato"/>
                <a:ea typeface="Lato"/>
                <a:cs typeface="Lato"/>
                <a:sym typeface="Lato"/>
              </a:rPr>
              <a:t>If you can float away on the moon because there is not a lot of gravity (0.17g) but you do not float on Earth (1g):</a:t>
            </a:r>
            <a:endParaRPr sz="1400" b="1" dirty="0">
              <a:solidFill>
                <a:schemeClr val="accent5"/>
              </a:solidFill>
              <a:latin typeface="Lato"/>
              <a:ea typeface="Lato"/>
              <a:cs typeface="Lato"/>
              <a:sym typeface="Lato"/>
            </a:endParaRPr>
          </a:p>
          <a:p>
            <a:pPr marL="457200" lvl="0" indent="-317500" algn="l" rtl="0">
              <a:spcBef>
                <a:spcPts val="1000"/>
              </a:spcBef>
              <a:spcAft>
                <a:spcPts val="0"/>
              </a:spcAft>
              <a:buClr>
                <a:schemeClr val="accent5"/>
              </a:buClr>
              <a:buSzPts val="1400"/>
              <a:buFont typeface="Lato"/>
              <a:buAutoNum type="arabicPeriod"/>
            </a:pPr>
            <a:r>
              <a:rPr lang="en" sz="1400" b="1" dirty="0">
                <a:solidFill>
                  <a:schemeClr val="accent5"/>
                </a:solidFill>
                <a:latin typeface="Lato"/>
                <a:ea typeface="Lato"/>
                <a:cs typeface="Lato"/>
                <a:sym typeface="Lato"/>
              </a:rPr>
              <a:t>Which planets would be safest? Why? </a:t>
            </a:r>
            <a:endParaRPr sz="1400" b="1" dirty="0">
              <a:solidFill>
                <a:schemeClr val="accent5"/>
              </a:solidFill>
              <a:latin typeface="Lato"/>
              <a:ea typeface="Lato"/>
              <a:cs typeface="Lato"/>
              <a:sym typeface="Lato"/>
            </a:endParaRPr>
          </a:p>
          <a:p>
            <a:pPr marL="0" lvl="0" indent="0" algn="l" rtl="0">
              <a:spcBef>
                <a:spcPts val="1000"/>
              </a:spcBef>
              <a:spcAft>
                <a:spcPts val="0"/>
              </a:spcAft>
              <a:buSzPts val="990"/>
              <a:buNone/>
            </a:pPr>
            <a:endParaRPr sz="1400" b="1" dirty="0">
              <a:solidFill>
                <a:schemeClr val="accent5"/>
              </a:solidFill>
              <a:latin typeface="Lato"/>
              <a:ea typeface="Lato"/>
              <a:cs typeface="Lato"/>
              <a:sym typeface="Lato"/>
            </a:endParaRPr>
          </a:p>
          <a:p>
            <a:pPr marL="139700" lvl="0" algn="l" rtl="0">
              <a:spcBef>
                <a:spcPts val="1000"/>
              </a:spcBef>
              <a:spcAft>
                <a:spcPts val="0"/>
              </a:spcAft>
              <a:buClr>
                <a:schemeClr val="accent5"/>
              </a:buClr>
              <a:buSzPts val="1400"/>
            </a:pPr>
            <a:r>
              <a:rPr lang="en" sz="1400" b="1" dirty="0" smtClean="0">
                <a:solidFill>
                  <a:schemeClr val="accent5"/>
                </a:solidFill>
                <a:latin typeface="Lato"/>
                <a:ea typeface="Lato"/>
                <a:cs typeface="Lato"/>
                <a:sym typeface="Lato"/>
              </a:rPr>
              <a:t>2.     Which </a:t>
            </a:r>
            <a:r>
              <a:rPr lang="en" sz="1400" b="1" dirty="0">
                <a:solidFill>
                  <a:schemeClr val="accent5"/>
                </a:solidFill>
                <a:latin typeface="Lato"/>
                <a:ea typeface="Lato"/>
                <a:cs typeface="Lato"/>
                <a:sym typeface="Lato"/>
              </a:rPr>
              <a:t>planets would be most dangerous? Why?</a:t>
            </a:r>
            <a:endParaRPr sz="1400" b="1" dirty="0">
              <a:solidFill>
                <a:schemeClr val="accent5"/>
              </a:solidFill>
              <a:latin typeface="Lato"/>
              <a:ea typeface="Lato"/>
              <a:cs typeface="Lato"/>
              <a:sym typeface="Lato"/>
            </a:endParaRPr>
          </a:p>
        </p:txBody>
      </p:sp>
      <p:sp>
        <p:nvSpPr>
          <p:cNvPr id="846" name="Google Shape;846;p61"/>
          <p:cNvSpPr txBox="1"/>
          <p:nvPr/>
        </p:nvSpPr>
        <p:spPr>
          <a:xfrm>
            <a:off x="6650700" y="7449300"/>
            <a:ext cx="3407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Information Source: </a:t>
            </a:r>
            <a:r>
              <a:rPr lang="en" sz="900" u="sng">
                <a:solidFill>
                  <a:schemeClr val="hlink"/>
                </a:solidFill>
                <a:hlinkClick r:id="rId3"/>
              </a:rPr>
              <a:t>Gravitational Factors of Our Eight Planets</a:t>
            </a:r>
            <a:r>
              <a:rPr lang="en" sz="900"/>
              <a:t> </a:t>
            </a:r>
            <a:endParaRPr sz="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grpSp>
        <p:nvGrpSpPr>
          <p:cNvPr id="851" name="Google Shape;851;p62"/>
          <p:cNvGrpSpPr/>
          <p:nvPr/>
        </p:nvGrpSpPr>
        <p:grpSpPr>
          <a:xfrm>
            <a:off x="464750" y="3940800"/>
            <a:ext cx="2280925" cy="3595200"/>
            <a:chOff x="4153950" y="3992000"/>
            <a:chExt cx="2280925" cy="3595200"/>
          </a:xfrm>
        </p:grpSpPr>
        <p:pic>
          <p:nvPicPr>
            <p:cNvPr id="852" name="Google Shape;852;p62"/>
            <p:cNvPicPr preferRelativeResize="0"/>
            <p:nvPr/>
          </p:nvPicPr>
          <p:blipFill rotWithShape="1">
            <a:blip r:embed="rId3">
              <a:alphaModFix/>
            </a:blip>
            <a:srcRect b="32377"/>
            <a:stretch/>
          </p:blipFill>
          <p:spPr>
            <a:xfrm>
              <a:off x="4153950" y="3992000"/>
              <a:ext cx="2280925" cy="3595200"/>
            </a:xfrm>
            <a:prstGeom prst="rect">
              <a:avLst/>
            </a:prstGeom>
            <a:noFill/>
            <a:ln>
              <a:noFill/>
            </a:ln>
          </p:spPr>
        </p:pic>
        <p:sp>
          <p:nvSpPr>
            <p:cNvPr id="853" name="Google Shape;853;p62"/>
            <p:cNvSpPr txBox="1"/>
            <p:nvPr/>
          </p:nvSpPr>
          <p:spPr>
            <a:xfrm>
              <a:off x="4654371" y="4774313"/>
              <a:ext cx="1272300" cy="607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B3B8F"/>
                  </a:solidFill>
                  <a:latin typeface="Nunito"/>
                  <a:ea typeface="Nunito"/>
                  <a:cs typeface="Nunito"/>
                  <a:sym typeface="Nunito"/>
                </a:rPr>
                <a:t>1.</a:t>
              </a:r>
              <a:endParaRPr>
                <a:solidFill>
                  <a:srgbClr val="6B3B8F"/>
                </a:solidFill>
                <a:latin typeface="Nunito"/>
                <a:ea typeface="Nunito"/>
                <a:cs typeface="Nunito"/>
                <a:sym typeface="Nunito"/>
              </a:endParaRPr>
            </a:p>
          </p:txBody>
        </p:sp>
        <p:sp>
          <p:nvSpPr>
            <p:cNvPr id="854" name="Google Shape;854;p62"/>
            <p:cNvSpPr txBox="1"/>
            <p:nvPr/>
          </p:nvSpPr>
          <p:spPr>
            <a:xfrm>
              <a:off x="4654371" y="5542542"/>
              <a:ext cx="1272300" cy="607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2.</a:t>
              </a:r>
              <a:endParaRPr>
                <a:latin typeface="Nunito"/>
                <a:ea typeface="Nunito"/>
                <a:cs typeface="Nunito"/>
                <a:sym typeface="Nunito"/>
              </a:endParaRPr>
            </a:p>
          </p:txBody>
        </p:sp>
        <p:sp>
          <p:nvSpPr>
            <p:cNvPr id="855" name="Google Shape;855;p62"/>
            <p:cNvSpPr txBox="1"/>
            <p:nvPr/>
          </p:nvSpPr>
          <p:spPr>
            <a:xfrm>
              <a:off x="4654371" y="6310770"/>
              <a:ext cx="1272300" cy="607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3.</a:t>
              </a:r>
              <a:endParaRPr>
                <a:latin typeface="Nunito"/>
                <a:ea typeface="Nunito"/>
                <a:cs typeface="Nunito"/>
                <a:sym typeface="Nunito"/>
              </a:endParaRPr>
            </a:p>
          </p:txBody>
        </p:sp>
      </p:grpSp>
      <p:sp>
        <p:nvSpPr>
          <p:cNvPr id="856" name="Google Shape;856;p62"/>
          <p:cNvSpPr txBox="1">
            <a:spLocks noGrp="1"/>
          </p:cNvSpPr>
          <p:nvPr>
            <p:ph type="ctrTitle"/>
          </p:nvPr>
        </p:nvSpPr>
        <p:spPr>
          <a:xfrm flipH="1">
            <a:off x="1258525" y="124520"/>
            <a:ext cx="7142700" cy="13368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a:t>THE CHALLENGE PART 2:</a:t>
            </a:r>
            <a:endParaRPr/>
          </a:p>
          <a:p>
            <a:pPr marL="0" lvl="0" indent="0" algn="ctr" rtl="0">
              <a:spcBef>
                <a:spcPts val="0"/>
              </a:spcBef>
              <a:spcAft>
                <a:spcPts val="0"/>
              </a:spcAft>
              <a:buClr>
                <a:schemeClr val="dk1"/>
              </a:buClr>
              <a:buSzPts val="1100"/>
              <a:buFont typeface="Arial"/>
              <a:buNone/>
            </a:pPr>
            <a:r>
              <a:rPr lang="en"/>
              <a:t>Choose the TOP 3 Planets!</a:t>
            </a:r>
            <a:endParaRPr/>
          </a:p>
        </p:txBody>
      </p:sp>
      <p:pic>
        <p:nvPicPr>
          <p:cNvPr id="857" name="Google Shape;857;p62"/>
          <p:cNvPicPr preferRelativeResize="0"/>
          <p:nvPr/>
        </p:nvPicPr>
        <p:blipFill>
          <a:blip r:embed="rId4">
            <a:alphaModFix/>
          </a:blip>
          <a:stretch>
            <a:fillRect/>
          </a:stretch>
        </p:blipFill>
        <p:spPr>
          <a:xfrm>
            <a:off x="7973800" y="-12"/>
            <a:ext cx="2084600" cy="1971675"/>
          </a:xfrm>
          <a:prstGeom prst="rect">
            <a:avLst/>
          </a:prstGeom>
          <a:noFill/>
          <a:ln>
            <a:noFill/>
          </a:ln>
        </p:spPr>
      </p:pic>
      <p:sp>
        <p:nvSpPr>
          <p:cNvPr id="858" name="Google Shape;858;p62"/>
          <p:cNvSpPr/>
          <p:nvPr/>
        </p:nvSpPr>
        <p:spPr>
          <a:xfrm>
            <a:off x="156975" y="1353125"/>
            <a:ext cx="6387000" cy="2102700"/>
          </a:xfrm>
          <a:prstGeom prst="wedgeRoundRectCallout">
            <a:avLst>
              <a:gd name="adj1" fmla="val -645"/>
              <a:gd name="adj2" fmla="val 75076"/>
              <a:gd name="adj3" fmla="val 0"/>
            </a:avLst>
          </a:prstGeom>
          <a:solidFill>
            <a:srgbClr val="BB459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Lato"/>
                <a:ea typeface="Lato"/>
                <a:cs typeface="Lato"/>
                <a:sym typeface="Lato"/>
              </a:rPr>
              <a:t>Remember your TOP 5 most habitable planets?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Go back and review them: </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Do you still agree with the choices you made? Why or why not?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Narrow down the list to the top 3:</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Consider new information:</a:t>
            </a:r>
            <a:endParaRPr>
              <a:latin typeface="Lato"/>
              <a:ea typeface="Lato"/>
              <a:cs typeface="Lato"/>
              <a:sym typeface="Lato"/>
            </a:endParaRPr>
          </a:p>
          <a:p>
            <a:pPr marL="1371600" lvl="2" indent="-317500" algn="l" rtl="0">
              <a:spcBef>
                <a:spcPts val="0"/>
              </a:spcBef>
              <a:spcAft>
                <a:spcPts val="0"/>
              </a:spcAft>
              <a:buSzPts val="1400"/>
              <a:buFont typeface="Lato"/>
              <a:buChar char="■"/>
            </a:pPr>
            <a:r>
              <a:rPr lang="en">
                <a:latin typeface="Lato"/>
                <a:ea typeface="Lato"/>
                <a:cs typeface="Lato"/>
                <a:sym typeface="Lato"/>
              </a:rPr>
              <a:t>Planetary moons</a:t>
            </a:r>
            <a:endParaRPr>
              <a:latin typeface="Lato"/>
              <a:ea typeface="Lato"/>
              <a:cs typeface="Lato"/>
              <a:sym typeface="Lato"/>
            </a:endParaRPr>
          </a:p>
          <a:p>
            <a:pPr marL="1371600" lvl="2" indent="-317500" algn="l" rtl="0">
              <a:spcBef>
                <a:spcPts val="0"/>
              </a:spcBef>
              <a:spcAft>
                <a:spcPts val="0"/>
              </a:spcAft>
              <a:buSzPts val="1400"/>
              <a:buFont typeface="Lato"/>
              <a:buChar char="■"/>
            </a:pPr>
            <a:r>
              <a:rPr lang="en">
                <a:latin typeface="Lato"/>
                <a:ea typeface="Lato"/>
                <a:cs typeface="Lato"/>
                <a:sym typeface="Lato"/>
              </a:rPr>
              <a:t>Gravity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What planets are your top 3.  Justify your decision.</a:t>
            </a:r>
            <a:endParaRPr>
              <a:latin typeface="Lato"/>
              <a:ea typeface="Lato"/>
              <a:cs typeface="Lato"/>
              <a:sym typeface="Lato"/>
            </a:endParaRPr>
          </a:p>
        </p:txBody>
      </p:sp>
      <p:sp>
        <p:nvSpPr>
          <p:cNvPr id="859" name="Google Shape;859;p62"/>
          <p:cNvSpPr txBox="1"/>
          <p:nvPr/>
        </p:nvSpPr>
        <p:spPr>
          <a:xfrm>
            <a:off x="4395261" y="4164429"/>
            <a:ext cx="2932500" cy="25242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rgbClr val="6B3B8F"/>
              </a:buClr>
              <a:buSzPts val="1900"/>
              <a:buFont typeface="Lato"/>
              <a:buChar char="❏"/>
            </a:pPr>
            <a:r>
              <a:rPr lang="en" sz="1900">
                <a:solidFill>
                  <a:srgbClr val="6B3B8F"/>
                </a:solidFill>
                <a:latin typeface="Lato"/>
                <a:ea typeface="Lato"/>
                <a:cs typeface="Lato"/>
                <a:sym typeface="Lato"/>
              </a:rPr>
              <a:t>Mercury</a:t>
            </a:r>
            <a:endParaRPr sz="1900">
              <a:solidFill>
                <a:srgbClr val="6B3B8F"/>
              </a:solidFill>
              <a:latin typeface="Lato"/>
              <a:ea typeface="Lato"/>
              <a:cs typeface="Lato"/>
              <a:sym typeface="Lato"/>
            </a:endParaRPr>
          </a:p>
          <a:p>
            <a:pPr marL="457200" lvl="0" indent="-349250" algn="l" rtl="0">
              <a:spcBef>
                <a:spcPts val="0"/>
              </a:spcBef>
              <a:spcAft>
                <a:spcPts val="0"/>
              </a:spcAft>
              <a:buClr>
                <a:srgbClr val="6B3B8F"/>
              </a:buClr>
              <a:buSzPts val="1900"/>
              <a:buFont typeface="Lato"/>
              <a:buChar char="❏"/>
            </a:pPr>
            <a:r>
              <a:rPr lang="en" sz="1900">
                <a:solidFill>
                  <a:srgbClr val="6B3B8F"/>
                </a:solidFill>
                <a:latin typeface="Lato"/>
                <a:ea typeface="Lato"/>
                <a:cs typeface="Lato"/>
                <a:sym typeface="Lato"/>
              </a:rPr>
              <a:t>Venus</a:t>
            </a:r>
            <a:endParaRPr sz="1900">
              <a:solidFill>
                <a:srgbClr val="6B3B8F"/>
              </a:solidFill>
              <a:latin typeface="Lato"/>
              <a:ea typeface="Lato"/>
              <a:cs typeface="Lato"/>
              <a:sym typeface="Lato"/>
            </a:endParaRPr>
          </a:p>
          <a:p>
            <a:pPr marL="457200" lvl="0" indent="-349250" algn="l" rtl="0">
              <a:spcBef>
                <a:spcPts val="0"/>
              </a:spcBef>
              <a:spcAft>
                <a:spcPts val="0"/>
              </a:spcAft>
              <a:buClr>
                <a:srgbClr val="6B3B8F"/>
              </a:buClr>
              <a:buSzPts val="1900"/>
              <a:buFont typeface="Lato"/>
              <a:buChar char="❏"/>
            </a:pPr>
            <a:r>
              <a:rPr lang="en" sz="1900">
                <a:solidFill>
                  <a:srgbClr val="6B3B8F"/>
                </a:solidFill>
                <a:latin typeface="Lato"/>
                <a:ea typeface="Lato"/>
                <a:cs typeface="Lato"/>
                <a:sym typeface="Lato"/>
              </a:rPr>
              <a:t>Mars</a:t>
            </a:r>
            <a:endParaRPr sz="1900">
              <a:solidFill>
                <a:srgbClr val="6B3B8F"/>
              </a:solidFill>
              <a:latin typeface="Lato"/>
              <a:ea typeface="Lato"/>
              <a:cs typeface="Lato"/>
              <a:sym typeface="Lato"/>
            </a:endParaRPr>
          </a:p>
          <a:p>
            <a:pPr marL="457200" lvl="0" indent="-349250" algn="l" rtl="0">
              <a:spcBef>
                <a:spcPts val="0"/>
              </a:spcBef>
              <a:spcAft>
                <a:spcPts val="0"/>
              </a:spcAft>
              <a:buClr>
                <a:srgbClr val="6B3B8F"/>
              </a:buClr>
              <a:buSzPts val="1900"/>
              <a:buFont typeface="Lato"/>
              <a:buChar char="❏"/>
            </a:pPr>
            <a:r>
              <a:rPr lang="en" sz="1900">
                <a:solidFill>
                  <a:srgbClr val="6B3B8F"/>
                </a:solidFill>
                <a:latin typeface="Lato"/>
                <a:ea typeface="Lato"/>
                <a:cs typeface="Lato"/>
                <a:sym typeface="Lato"/>
              </a:rPr>
              <a:t>Jupiter</a:t>
            </a:r>
            <a:endParaRPr sz="1900">
              <a:solidFill>
                <a:srgbClr val="6B3B8F"/>
              </a:solidFill>
              <a:latin typeface="Lato"/>
              <a:ea typeface="Lato"/>
              <a:cs typeface="Lato"/>
              <a:sym typeface="Lato"/>
            </a:endParaRPr>
          </a:p>
          <a:p>
            <a:pPr marL="457200" lvl="0" indent="-349250" algn="l" rtl="0">
              <a:spcBef>
                <a:spcPts val="0"/>
              </a:spcBef>
              <a:spcAft>
                <a:spcPts val="0"/>
              </a:spcAft>
              <a:buClr>
                <a:srgbClr val="6B3B8F"/>
              </a:buClr>
              <a:buSzPts val="1900"/>
              <a:buFont typeface="Lato"/>
              <a:buChar char="❏"/>
            </a:pPr>
            <a:r>
              <a:rPr lang="en" sz="1900">
                <a:solidFill>
                  <a:srgbClr val="6B3B8F"/>
                </a:solidFill>
                <a:latin typeface="Lato"/>
                <a:ea typeface="Lato"/>
                <a:cs typeface="Lato"/>
                <a:sym typeface="Lato"/>
              </a:rPr>
              <a:t>Saturn</a:t>
            </a:r>
            <a:endParaRPr sz="1900">
              <a:solidFill>
                <a:srgbClr val="6B3B8F"/>
              </a:solidFill>
              <a:latin typeface="Lato"/>
              <a:ea typeface="Lato"/>
              <a:cs typeface="Lato"/>
              <a:sym typeface="Lato"/>
            </a:endParaRPr>
          </a:p>
          <a:p>
            <a:pPr marL="457200" lvl="0" indent="-349250" algn="l" rtl="0">
              <a:spcBef>
                <a:spcPts val="0"/>
              </a:spcBef>
              <a:spcAft>
                <a:spcPts val="0"/>
              </a:spcAft>
              <a:buClr>
                <a:srgbClr val="6B3B8F"/>
              </a:buClr>
              <a:buSzPts val="1900"/>
              <a:buFont typeface="Lato"/>
              <a:buChar char="❏"/>
            </a:pPr>
            <a:r>
              <a:rPr lang="en" sz="1900">
                <a:solidFill>
                  <a:srgbClr val="6B3B8F"/>
                </a:solidFill>
                <a:latin typeface="Lato"/>
                <a:ea typeface="Lato"/>
                <a:cs typeface="Lato"/>
                <a:sym typeface="Lato"/>
              </a:rPr>
              <a:t>Uranus</a:t>
            </a:r>
            <a:endParaRPr sz="1900">
              <a:solidFill>
                <a:srgbClr val="6B3B8F"/>
              </a:solidFill>
              <a:latin typeface="Lato"/>
              <a:ea typeface="Lato"/>
              <a:cs typeface="Lato"/>
              <a:sym typeface="Lato"/>
            </a:endParaRPr>
          </a:p>
          <a:p>
            <a:pPr marL="457200" lvl="0" indent="-349250" algn="l" rtl="0">
              <a:spcBef>
                <a:spcPts val="0"/>
              </a:spcBef>
              <a:spcAft>
                <a:spcPts val="0"/>
              </a:spcAft>
              <a:buClr>
                <a:srgbClr val="6B3B8F"/>
              </a:buClr>
              <a:buSzPts val="1900"/>
              <a:buFont typeface="Lato"/>
              <a:buChar char="❏"/>
            </a:pPr>
            <a:r>
              <a:rPr lang="en" sz="1900">
                <a:solidFill>
                  <a:srgbClr val="6B3B8F"/>
                </a:solidFill>
                <a:latin typeface="Lato"/>
                <a:ea typeface="Lato"/>
                <a:cs typeface="Lato"/>
                <a:sym typeface="Lato"/>
              </a:rPr>
              <a:t>Neptune</a:t>
            </a:r>
            <a:endParaRPr sz="1900">
              <a:solidFill>
                <a:srgbClr val="6B3B8F"/>
              </a:solidFill>
              <a:latin typeface="Lato"/>
              <a:ea typeface="Lato"/>
              <a:cs typeface="Lato"/>
              <a:sym typeface="Lato"/>
            </a:endParaRPr>
          </a:p>
          <a:p>
            <a:pPr marL="457200" lvl="0" indent="-349250" algn="l" rtl="0">
              <a:spcBef>
                <a:spcPts val="0"/>
              </a:spcBef>
              <a:spcAft>
                <a:spcPts val="0"/>
              </a:spcAft>
              <a:buClr>
                <a:srgbClr val="6B3B8F"/>
              </a:buClr>
              <a:buSzPts val="1900"/>
              <a:buFont typeface="Lato"/>
              <a:buChar char="❏"/>
            </a:pPr>
            <a:r>
              <a:rPr lang="en" sz="1900">
                <a:solidFill>
                  <a:srgbClr val="6B3B8F"/>
                </a:solidFill>
                <a:latin typeface="Lato"/>
                <a:ea typeface="Lato"/>
                <a:cs typeface="Lato"/>
                <a:sym typeface="Lato"/>
              </a:rPr>
              <a:t>Pluto (dwarf planet)</a:t>
            </a:r>
            <a:endParaRPr sz="1900">
              <a:solidFill>
                <a:srgbClr val="6B3B8F"/>
              </a:solidFill>
              <a:latin typeface="Lato"/>
              <a:ea typeface="Lato"/>
              <a:cs typeface="Lato"/>
              <a:sym typeface="Lato"/>
            </a:endParaRPr>
          </a:p>
        </p:txBody>
      </p:sp>
      <p:sp>
        <p:nvSpPr>
          <p:cNvPr id="860" name="Google Shape;860;p62"/>
          <p:cNvSpPr txBox="1">
            <a:spLocks noGrp="1"/>
          </p:cNvSpPr>
          <p:nvPr>
            <p:ph type="subTitle" idx="1"/>
          </p:nvPr>
        </p:nvSpPr>
        <p:spPr>
          <a:xfrm flipH="1">
            <a:off x="3559850" y="6568024"/>
            <a:ext cx="5477400" cy="520800"/>
          </a:xfrm>
          <a:prstGeom prst="rect">
            <a:avLst/>
          </a:prstGeom>
        </p:spPr>
        <p:txBody>
          <a:bodyPr spcFirstLastPara="1" wrap="square" lIns="113100" tIns="113100" rIns="113100" bIns="113100" anchor="ctr" anchorCtr="0">
            <a:spAutoFit/>
          </a:bodyPr>
          <a:lstStyle/>
          <a:p>
            <a:pPr marL="0" lvl="0" indent="0" algn="l" rtl="0">
              <a:spcBef>
                <a:spcPts val="0"/>
              </a:spcBef>
              <a:spcAft>
                <a:spcPts val="0"/>
              </a:spcAft>
              <a:buNone/>
            </a:pPr>
            <a:r>
              <a:rPr lang="en" sz="1900">
                <a:solidFill>
                  <a:srgbClr val="6B3B8F"/>
                </a:solidFill>
              </a:rPr>
              <a:t>are most habitable because… </a:t>
            </a:r>
            <a:endParaRPr sz="1900">
              <a:solidFill>
                <a:srgbClr val="6B3B8F"/>
              </a:solidFill>
            </a:endParaRPr>
          </a:p>
        </p:txBody>
      </p:sp>
      <p:sp>
        <p:nvSpPr>
          <p:cNvPr id="861" name="Google Shape;861;p62"/>
          <p:cNvSpPr txBox="1">
            <a:spLocks noGrp="1"/>
          </p:cNvSpPr>
          <p:nvPr>
            <p:ph type="subTitle" idx="1"/>
          </p:nvPr>
        </p:nvSpPr>
        <p:spPr>
          <a:xfrm flipH="1">
            <a:off x="3311276" y="3718475"/>
            <a:ext cx="5477400" cy="520800"/>
          </a:xfrm>
          <a:prstGeom prst="rect">
            <a:avLst/>
          </a:prstGeom>
        </p:spPr>
        <p:txBody>
          <a:bodyPr spcFirstLastPara="1" wrap="square" lIns="113100" tIns="113100" rIns="113100" bIns="113100" anchor="ctr" anchorCtr="0">
            <a:spAutoFit/>
          </a:bodyPr>
          <a:lstStyle/>
          <a:p>
            <a:pPr marL="0" lvl="0" indent="0" algn="l" rtl="0">
              <a:spcBef>
                <a:spcPts val="0"/>
              </a:spcBef>
              <a:spcAft>
                <a:spcPts val="0"/>
              </a:spcAft>
              <a:buNone/>
            </a:pPr>
            <a:r>
              <a:rPr lang="en" sz="1900">
                <a:solidFill>
                  <a:srgbClr val="6B3B8F"/>
                </a:solidFill>
              </a:rPr>
              <a:t>I think the 3 planets: </a:t>
            </a:r>
            <a:endParaRPr sz="1900">
              <a:solidFill>
                <a:srgbClr val="6B3B8F"/>
              </a:solidFill>
            </a:endParaRPr>
          </a:p>
        </p:txBody>
      </p:sp>
      <p:sp>
        <p:nvSpPr>
          <p:cNvPr id="862" name="Google Shape;862;p62"/>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#4:</a:t>
            </a:r>
            <a:endParaRPr sz="1200">
              <a:latin typeface="Sniglet"/>
              <a:ea typeface="Sniglet"/>
              <a:cs typeface="Sniglet"/>
              <a:sym typeface="Snigle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63"/>
          <p:cNvSpPr txBox="1">
            <a:spLocks noGrp="1"/>
          </p:cNvSpPr>
          <p:nvPr>
            <p:ph type="ctrTitle"/>
          </p:nvPr>
        </p:nvSpPr>
        <p:spPr>
          <a:xfrm flipH="1">
            <a:off x="1258525" y="124520"/>
            <a:ext cx="7142700" cy="13368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a:t>THE CHALLENGE PART 2:</a:t>
            </a:r>
            <a:endParaRPr/>
          </a:p>
          <a:p>
            <a:pPr marL="0" lvl="0" indent="0" algn="ctr" rtl="0">
              <a:spcBef>
                <a:spcPts val="0"/>
              </a:spcBef>
              <a:spcAft>
                <a:spcPts val="0"/>
              </a:spcAft>
              <a:buClr>
                <a:schemeClr val="dk1"/>
              </a:buClr>
              <a:buSzPts val="1100"/>
              <a:buFont typeface="Arial"/>
              <a:buNone/>
            </a:pPr>
            <a:r>
              <a:rPr lang="en"/>
              <a:t>Planetary Moons and Gravity</a:t>
            </a:r>
            <a:endParaRPr/>
          </a:p>
        </p:txBody>
      </p:sp>
      <p:pic>
        <p:nvPicPr>
          <p:cNvPr id="868" name="Google Shape;868;p63"/>
          <p:cNvPicPr preferRelativeResize="0"/>
          <p:nvPr/>
        </p:nvPicPr>
        <p:blipFill>
          <a:blip r:embed="rId3">
            <a:alphaModFix/>
          </a:blip>
          <a:stretch>
            <a:fillRect/>
          </a:stretch>
        </p:blipFill>
        <p:spPr>
          <a:xfrm>
            <a:off x="7973800" y="-12"/>
            <a:ext cx="2084600" cy="1971675"/>
          </a:xfrm>
          <a:prstGeom prst="rect">
            <a:avLst/>
          </a:prstGeom>
          <a:noFill/>
          <a:ln>
            <a:noFill/>
          </a:ln>
        </p:spPr>
      </p:pic>
      <p:sp>
        <p:nvSpPr>
          <p:cNvPr id="869" name="Google Shape;869;p63"/>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#4:</a:t>
            </a:r>
            <a:endParaRPr sz="1200">
              <a:latin typeface="Sniglet"/>
              <a:ea typeface="Sniglet"/>
              <a:cs typeface="Sniglet"/>
              <a:sym typeface="Sniglet"/>
            </a:endParaRPr>
          </a:p>
        </p:txBody>
      </p:sp>
      <p:sp>
        <p:nvSpPr>
          <p:cNvPr id="870" name="Google Shape;870;p63"/>
          <p:cNvSpPr txBox="1">
            <a:spLocks noGrp="1"/>
          </p:cNvSpPr>
          <p:nvPr>
            <p:ph type="subTitle" idx="1"/>
          </p:nvPr>
        </p:nvSpPr>
        <p:spPr>
          <a:xfrm flipH="1">
            <a:off x="255900" y="1385475"/>
            <a:ext cx="9802500" cy="2060100"/>
          </a:xfrm>
          <a:prstGeom prst="rect">
            <a:avLst/>
          </a:prstGeom>
        </p:spPr>
        <p:txBody>
          <a:bodyPr spcFirstLastPara="1" wrap="square" lIns="113100" tIns="113100" rIns="113100" bIns="113100" anchor="ctr" anchorCtr="0">
            <a:spAutoFit/>
          </a:bodyPr>
          <a:lstStyle/>
          <a:p>
            <a:pPr marL="0" lvl="0" indent="0" algn="l" rtl="0">
              <a:spcBef>
                <a:spcPts val="0"/>
              </a:spcBef>
              <a:spcAft>
                <a:spcPts val="0"/>
              </a:spcAft>
              <a:buNone/>
            </a:pPr>
            <a:r>
              <a:rPr lang="en" sz="1700" b="1">
                <a:solidFill>
                  <a:schemeClr val="accent5"/>
                </a:solidFill>
              </a:rPr>
              <a:t>If you were to live on 1 of the 3 planets you chose… what would life be like on each?</a:t>
            </a:r>
            <a:endParaRPr sz="1700" b="1">
              <a:solidFill>
                <a:schemeClr val="accent5"/>
              </a:solidFill>
            </a:endParaRPr>
          </a:p>
          <a:p>
            <a:pPr marL="0" lvl="0" indent="0" algn="l" rtl="0">
              <a:spcBef>
                <a:spcPts val="0"/>
              </a:spcBef>
              <a:spcAft>
                <a:spcPts val="0"/>
              </a:spcAft>
              <a:buNone/>
            </a:pPr>
            <a:r>
              <a:rPr lang="en" sz="1700" b="1">
                <a:solidFill>
                  <a:schemeClr val="accent5"/>
                </a:solidFill>
              </a:rPr>
              <a:t>THINK:</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How many moons does each planet have? </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How do you think having that many moons will affect life on earth? Tides? Seasons? Day/Night?</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What would a space shuttle or your shelter need to help you cope with these living conditions?</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What would gravity be like on these planets? Could you walk without too much trouble? </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Would you need to space suits with more weight? </a:t>
            </a:r>
            <a:endParaRPr sz="1700" b="1">
              <a:solidFill>
                <a:schemeClr val="accent5"/>
              </a:solidFill>
            </a:endParaRPr>
          </a:p>
        </p:txBody>
      </p:sp>
      <p:sp>
        <p:nvSpPr>
          <p:cNvPr id="871" name="Google Shape;871;p63"/>
          <p:cNvSpPr txBox="1"/>
          <p:nvPr/>
        </p:nvSpPr>
        <p:spPr>
          <a:xfrm>
            <a:off x="323500" y="3531975"/>
            <a:ext cx="9551100" cy="846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Planet 1</a:t>
            </a:r>
            <a:endParaRPr>
              <a:latin typeface="Nunito"/>
              <a:ea typeface="Nunito"/>
              <a:cs typeface="Nunito"/>
              <a:sym typeface="Nunito"/>
            </a:endParaRPr>
          </a:p>
        </p:txBody>
      </p:sp>
      <p:sp>
        <p:nvSpPr>
          <p:cNvPr id="872" name="Google Shape;872;p63"/>
          <p:cNvSpPr txBox="1"/>
          <p:nvPr/>
        </p:nvSpPr>
        <p:spPr>
          <a:xfrm>
            <a:off x="323500" y="4602891"/>
            <a:ext cx="9551100" cy="846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Planet 2</a:t>
            </a:r>
            <a:endParaRPr>
              <a:latin typeface="Nunito"/>
              <a:ea typeface="Nunito"/>
              <a:cs typeface="Nunito"/>
              <a:sym typeface="Nunito"/>
            </a:endParaRPr>
          </a:p>
        </p:txBody>
      </p:sp>
      <p:sp>
        <p:nvSpPr>
          <p:cNvPr id="873" name="Google Shape;873;p63"/>
          <p:cNvSpPr txBox="1"/>
          <p:nvPr/>
        </p:nvSpPr>
        <p:spPr>
          <a:xfrm>
            <a:off x="323500" y="5673807"/>
            <a:ext cx="9551100" cy="846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Planet 3</a:t>
            </a:r>
            <a:endParaRPr>
              <a:latin typeface="Nunito"/>
              <a:ea typeface="Nunito"/>
              <a:cs typeface="Nunito"/>
              <a:sym typeface="Nunito"/>
            </a:endParaRPr>
          </a:p>
        </p:txBody>
      </p:sp>
      <p:sp>
        <p:nvSpPr>
          <p:cNvPr id="874" name="Google Shape;874;p63"/>
          <p:cNvSpPr txBox="1">
            <a:spLocks noGrp="1"/>
          </p:cNvSpPr>
          <p:nvPr>
            <p:ph type="subTitle" idx="1"/>
          </p:nvPr>
        </p:nvSpPr>
        <p:spPr>
          <a:xfrm flipH="1">
            <a:off x="0" y="6637525"/>
            <a:ext cx="9802500" cy="751800"/>
          </a:xfrm>
          <a:prstGeom prst="rect">
            <a:avLst/>
          </a:prstGeom>
        </p:spPr>
        <p:txBody>
          <a:bodyPr spcFirstLastPara="1" wrap="square" lIns="113100" tIns="113100" rIns="113100" bIns="113100" anchor="ctr" anchorCtr="0">
            <a:spAutoFit/>
          </a:bodyPr>
          <a:lstStyle/>
          <a:p>
            <a:pPr marL="457200" lvl="0" indent="-336550" algn="l" rtl="0">
              <a:spcBef>
                <a:spcPts val="0"/>
              </a:spcBef>
              <a:spcAft>
                <a:spcPts val="0"/>
              </a:spcAft>
              <a:buClr>
                <a:srgbClr val="BB4592"/>
              </a:buClr>
              <a:buSzPts val="1700"/>
              <a:buChar char="⭐"/>
            </a:pPr>
            <a:r>
              <a:rPr lang="en" sz="1700" b="1" i="1">
                <a:solidFill>
                  <a:srgbClr val="BB4592"/>
                </a:solidFill>
              </a:rPr>
              <a:t>Remember this is your thoughtbook - This is a safe place to write down all your ideas even if you are not sure about them. You can come back and change your thinking later. </a:t>
            </a:r>
            <a:endParaRPr sz="1700" b="1" i="1">
              <a:solidFill>
                <a:srgbClr val="BB459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64"/>
          <p:cNvSpPr txBox="1">
            <a:spLocks noGrp="1"/>
          </p:cNvSpPr>
          <p:nvPr>
            <p:ph type="subTitle" idx="1"/>
          </p:nvPr>
        </p:nvSpPr>
        <p:spPr>
          <a:xfrm flipH="1">
            <a:off x="213300" y="1087000"/>
            <a:ext cx="6035400" cy="1659900"/>
          </a:xfrm>
          <a:prstGeom prst="rect">
            <a:avLst/>
          </a:prstGeom>
        </p:spPr>
        <p:txBody>
          <a:bodyPr spcFirstLastPara="1" wrap="square" lIns="113100" tIns="113100" rIns="113100" bIns="113100" anchor="b" anchorCtr="0">
            <a:spAutoFit/>
          </a:bodyPr>
          <a:lstStyle/>
          <a:p>
            <a:pPr marL="0" lvl="0" indent="0" algn="l" rtl="0">
              <a:spcBef>
                <a:spcPts val="0"/>
              </a:spcBef>
              <a:spcAft>
                <a:spcPts val="0"/>
              </a:spcAft>
              <a:buNone/>
            </a:pPr>
            <a:r>
              <a:rPr lang="en" sz="3100"/>
              <a:t>“How important is it to consider the moon and gravity when inhabiting a new planet?”</a:t>
            </a:r>
            <a:endParaRPr sz="3100"/>
          </a:p>
        </p:txBody>
      </p:sp>
      <p:sp>
        <p:nvSpPr>
          <p:cNvPr id="880" name="Google Shape;880;p64"/>
          <p:cNvSpPr txBox="1">
            <a:spLocks noGrp="1"/>
          </p:cNvSpPr>
          <p:nvPr>
            <p:ph type="ctrTitle"/>
          </p:nvPr>
        </p:nvSpPr>
        <p:spPr>
          <a:xfrm flipH="1">
            <a:off x="4174400" y="249000"/>
            <a:ext cx="2762100" cy="567000"/>
          </a:xfrm>
          <a:prstGeom prst="rect">
            <a:avLst/>
          </a:prstGeom>
        </p:spPr>
        <p:txBody>
          <a:bodyPr spcFirstLastPara="1" wrap="square" lIns="113100" tIns="113100" rIns="113100" bIns="113100" anchor="t" anchorCtr="0">
            <a:spAutoFit/>
          </a:bodyPr>
          <a:lstStyle/>
          <a:p>
            <a:pPr marL="0" lvl="0" indent="0" algn="r" rtl="0">
              <a:spcBef>
                <a:spcPts val="0"/>
              </a:spcBef>
              <a:spcAft>
                <a:spcPts val="0"/>
              </a:spcAft>
              <a:buNone/>
            </a:pPr>
            <a:r>
              <a:rPr lang="en"/>
              <a:t>The Moon &amp; Gravity</a:t>
            </a:r>
            <a:endParaRPr/>
          </a:p>
        </p:txBody>
      </p:sp>
      <p:sp>
        <p:nvSpPr>
          <p:cNvPr id="881" name="Google Shape;881;p64"/>
          <p:cNvSpPr txBox="1">
            <a:spLocks noGrp="1"/>
          </p:cNvSpPr>
          <p:nvPr>
            <p:ph type="subTitle" idx="4294967295"/>
          </p:nvPr>
        </p:nvSpPr>
        <p:spPr>
          <a:xfrm>
            <a:off x="289538" y="370310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Not Important </a:t>
            </a:r>
            <a:r>
              <a:rPr lang="en" b="1"/>
              <a:t>At All</a:t>
            </a:r>
            <a:endParaRPr sz="1500" b="1"/>
          </a:p>
        </p:txBody>
      </p:sp>
      <p:sp>
        <p:nvSpPr>
          <p:cNvPr id="882" name="Google Shape;882;p64"/>
          <p:cNvSpPr txBox="1">
            <a:spLocks noGrp="1"/>
          </p:cNvSpPr>
          <p:nvPr>
            <p:ph type="subTitle" idx="4294967295"/>
          </p:nvPr>
        </p:nvSpPr>
        <p:spPr>
          <a:xfrm>
            <a:off x="4174388" y="370310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Somewhat Important</a:t>
            </a:r>
            <a:endParaRPr sz="1500" b="1"/>
          </a:p>
        </p:txBody>
      </p:sp>
      <p:sp>
        <p:nvSpPr>
          <p:cNvPr id="883" name="Google Shape;883;p64"/>
          <p:cNvSpPr txBox="1">
            <a:spLocks noGrp="1"/>
          </p:cNvSpPr>
          <p:nvPr>
            <p:ph type="subTitle" idx="4294967295"/>
          </p:nvPr>
        </p:nvSpPr>
        <p:spPr>
          <a:xfrm>
            <a:off x="2231963" y="370310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A Little Important</a:t>
            </a:r>
            <a:endParaRPr sz="1500" b="1"/>
          </a:p>
        </p:txBody>
      </p:sp>
      <p:sp>
        <p:nvSpPr>
          <p:cNvPr id="884" name="Google Shape;884;p64"/>
          <p:cNvSpPr txBox="1">
            <a:spLocks noGrp="1"/>
          </p:cNvSpPr>
          <p:nvPr>
            <p:ph type="subTitle" idx="4294967295"/>
          </p:nvPr>
        </p:nvSpPr>
        <p:spPr>
          <a:xfrm>
            <a:off x="6116813" y="3703100"/>
            <a:ext cx="13650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Very Important</a:t>
            </a:r>
            <a:endParaRPr sz="1500" b="1"/>
          </a:p>
        </p:txBody>
      </p:sp>
      <p:cxnSp>
        <p:nvCxnSpPr>
          <p:cNvPr id="885" name="Google Shape;885;p64"/>
          <p:cNvCxnSpPr/>
          <p:nvPr/>
        </p:nvCxnSpPr>
        <p:spPr>
          <a:xfrm>
            <a:off x="106200" y="3703100"/>
            <a:ext cx="8079300" cy="0"/>
          </a:xfrm>
          <a:prstGeom prst="straightConnector1">
            <a:avLst/>
          </a:prstGeom>
          <a:noFill/>
          <a:ln w="38100" cap="flat" cmpd="sng">
            <a:solidFill>
              <a:srgbClr val="42FFB7"/>
            </a:solidFill>
            <a:prstDash val="solid"/>
            <a:round/>
            <a:headEnd type="stealth" w="med" len="med"/>
            <a:tailEnd type="stealth" w="med" len="med"/>
          </a:ln>
        </p:spPr>
      </p:cxnSp>
      <p:sp>
        <p:nvSpPr>
          <p:cNvPr id="886" name="Google Shape;886;p64"/>
          <p:cNvSpPr txBox="1">
            <a:spLocks noGrp="1"/>
          </p:cNvSpPr>
          <p:nvPr>
            <p:ph type="subTitle" idx="1"/>
          </p:nvPr>
        </p:nvSpPr>
        <p:spPr>
          <a:xfrm flipH="1">
            <a:off x="70500" y="4377200"/>
            <a:ext cx="9987900" cy="1500300"/>
          </a:xfrm>
          <a:prstGeom prst="rect">
            <a:avLst/>
          </a:prstGeom>
        </p:spPr>
        <p:txBody>
          <a:bodyPr spcFirstLastPara="1" wrap="square" lIns="113100" tIns="113100" rIns="113100" bIns="113100" anchor="b" anchorCtr="0">
            <a:noAutofit/>
          </a:bodyPr>
          <a:lstStyle/>
          <a:p>
            <a:pPr marL="0" lvl="0" indent="0" algn="l" rtl="0">
              <a:spcBef>
                <a:spcPts val="0"/>
              </a:spcBef>
              <a:spcAft>
                <a:spcPts val="0"/>
              </a:spcAft>
              <a:buClr>
                <a:schemeClr val="dk1"/>
              </a:buClr>
              <a:buSzPts val="1100"/>
              <a:buFont typeface="Arial"/>
              <a:buNone/>
            </a:pPr>
            <a:r>
              <a:rPr lang="en" sz="2600"/>
              <a:t>Review Slide 2 - Did your thinking change? </a:t>
            </a:r>
            <a:endParaRPr sz="2700"/>
          </a:p>
          <a:p>
            <a:pPr marL="0" lvl="0" indent="0" algn="l" rtl="0">
              <a:spcBef>
                <a:spcPts val="1000"/>
              </a:spcBef>
              <a:spcAft>
                <a:spcPts val="1000"/>
              </a:spcAft>
              <a:buNone/>
            </a:pPr>
            <a:r>
              <a:rPr lang="en" sz="1800" b="1"/>
              <a:t>“I think the moon and gravity  are ______________, my thinking (did / did not) change because…”</a:t>
            </a:r>
            <a:endParaRPr sz="1800" b="1"/>
          </a:p>
        </p:txBody>
      </p:sp>
      <p:sp>
        <p:nvSpPr>
          <p:cNvPr id="887" name="Google Shape;887;p64"/>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#5:</a:t>
            </a:r>
            <a:endParaRPr sz="1200">
              <a:latin typeface="Sniglet"/>
              <a:ea typeface="Sniglet"/>
              <a:cs typeface="Sniglet"/>
              <a:sym typeface="Snigle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65"/>
          <p:cNvSpPr txBox="1">
            <a:spLocks noGrp="1"/>
          </p:cNvSpPr>
          <p:nvPr>
            <p:ph type="subTitle" idx="1"/>
          </p:nvPr>
        </p:nvSpPr>
        <p:spPr>
          <a:xfrm>
            <a:off x="1780549" y="3965075"/>
            <a:ext cx="6226200" cy="17907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Learning Objectives:</a:t>
            </a:r>
            <a:endParaRPr/>
          </a:p>
          <a:p>
            <a:pPr marL="457200" lvl="0" indent="-336550" algn="l" rtl="0">
              <a:spcBef>
                <a:spcPts val="0"/>
              </a:spcBef>
              <a:spcAft>
                <a:spcPts val="0"/>
              </a:spcAft>
              <a:buSzPts val="1700"/>
              <a:buChar char="●"/>
            </a:pPr>
            <a:r>
              <a:rPr lang="en"/>
              <a:t>Introduction to rates</a:t>
            </a:r>
            <a:endParaRPr/>
          </a:p>
          <a:p>
            <a:pPr marL="457200" lvl="0" indent="-336550" algn="l" rtl="0">
              <a:spcBef>
                <a:spcPts val="0"/>
              </a:spcBef>
              <a:spcAft>
                <a:spcPts val="0"/>
              </a:spcAft>
              <a:buSzPts val="1700"/>
              <a:buChar char="●"/>
            </a:pPr>
            <a:r>
              <a:rPr lang="en"/>
              <a:t>Solving problems with large numbers using technology</a:t>
            </a:r>
            <a:endParaRPr/>
          </a:p>
          <a:p>
            <a:pPr marL="457200" lvl="0" indent="-336550" algn="l" rtl="0">
              <a:spcBef>
                <a:spcPts val="0"/>
              </a:spcBef>
              <a:spcAft>
                <a:spcPts val="0"/>
              </a:spcAft>
              <a:buSzPts val="1700"/>
              <a:buChar char="●"/>
            </a:pPr>
            <a:r>
              <a:rPr lang="en"/>
              <a:t>Demonstrate an understanding of multiplication and division including decimals. </a:t>
            </a:r>
            <a:endParaRPr/>
          </a:p>
          <a:p>
            <a:pPr marL="457200" lvl="0" indent="-336550" algn="l" rtl="0">
              <a:spcBef>
                <a:spcPts val="0"/>
              </a:spcBef>
              <a:spcAft>
                <a:spcPts val="0"/>
              </a:spcAft>
              <a:buSzPts val="1700"/>
              <a:buChar char="●"/>
            </a:pPr>
            <a:r>
              <a:rPr lang="en"/>
              <a:t>Recognize that the Sun is the centre of the solar system and it is the source of energy for all life on Earth.</a:t>
            </a:r>
            <a:endParaRPr/>
          </a:p>
        </p:txBody>
      </p:sp>
      <p:sp>
        <p:nvSpPr>
          <p:cNvPr id="893" name="Google Shape;893;p65"/>
          <p:cNvSpPr txBox="1">
            <a:spLocks noGrp="1"/>
          </p:cNvSpPr>
          <p:nvPr>
            <p:ph type="title"/>
          </p:nvPr>
        </p:nvSpPr>
        <p:spPr>
          <a:xfrm>
            <a:off x="1159177" y="2554987"/>
            <a:ext cx="2348700" cy="8730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03</a:t>
            </a:r>
            <a:endParaRPr/>
          </a:p>
        </p:txBody>
      </p:sp>
      <p:sp>
        <p:nvSpPr>
          <p:cNvPr id="894" name="Google Shape;894;p65"/>
          <p:cNvSpPr txBox="1">
            <a:spLocks noGrp="1"/>
          </p:cNvSpPr>
          <p:nvPr>
            <p:ph type="ctrTitle" idx="2"/>
          </p:nvPr>
        </p:nvSpPr>
        <p:spPr>
          <a:xfrm>
            <a:off x="3309157" y="2338482"/>
            <a:ext cx="6486600" cy="1850100"/>
          </a:xfrm>
          <a:prstGeom prst="rect">
            <a:avLst/>
          </a:prstGeom>
        </p:spPr>
        <p:txBody>
          <a:bodyPr spcFirstLastPara="1" wrap="square" lIns="113100" tIns="113100" rIns="113100" bIns="113100" anchor="b" anchorCtr="0">
            <a:normAutofit fontScale="90000"/>
          </a:bodyPr>
          <a:lstStyle/>
          <a:p>
            <a:pPr marL="0" lvl="0" indent="0" algn="l" rtl="0">
              <a:spcBef>
                <a:spcPts val="0"/>
              </a:spcBef>
              <a:spcAft>
                <a:spcPts val="0"/>
              </a:spcAft>
              <a:buNone/>
            </a:pPr>
            <a:r>
              <a:rPr lang="en"/>
              <a:t>Travel Time &amp; Distance from the Sun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66"/>
          <p:cNvSpPr txBox="1">
            <a:spLocks noGrp="1"/>
          </p:cNvSpPr>
          <p:nvPr>
            <p:ph type="body" idx="1"/>
          </p:nvPr>
        </p:nvSpPr>
        <p:spPr>
          <a:xfrm>
            <a:off x="507050" y="2932475"/>
            <a:ext cx="9138600" cy="1902300"/>
          </a:xfrm>
          <a:prstGeom prst="rect">
            <a:avLst/>
          </a:prstGeom>
        </p:spPr>
        <p:txBody>
          <a:bodyPr spcFirstLastPara="1" wrap="square" lIns="113100" tIns="113100" rIns="113100" bIns="113100" anchor="t" anchorCtr="0">
            <a:normAutofit fontScale="77500" lnSpcReduction="20000"/>
          </a:bodyPr>
          <a:lstStyle/>
          <a:p>
            <a:pPr marL="0" lvl="0" indent="0" algn="l" rtl="0">
              <a:lnSpc>
                <a:spcPct val="115000"/>
              </a:lnSpc>
              <a:spcBef>
                <a:spcPts val="0"/>
              </a:spcBef>
              <a:spcAft>
                <a:spcPts val="0"/>
              </a:spcAft>
              <a:buNone/>
            </a:pPr>
            <a:r>
              <a:rPr lang="en" sz="1600"/>
              <a:t>The distances in space are so large it is hard to comprehend.  Think about the time it takes to travel to another town, or city within our province by car? For example from Winnipeg to Portage takes about an hour travelling at 100 kilometers per hour (km/h). How long would it take to walk from Winnipeg to Portage or Winnipeg to Brandon, or even Winnipeg to Calgary? The distance is so large that it would take days, weeks or even months. But space travel would be even longer. </a:t>
            </a:r>
            <a:endParaRPr sz="1600"/>
          </a:p>
          <a:p>
            <a:pPr marL="0" lvl="0" indent="0" algn="l" rtl="0">
              <a:lnSpc>
                <a:spcPct val="115000"/>
              </a:lnSpc>
              <a:spcBef>
                <a:spcPts val="2000"/>
              </a:spcBef>
              <a:spcAft>
                <a:spcPts val="2000"/>
              </a:spcAft>
              <a:buNone/>
            </a:pPr>
            <a:r>
              <a:rPr lang="en" sz="1600"/>
              <a:t>Let’s look at the Math: Travel Time from Winnipeg… Use the example to help you fill in Brandon &amp; Calgary.</a:t>
            </a:r>
            <a:endParaRPr sz="1600"/>
          </a:p>
        </p:txBody>
      </p:sp>
      <p:sp>
        <p:nvSpPr>
          <p:cNvPr id="900" name="Google Shape;900;p66"/>
          <p:cNvSpPr txBox="1">
            <a:spLocks noGrp="1"/>
          </p:cNvSpPr>
          <p:nvPr>
            <p:ph type="title"/>
          </p:nvPr>
        </p:nvSpPr>
        <p:spPr>
          <a:xfrm>
            <a:off x="2417225" y="1158175"/>
            <a:ext cx="5316300" cy="8097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a:t>Travelling Through Space.</a:t>
            </a:r>
            <a:endParaRPr/>
          </a:p>
        </p:txBody>
      </p:sp>
      <p:graphicFrame>
        <p:nvGraphicFramePr>
          <p:cNvPr id="901" name="Google Shape;901;p66"/>
          <p:cNvGraphicFramePr/>
          <p:nvPr>
            <p:extLst>
              <p:ext uri="{D42A27DB-BD31-4B8C-83A1-F6EECF244321}">
                <p14:modId xmlns:p14="http://schemas.microsoft.com/office/powerpoint/2010/main" val="3814195044"/>
              </p:ext>
            </p:extLst>
          </p:nvPr>
        </p:nvGraphicFramePr>
        <p:xfrm>
          <a:off x="353375" y="4834750"/>
          <a:ext cx="9470500" cy="2451475"/>
        </p:xfrm>
        <a:graphic>
          <a:graphicData uri="http://schemas.openxmlformats.org/drawingml/2006/table">
            <a:tbl>
              <a:tblPr>
                <a:noFill/>
                <a:tableStyleId>{A4A1028E-98BD-4361-AB3E-9A6571CBAA60}</a:tableStyleId>
              </a:tblPr>
              <a:tblGrid>
                <a:gridCol w="2323450">
                  <a:extLst>
                    <a:ext uri="{9D8B030D-6E8A-4147-A177-3AD203B41FA5}">
                      <a16:colId xmlns:a16="http://schemas.microsoft.com/office/drawing/2014/main" val="20000"/>
                    </a:ext>
                  </a:extLst>
                </a:gridCol>
                <a:gridCol w="1464750">
                  <a:extLst>
                    <a:ext uri="{9D8B030D-6E8A-4147-A177-3AD203B41FA5}">
                      <a16:colId xmlns:a16="http://schemas.microsoft.com/office/drawing/2014/main" val="20001"/>
                    </a:ext>
                  </a:extLst>
                </a:gridCol>
                <a:gridCol w="1894100">
                  <a:extLst>
                    <a:ext uri="{9D8B030D-6E8A-4147-A177-3AD203B41FA5}">
                      <a16:colId xmlns:a16="http://schemas.microsoft.com/office/drawing/2014/main" val="20002"/>
                    </a:ext>
                  </a:extLst>
                </a:gridCol>
                <a:gridCol w="1894100">
                  <a:extLst>
                    <a:ext uri="{9D8B030D-6E8A-4147-A177-3AD203B41FA5}">
                      <a16:colId xmlns:a16="http://schemas.microsoft.com/office/drawing/2014/main" val="20003"/>
                    </a:ext>
                  </a:extLst>
                </a:gridCol>
                <a:gridCol w="1894100">
                  <a:extLst>
                    <a:ext uri="{9D8B030D-6E8A-4147-A177-3AD203B41FA5}">
                      <a16:colId xmlns:a16="http://schemas.microsoft.com/office/drawing/2014/main" val="20004"/>
                    </a:ext>
                  </a:extLst>
                </a:gridCol>
              </a:tblGrid>
              <a:tr h="607250">
                <a:tc>
                  <a:txBody>
                    <a:bodyPr/>
                    <a:lstStyle/>
                    <a:p>
                      <a:pPr marL="0" lvl="0" indent="0" algn="ctr" rtl="0">
                        <a:spcBef>
                          <a:spcPts val="0"/>
                        </a:spcBef>
                        <a:spcAft>
                          <a:spcPts val="0"/>
                        </a:spcAft>
                        <a:buNone/>
                      </a:pPr>
                      <a:r>
                        <a:rPr lang="en" sz="1200" b="1">
                          <a:latin typeface="Lato"/>
                          <a:ea typeface="Lato"/>
                          <a:cs typeface="Lato"/>
                          <a:sym typeface="Lato"/>
                        </a:rPr>
                        <a:t>Destination:</a:t>
                      </a:r>
                      <a:endParaRPr sz="1200" b="1">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200" b="1">
                          <a:latin typeface="Lato"/>
                          <a:ea typeface="Lato"/>
                          <a:cs typeface="Lato"/>
                          <a:sym typeface="Lato"/>
                        </a:rPr>
                        <a:t>Distance from Winnipeg:</a:t>
                      </a:r>
                      <a:endParaRPr sz="1200" b="1">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200" b="1">
                          <a:latin typeface="Lato"/>
                          <a:ea typeface="Lato"/>
                          <a:cs typeface="Lato"/>
                          <a:sym typeface="Lato"/>
                        </a:rPr>
                        <a:t>Walking: </a:t>
                      </a:r>
                      <a:endParaRPr sz="1200" b="1">
                        <a:latin typeface="Lato"/>
                        <a:ea typeface="Lato"/>
                        <a:cs typeface="Lato"/>
                        <a:sym typeface="Lato"/>
                      </a:endParaRPr>
                    </a:p>
                    <a:p>
                      <a:pPr marL="0" lvl="0" indent="0" algn="ctr" rtl="0">
                        <a:spcBef>
                          <a:spcPts val="0"/>
                        </a:spcBef>
                        <a:spcAft>
                          <a:spcPts val="0"/>
                        </a:spcAft>
                        <a:buNone/>
                      </a:pPr>
                      <a:r>
                        <a:rPr lang="en" sz="1200" b="1">
                          <a:latin typeface="Lato"/>
                          <a:ea typeface="Lato"/>
                          <a:cs typeface="Lato"/>
                          <a:sym typeface="Lato"/>
                        </a:rPr>
                        <a:t>3 km/h</a:t>
                      </a:r>
                      <a:endParaRPr sz="1200" b="1">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200" b="1">
                          <a:latin typeface="Lato"/>
                          <a:ea typeface="Lato"/>
                          <a:cs typeface="Lato"/>
                          <a:sym typeface="Lato"/>
                        </a:rPr>
                        <a:t>Driving:</a:t>
                      </a:r>
                      <a:endParaRPr sz="1200" b="1">
                        <a:latin typeface="Lato"/>
                        <a:ea typeface="Lato"/>
                        <a:cs typeface="Lato"/>
                        <a:sym typeface="Lato"/>
                      </a:endParaRPr>
                    </a:p>
                    <a:p>
                      <a:pPr marL="0" lvl="0" indent="0" algn="ctr" rtl="0">
                        <a:spcBef>
                          <a:spcPts val="0"/>
                        </a:spcBef>
                        <a:spcAft>
                          <a:spcPts val="0"/>
                        </a:spcAft>
                        <a:buNone/>
                      </a:pPr>
                      <a:r>
                        <a:rPr lang="en" sz="1200" b="1">
                          <a:latin typeface="Lato"/>
                          <a:ea typeface="Lato"/>
                          <a:cs typeface="Lato"/>
                          <a:sym typeface="Lato"/>
                        </a:rPr>
                        <a:t>100 km/h</a:t>
                      </a:r>
                      <a:endParaRPr sz="1200" b="1">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200" b="1">
                          <a:latin typeface="Lato"/>
                          <a:ea typeface="Lato"/>
                          <a:cs typeface="Lato"/>
                          <a:sym typeface="Lato"/>
                        </a:rPr>
                        <a:t>Flying:</a:t>
                      </a:r>
                      <a:endParaRPr sz="1200" b="1">
                        <a:latin typeface="Lato"/>
                        <a:ea typeface="Lato"/>
                        <a:cs typeface="Lato"/>
                        <a:sym typeface="Lato"/>
                      </a:endParaRPr>
                    </a:p>
                    <a:p>
                      <a:pPr marL="0" lvl="0" indent="0" algn="ctr" rtl="0">
                        <a:spcBef>
                          <a:spcPts val="0"/>
                        </a:spcBef>
                        <a:spcAft>
                          <a:spcPts val="0"/>
                        </a:spcAft>
                        <a:buNone/>
                      </a:pPr>
                      <a:r>
                        <a:rPr lang="en" sz="1200" b="1">
                          <a:latin typeface="Lato"/>
                          <a:ea typeface="Lato"/>
                          <a:cs typeface="Lato"/>
                          <a:sym typeface="Lato"/>
                        </a:rPr>
                        <a:t>900 km/h</a:t>
                      </a:r>
                      <a:endParaRPr sz="1200" b="1">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809675">
                <a:tc>
                  <a:txBody>
                    <a:bodyPr/>
                    <a:lstStyle/>
                    <a:p>
                      <a:pPr marL="0" lvl="0" indent="0" algn="l" rtl="0">
                        <a:spcBef>
                          <a:spcPts val="0"/>
                        </a:spcBef>
                        <a:spcAft>
                          <a:spcPts val="0"/>
                        </a:spcAft>
                        <a:buNone/>
                      </a:pPr>
                      <a:r>
                        <a:rPr lang="en" sz="1200">
                          <a:latin typeface="Lato"/>
                          <a:ea typeface="Lato"/>
                          <a:cs typeface="Lato"/>
                          <a:sym typeface="Lato"/>
                        </a:rPr>
                        <a:t>Portage la Prairie, MB</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85 km</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dirty="0">
                          <a:latin typeface="Lato"/>
                          <a:ea typeface="Lato"/>
                          <a:cs typeface="Lato"/>
                          <a:sym typeface="Lato"/>
                        </a:rPr>
                        <a:t>85km ÷ 3km/h = </a:t>
                      </a:r>
                      <a:r>
                        <a:rPr lang="en" sz="1200" dirty="0" smtClean="0">
                          <a:latin typeface="Lato"/>
                          <a:ea typeface="Lato"/>
                          <a:cs typeface="Lato"/>
                          <a:sym typeface="Lato"/>
                        </a:rPr>
                        <a:t>28.3hrs </a:t>
                      </a:r>
                      <a:r>
                        <a:rPr lang="en" sz="1200" dirty="0">
                          <a:latin typeface="Lato"/>
                          <a:ea typeface="Lato"/>
                          <a:cs typeface="Lato"/>
                          <a:sym typeface="Lato"/>
                        </a:rPr>
                        <a:t>=</a:t>
                      </a:r>
                      <a:r>
                        <a:rPr lang="en" sz="1200" b="1" dirty="0">
                          <a:latin typeface="Lato"/>
                          <a:ea typeface="Lato"/>
                          <a:cs typeface="Lato"/>
                          <a:sym typeface="Lato"/>
                        </a:rPr>
                        <a:t> </a:t>
                      </a:r>
                      <a:r>
                        <a:rPr lang="en" sz="1200" b="1" dirty="0" smtClean="0">
                          <a:latin typeface="Lato"/>
                          <a:ea typeface="Lato"/>
                          <a:cs typeface="Lato"/>
                          <a:sym typeface="Lato"/>
                        </a:rPr>
                        <a:t>28 </a:t>
                      </a:r>
                      <a:r>
                        <a:rPr lang="en" sz="1200" b="1" dirty="0">
                          <a:latin typeface="Lato"/>
                          <a:ea typeface="Lato"/>
                          <a:cs typeface="Lato"/>
                          <a:sym typeface="Lato"/>
                        </a:rPr>
                        <a:t>hours 18 minutes</a:t>
                      </a:r>
                      <a:endParaRPr sz="1200" b="1" dirty="0">
                        <a:latin typeface="Lato"/>
                        <a:ea typeface="Lato"/>
                        <a:cs typeface="Lato"/>
                        <a:sym typeface="Lato"/>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85km ÷ 100km/h = 0.85hrs x 60min/h = </a:t>
                      </a:r>
                      <a:r>
                        <a:rPr lang="en" sz="1200" b="1">
                          <a:solidFill>
                            <a:schemeClr val="dk1"/>
                          </a:solidFill>
                          <a:latin typeface="Lato"/>
                          <a:ea typeface="Lato"/>
                          <a:cs typeface="Lato"/>
                          <a:sym typeface="Lato"/>
                        </a:rPr>
                        <a:t>51 min</a:t>
                      </a:r>
                      <a:endParaRPr sz="12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85km ÷ 900km/hr = 0.09hrs x 60min/h = </a:t>
                      </a:r>
                      <a:r>
                        <a:rPr lang="en" sz="1200" b="1">
                          <a:solidFill>
                            <a:schemeClr val="dk1"/>
                          </a:solidFill>
                          <a:latin typeface="Lato"/>
                          <a:ea typeface="Lato"/>
                          <a:cs typeface="Lato"/>
                          <a:sym typeface="Lato"/>
                        </a:rPr>
                        <a:t>5.7min</a:t>
                      </a:r>
                      <a:endParaRPr sz="1200" b="1">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517275">
                <a:tc>
                  <a:txBody>
                    <a:bodyPr/>
                    <a:lstStyle/>
                    <a:p>
                      <a:pPr marL="0" lvl="0" indent="0" algn="l" rtl="0">
                        <a:spcBef>
                          <a:spcPts val="0"/>
                        </a:spcBef>
                        <a:spcAft>
                          <a:spcPts val="0"/>
                        </a:spcAft>
                        <a:buNone/>
                      </a:pPr>
                      <a:r>
                        <a:rPr lang="en" sz="1200">
                          <a:latin typeface="Lato"/>
                          <a:ea typeface="Lato"/>
                          <a:cs typeface="Lato"/>
                          <a:sym typeface="Lato"/>
                        </a:rPr>
                        <a:t>Brandon, MB</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214 km</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r h="517275">
                <a:tc>
                  <a:txBody>
                    <a:bodyPr/>
                    <a:lstStyle/>
                    <a:p>
                      <a:pPr marL="0" lvl="0" indent="0" algn="l" rtl="0">
                        <a:spcBef>
                          <a:spcPts val="0"/>
                        </a:spcBef>
                        <a:spcAft>
                          <a:spcPts val="0"/>
                        </a:spcAft>
                        <a:buNone/>
                      </a:pPr>
                      <a:r>
                        <a:rPr lang="en" sz="1200">
                          <a:latin typeface="Lato"/>
                          <a:ea typeface="Lato"/>
                          <a:cs typeface="Lato"/>
                          <a:sym typeface="Lato"/>
                        </a:rPr>
                        <a:t>Calgary, AB</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1 335 km</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200" dirty="0">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67"/>
          <p:cNvPicPr preferRelativeResize="0"/>
          <p:nvPr/>
        </p:nvPicPr>
        <p:blipFill>
          <a:blip r:embed="rId3">
            <a:alphaModFix/>
          </a:blip>
          <a:stretch>
            <a:fillRect/>
          </a:stretch>
        </p:blipFill>
        <p:spPr>
          <a:xfrm rot="-199237">
            <a:off x="8658847" y="144370"/>
            <a:ext cx="1215105" cy="915386"/>
          </a:xfrm>
          <a:prstGeom prst="rect">
            <a:avLst/>
          </a:prstGeom>
          <a:noFill/>
          <a:ln>
            <a:noFill/>
          </a:ln>
        </p:spPr>
      </p:pic>
      <p:graphicFrame>
        <p:nvGraphicFramePr>
          <p:cNvPr id="907" name="Google Shape;907;p67"/>
          <p:cNvGraphicFramePr/>
          <p:nvPr/>
        </p:nvGraphicFramePr>
        <p:xfrm>
          <a:off x="-150" y="1505475"/>
          <a:ext cx="10058475" cy="6207525"/>
        </p:xfrm>
        <a:graphic>
          <a:graphicData uri="http://schemas.openxmlformats.org/drawingml/2006/table">
            <a:tbl>
              <a:tblPr>
                <a:noFill/>
                <a:tableStyleId>{A4A1028E-98BD-4361-AB3E-9A6571CBAA60}</a:tableStyleId>
              </a:tblPr>
              <a:tblGrid>
                <a:gridCol w="1436925">
                  <a:extLst>
                    <a:ext uri="{9D8B030D-6E8A-4147-A177-3AD203B41FA5}">
                      <a16:colId xmlns:a16="http://schemas.microsoft.com/office/drawing/2014/main" val="20000"/>
                    </a:ext>
                  </a:extLst>
                </a:gridCol>
                <a:gridCol w="1436925">
                  <a:extLst>
                    <a:ext uri="{9D8B030D-6E8A-4147-A177-3AD203B41FA5}">
                      <a16:colId xmlns:a16="http://schemas.microsoft.com/office/drawing/2014/main" val="20001"/>
                    </a:ext>
                  </a:extLst>
                </a:gridCol>
                <a:gridCol w="1436925">
                  <a:extLst>
                    <a:ext uri="{9D8B030D-6E8A-4147-A177-3AD203B41FA5}">
                      <a16:colId xmlns:a16="http://schemas.microsoft.com/office/drawing/2014/main" val="20002"/>
                    </a:ext>
                  </a:extLst>
                </a:gridCol>
                <a:gridCol w="1436925">
                  <a:extLst>
                    <a:ext uri="{9D8B030D-6E8A-4147-A177-3AD203B41FA5}">
                      <a16:colId xmlns:a16="http://schemas.microsoft.com/office/drawing/2014/main" val="20003"/>
                    </a:ext>
                  </a:extLst>
                </a:gridCol>
                <a:gridCol w="1436925">
                  <a:extLst>
                    <a:ext uri="{9D8B030D-6E8A-4147-A177-3AD203B41FA5}">
                      <a16:colId xmlns:a16="http://schemas.microsoft.com/office/drawing/2014/main" val="20004"/>
                    </a:ext>
                  </a:extLst>
                </a:gridCol>
                <a:gridCol w="1436925">
                  <a:extLst>
                    <a:ext uri="{9D8B030D-6E8A-4147-A177-3AD203B41FA5}">
                      <a16:colId xmlns:a16="http://schemas.microsoft.com/office/drawing/2014/main" val="20005"/>
                    </a:ext>
                  </a:extLst>
                </a:gridCol>
                <a:gridCol w="1436925">
                  <a:extLst>
                    <a:ext uri="{9D8B030D-6E8A-4147-A177-3AD203B41FA5}">
                      <a16:colId xmlns:a16="http://schemas.microsoft.com/office/drawing/2014/main" val="20006"/>
                    </a:ext>
                  </a:extLst>
                </a:gridCol>
              </a:tblGrid>
              <a:tr h="788050">
                <a:tc>
                  <a:txBody>
                    <a:bodyPr/>
                    <a:lstStyle/>
                    <a:p>
                      <a:pPr marL="0" lvl="0" indent="0" algn="ctr" rtl="0">
                        <a:spcBef>
                          <a:spcPts val="0"/>
                        </a:spcBef>
                        <a:spcAft>
                          <a:spcPts val="0"/>
                        </a:spcAft>
                        <a:buNone/>
                      </a:pPr>
                      <a:r>
                        <a:rPr lang="en" sz="1200" b="1">
                          <a:latin typeface="Lato"/>
                          <a:ea typeface="Lato"/>
                          <a:cs typeface="Lato"/>
                          <a:sym typeface="Lato"/>
                        </a:rPr>
                        <a:t>Destination:</a:t>
                      </a:r>
                      <a:endParaRPr sz="12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1D2EC"/>
                    </a:solidFill>
                  </a:tcPr>
                </a:tc>
                <a:tc>
                  <a:txBody>
                    <a:bodyPr/>
                    <a:lstStyle/>
                    <a:p>
                      <a:pPr marL="0" lvl="0" indent="0" algn="ctr" rtl="0">
                        <a:spcBef>
                          <a:spcPts val="0"/>
                        </a:spcBef>
                        <a:spcAft>
                          <a:spcPts val="0"/>
                        </a:spcAft>
                        <a:buNone/>
                      </a:pPr>
                      <a:r>
                        <a:rPr lang="en" sz="1200" b="1">
                          <a:latin typeface="Lato"/>
                          <a:ea typeface="Lato"/>
                          <a:cs typeface="Lato"/>
                          <a:sym typeface="Lato"/>
                        </a:rPr>
                        <a:t>Distance from Earth:</a:t>
                      </a:r>
                      <a:endParaRPr sz="12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1D2EC"/>
                    </a:solidFill>
                  </a:tcPr>
                </a:tc>
                <a:tc>
                  <a:txBody>
                    <a:bodyPr/>
                    <a:lstStyle/>
                    <a:p>
                      <a:pPr marL="0" lvl="0" indent="0" algn="ctr" rtl="0">
                        <a:spcBef>
                          <a:spcPts val="0"/>
                        </a:spcBef>
                        <a:spcAft>
                          <a:spcPts val="0"/>
                        </a:spcAft>
                        <a:buNone/>
                      </a:pPr>
                      <a:r>
                        <a:rPr lang="en" sz="1200" b="1">
                          <a:latin typeface="Lato"/>
                          <a:ea typeface="Lato"/>
                          <a:cs typeface="Lato"/>
                          <a:sym typeface="Lato"/>
                        </a:rPr>
                        <a:t>Walking: </a:t>
                      </a:r>
                      <a:endParaRPr sz="1200" b="1">
                        <a:latin typeface="Lato"/>
                        <a:ea typeface="Lato"/>
                        <a:cs typeface="Lato"/>
                        <a:sym typeface="Lato"/>
                      </a:endParaRPr>
                    </a:p>
                    <a:p>
                      <a:pPr marL="0" lvl="0" indent="0" algn="ctr" rtl="0">
                        <a:spcBef>
                          <a:spcPts val="0"/>
                        </a:spcBef>
                        <a:spcAft>
                          <a:spcPts val="0"/>
                        </a:spcAft>
                        <a:buNone/>
                      </a:pPr>
                      <a:r>
                        <a:rPr lang="en" sz="1200" b="1">
                          <a:latin typeface="Lato"/>
                          <a:ea typeface="Lato"/>
                          <a:cs typeface="Lato"/>
                          <a:sym typeface="Lato"/>
                        </a:rPr>
                        <a:t>3 km/h</a:t>
                      </a:r>
                      <a:endParaRPr sz="12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1D2EC"/>
                    </a:solidFill>
                  </a:tcPr>
                </a:tc>
                <a:tc>
                  <a:txBody>
                    <a:bodyPr/>
                    <a:lstStyle/>
                    <a:p>
                      <a:pPr marL="0" lvl="0" indent="0" algn="ctr" rtl="0">
                        <a:spcBef>
                          <a:spcPts val="0"/>
                        </a:spcBef>
                        <a:spcAft>
                          <a:spcPts val="0"/>
                        </a:spcAft>
                        <a:buNone/>
                      </a:pPr>
                      <a:r>
                        <a:rPr lang="en" sz="1200" b="1">
                          <a:latin typeface="Lato"/>
                          <a:ea typeface="Lato"/>
                          <a:cs typeface="Lato"/>
                          <a:sym typeface="Lato"/>
                        </a:rPr>
                        <a:t>Driving:</a:t>
                      </a:r>
                      <a:endParaRPr sz="1200" b="1">
                        <a:latin typeface="Lato"/>
                        <a:ea typeface="Lato"/>
                        <a:cs typeface="Lato"/>
                        <a:sym typeface="Lato"/>
                      </a:endParaRPr>
                    </a:p>
                    <a:p>
                      <a:pPr marL="0" lvl="0" indent="0" algn="ctr" rtl="0">
                        <a:spcBef>
                          <a:spcPts val="0"/>
                        </a:spcBef>
                        <a:spcAft>
                          <a:spcPts val="0"/>
                        </a:spcAft>
                        <a:buNone/>
                      </a:pPr>
                      <a:r>
                        <a:rPr lang="en" sz="1200" b="1">
                          <a:latin typeface="Lato"/>
                          <a:ea typeface="Lato"/>
                          <a:cs typeface="Lato"/>
                          <a:sym typeface="Lato"/>
                        </a:rPr>
                        <a:t>100 km/h</a:t>
                      </a:r>
                      <a:endParaRPr sz="12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1D2EC"/>
                    </a:solidFill>
                  </a:tcPr>
                </a:tc>
                <a:tc>
                  <a:txBody>
                    <a:bodyPr/>
                    <a:lstStyle/>
                    <a:p>
                      <a:pPr marL="0" lvl="0" indent="0" algn="ctr" rtl="0">
                        <a:spcBef>
                          <a:spcPts val="0"/>
                        </a:spcBef>
                        <a:spcAft>
                          <a:spcPts val="0"/>
                        </a:spcAft>
                        <a:buNone/>
                      </a:pPr>
                      <a:r>
                        <a:rPr lang="en" sz="1200" b="1">
                          <a:latin typeface="Lato"/>
                          <a:ea typeface="Lato"/>
                          <a:cs typeface="Lato"/>
                          <a:sym typeface="Lato"/>
                        </a:rPr>
                        <a:t>Flying:</a:t>
                      </a:r>
                      <a:endParaRPr sz="1200" b="1">
                        <a:latin typeface="Lato"/>
                        <a:ea typeface="Lato"/>
                        <a:cs typeface="Lato"/>
                        <a:sym typeface="Lato"/>
                      </a:endParaRPr>
                    </a:p>
                    <a:p>
                      <a:pPr marL="0" lvl="0" indent="0" algn="ctr" rtl="0">
                        <a:spcBef>
                          <a:spcPts val="0"/>
                        </a:spcBef>
                        <a:spcAft>
                          <a:spcPts val="0"/>
                        </a:spcAft>
                        <a:buNone/>
                      </a:pPr>
                      <a:r>
                        <a:rPr lang="en" sz="1200" b="1">
                          <a:latin typeface="Lato"/>
                          <a:ea typeface="Lato"/>
                          <a:cs typeface="Lato"/>
                          <a:sym typeface="Lato"/>
                        </a:rPr>
                        <a:t>900 km/h</a:t>
                      </a:r>
                      <a:endParaRPr sz="12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1D2EC"/>
                    </a:solidFill>
                  </a:tcPr>
                </a:tc>
                <a:tc>
                  <a:txBody>
                    <a:bodyPr/>
                    <a:lstStyle/>
                    <a:p>
                      <a:pPr marL="0" lvl="0" indent="0" algn="ctr" rtl="0">
                        <a:spcBef>
                          <a:spcPts val="0"/>
                        </a:spcBef>
                        <a:spcAft>
                          <a:spcPts val="0"/>
                        </a:spcAft>
                        <a:buNone/>
                      </a:pPr>
                      <a:r>
                        <a:rPr lang="en" sz="1200" b="1">
                          <a:latin typeface="Lato"/>
                          <a:ea typeface="Lato"/>
                          <a:cs typeface="Lato"/>
                          <a:sym typeface="Lato"/>
                        </a:rPr>
                        <a:t>Space Shuttle:</a:t>
                      </a:r>
                      <a:endParaRPr sz="1200" b="1">
                        <a:latin typeface="Lato"/>
                        <a:ea typeface="Lato"/>
                        <a:cs typeface="Lato"/>
                        <a:sym typeface="Lato"/>
                      </a:endParaRPr>
                    </a:p>
                    <a:p>
                      <a:pPr marL="0" lvl="0" indent="0" algn="ctr" rtl="0">
                        <a:spcBef>
                          <a:spcPts val="0"/>
                        </a:spcBef>
                        <a:spcAft>
                          <a:spcPts val="0"/>
                        </a:spcAft>
                        <a:buNone/>
                      </a:pPr>
                      <a:r>
                        <a:rPr lang="en" sz="1200" b="1">
                          <a:latin typeface="Lato"/>
                          <a:ea typeface="Lato"/>
                          <a:cs typeface="Lato"/>
                          <a:sym typeface="Lato"/>
                        </a:rPr>
                        <a:t>28 000 km/h</a:t>
                      </a:r>
                      <a:endParaRPr sz="12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solidFill>
                      <a:srgbClr val="E1D2EC"/>
                    </a:solidFill>
                  </a:tcPr>
                </a:tc>
                <a:tc>
                  <a:txBody>
                    <a:bodyPr/>
                    <a:lstStyle/>
                    <a:p>
                      <a:pPr marL="0" lvl="0" indent="0" algn="ctr" rtl="0">
                        <a:spcBef>
                          <a:spcPts val="0"/>
                        </a:spcBef>
                        <a:spcAft>
                          <a:spcPts val="0"/>
                        </a:spcAft>
                        <a:buNone/>
                      </a:pPr>
                      <a:r>
                        <a:rPr lang="en" sz="1200" b="1">
                          <a:latin typeface="Lato"/>
                          <a:ea typeface="Lato"/>
                          <a:cs typeface="Lato"/>
                          <a:sym typeface="Lato"/>
                        </a:rPr>
                        <a:t>Arrival Age:</a:t>
                      </a:r>
                      <a:endParaRPr sz="1200" b="1">
                        <a:latin typeface="Lato"/>
                        <a:ea typeface="Lato"/>
                        <a:cs typeface="Lato"/>
                        <a:sym typeface="Lato"/>
                      </a:endParaRPr>
                    </a:p>
                    <a:p>
                      <a:pPr marL="0" lvl="0" indent="0" algn="ctr" rtl="0">
                        <a:spcBef>
                          <a:spcPts val="0"/>
                        </a:spcBef>
                        <a:spcAft>
                          <a:spcPts val="0"/>
                        </a:spcAft>
                        <a:buNone/>
                      </a:pPr>
                      <a:r>
                        <a:rPr lang="en" sz="700" i="1">
                          <a:latin typeface="Lato"/>
                          <a:ea typeface="Lato"/>
                          <a:cs typeface="Lato"/>
                          <a:sym typeface="Lato"/>
                        </a:rPr>
                        <a:t>If you left now, how old would you be when you arrived? *Hint you need the travel time in Years/Months*</a:t>
                      </a:r>
                      <a:endParaRPr sz="700" i="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solidFill>
                      <a:srgbClr val="E1D2EC"/>
                    </a:solidFill>
                  </a:tcPr>
                </a:tc>
                <a:extLst>
                  <a:ext uri="{0D108BD9-81ED-4DB2-BD59-A6C34878D82A}">
                    <a16:rowId xmlns:a16="http://schemas.microsoft.com/office/drawing/2014/main" val="10000"/>
                  </a:ext>
                </a:extLst>
              </a:tr>
              <a:tr h="601675">
                <a:tc>
                  <a:txBody>
                    <a:bodyPr/>
                    <a:lstStyle/>
                    <a:p>
                      <a:pPr marL="0" lvl="0" indent="0" algn="ctr" rtl="0">
                        <a:spcBef>
                          <a:spcPts val="0"/>
                        </a:spcBef>
                        <a:spcAft>
                          <a:spcPts val="0"/>
                        </a:spcAft>
                        <a:buNone/>
                      </a:pPr>
                      <a:r>
                        <a:rPr lang="en" sz="1200" b="1">
                          <a:latin typeface="Lato"/>
                          <a:ea typeface="Lato"/>
                          <a:cs typeface="Lato"/>
                          <a:sym typeface="Lato"/>
                        </a:rPr>
                        <a:t>Earth's  Moon</a:t>
                      </a:r>
                      <a:endParaRPr sz="1200" b="1">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1"/>
                  </a:ext>
                </a:extLst>
              </a:tr>
              <a:tr h="601675">
                <a:tc>
                  <a:txBody>
                    <a:bodyPr/>
                    <a:lstStyle/>
                    <a:p>
                      <a:pPr marL="0" lvl="0" indent="0" algn="ctr" rtl="0">
                        <a:spcBef>
                          <a:spcPts val="0"/>
                        </a:spcBef>
                        <a:spcAft>
                          <a:spcPts val="0"/>
                        </a:spcAft>
                        <a:buNone/>
                      </a:pPr>
                      <a:r>
                        <a:rPr lang="en" sz="1200" b="1">
                          <a:latin typeface="Lato"/>
                          <a:ea typeface="Lato"/>
                          <a:cs typeface="Lato"/>
                          <a:sym typeface="Lato"/>
                        </a:rPr>
                        <a:t>Mercury</a:t>
                      </a:r>
                      <a:endParaRPr sz="1200"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2"/>
                  </a:ext>
                </a:extLst>
              </a:tr>
              <a:tr h="601675">
                <a:tc>
                  <a:txBody>
                    <a:bodyPr/>
                    <a:lstStyle/>
                    <a:p>
                      <a:pPr marL="0" lvl="0" indent="0" algn="ctr" rtl="0">
                        <a:spcBef>
                          <a:spcPts val="0"/>
                        </a:spcBef>
                        <a:spcAft>
                          <a:spcPts val="0"/>
                        </a:spcAft>
                        <a:buNone/>
                      </a:pPr>
                      <a:r>
                        <a:rPr lang="en" sz="1200" b="1">
                          <a:latin typeface="Lato"/>
                          <a:ea typeface="Lato"/>
                          <a:cs typeface="Lato"/>
                          <a:sym typeface="Lato"/>
                        </a:rPr>
                        <a:t>Venus</a:t>
                      </a:r>
                      <a:endParaRPr sz="1200"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3"/>
                  </a:ext>
                </a:extLst>
              </a:tr>
              <a:tr h="601675">
                <a:tc>
                  <a:txBody>
                    <a:bodyPr/>
                    <a:lstStyle/>
                    <a:p>
                      <a:pPr marL="0" lvl="0" indent="0" algn="ctr" rtl="0">
                        <a:spcBef>
                          <a:spcPts val="0"/>
                        </a:spcBef>
                        <a:spcAft>
                          <a:spcPts val="0"/>
                        </a:spcAft>
                        <a:buNone/>
                      </a:pPr>
                      <a:r>
                        <a:rPr lang="en" sz="1200" b="1">
                          <a:latin typeface="Lato"/>
                          <a:ea typeface="Lato"/>
                          <a:cs typeface="Lato"/>
                          <a:sym typeface="Lato"/>
                        </a:rPr>
                        <a:t>Mars</a:t>
                      </a:r>
                      <a:endParaRPr sz="1200"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4"/>
                  </a:ext>
                </a:extLst>
              </a:tr>
              <a:tr h="601675">
                <a:tc>
                  <a:txBody>
                    <a:bodyPr/>
                    <a:lstStyle/>
                    <a:p>
                      <a:pPr marL="0" lvl="0" indent="0" algn="ctr" rtl="0">
                        <a:spcBef>
                          <a:spcPts val="0"/>
                        </a:spcBef>
                        <a:spcAft>
                          <a:spcPts val="0"/>
                        </a:spcAft>
                        <a:buNone/>
                      </a:pPr>
                      <a:r>
                        <a:rPr lang="en" sz="1200" b="1">
                          <a:latin typeface="Lato"/>
                          <a:ea typeface="Lato"/>
                          <a:cs typeface="Lato"/>
                          <a:sym typeface="Lato"/>
                        </a:rPr>
                        <a:t>Jupiter</a:t>
                      </a:r>
                      <a:endParaRPr sz="1200"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5"/>
                  </a:ext>
                </a:extLst>
              </a:tr>
              <a:tr h="601675">
                <a:tc>
                  <a:txBody>
                    <a:bodyPr/>
                    <a:lstStyle/>
                    <a:p>
                      <a:pPr marL="0" lvl="0" indent="0" algn="ctr" rtl="0">
                        <a:spcBef>
                          <a:spcPts val="0"/>
                        </a:spcBef>
                        <a:spcAft>
                          <a:spcPts val="0"/>
                        </a:spcAft>
                        <a:buNone/>
                      </a:pPr>
                      <a:r>
                        <a:rPr lang="en" sz="1200" b="1">
                          <a:latin typeface="Lato"/>
                          <a:ea typeface="Lato"/>
                          <a:cs typeface="Lato"/>
                          <a:sym typeface="Lato"/>
                        </a:rPr>
                        <a:t>Saturn</a:t>
                      </a:r>
                      <a:endParaRPr sz="1200"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6"/>
                  </a:ext>
                </a:extLst>
              </a:tr>
              <a:tr h="601675">
                <a:tc>
                  <a:txBody>
                    <a:bodyPr/>
                    <a:lstStyle/>
                    <a:p>
                      <a:pPr marL="0" lvl="0" indent="0" algn="ctr" rtl="0">
                        <a:spcBef>
                          <a:spcPts val="0"/>
                        </a:spcBef>
                        <a:spcAft>
                          <a:spcPts val="0"/>
                        </a:spcAft>
                        <a:buNone/>
                      </a:pPr>
                      <a:r>
                        <a:rPr lang="en" sz="1200" b="1">
                          <a:latin typeface="Lato"/>
                          <a:ea typeface="Lato"/>
                          <a:cs typeface="Lato"/>
                          <a:sym typeface="Lato"/>
                        </a:rPr>
                        <a:t>Uranus</a:t>
                      </a:r>
                      <a:endParaRPr sz="1200"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7"/>
                  </a:ext>
                </a:extLst>
              </a:tr>
              <a:tr h="601675">
                <a:tc>
                  <a:txBody>
                    <a:bodyPr/>
                    <a:lstStyle/>
                    <a:p>
                      <a:pPr marL="0" lvl="0" indent="0" algn="ctr" rtl="0">
                        <a:spcBef>
                          <a:spcPts val="0"/>
                        </a:spcBef>
                        <a:spcAft>
                          <a:spcPts val="0"/>
                        </a:spcAft>
                        <a:buNone/>
                      </a:pPr>
                      <a:r>
                        <a:rPr lang="en" sz="1200" b="1">
                          <a:latin typeface="Lato"/>
                          <a:ea typeface="Lato"/>
                          <a:cs typeface="Lato"/>
                          <a:sym typeface="Lato"/>
                        </a:rPr>
                        <a:t>Neptune</a:t>
                      </a:r>
                      <a:endParaRPr sz="1200"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8"/>
                  </a:ext>
                </a:extLst>
              </a:tr>
              <a:tr h="601675">
                <a:tc>
                  <a:txBody>
                    <a:bodyPr/>
                    <a:lstStyle/>
                    <a:p>
                      <a:pPr marL="0" lvl="0" indent="0" algn="ctr" rtl="0">
                        <a:spcBef>
                          <a:spcPts val="0"/>
                        </a:spcBef>
                        <a:spcAft>
                          <a:spcPts val="0"/>
                        </a:spcAft>
                        <a:buNone/>
                      </a:pPr>
                      <a:r>
                        <a:rPr lang="en" sz="1200" b="1">
                          <a:latin typeface="Lato"/>
                          <a:ea typeface="Lato"/>
                          <a:cs typeface="Lato"/>
                          <a:sym typeface="Lato"/>
                        </a:rPr>
                        <a:t>Pluto</a:t>
                      </a:r>
                      <a:endParaRPr sz="1200"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9"/>
                  </a:ext>
                </a:extLst>
              </a:tr>
            </a:tbl>
          </a:graphicData>
        </a:graphic>
      </p:graphicFrame>
      <p:pic>
        <p:nvPicPr>
          <p:cNvPr id="908" name="Google Shape;908;p67"/>
          <p:cNvPicPr preferRelativeResize="0"/>
          <p:nvPr/>
        </p:nvPicPr>
        <p:blipFill>
          <a:blip r:embed="rId4">
            <a:alphaModFix/>
          </a:blip>
          <a:stretch>
            <a:fillRect/>
          </a:stretch>
        </p:blipFill>
        <p:spPr>
          <a:xfrm rot="8989959">
            <a:off x="-204533" y="469450"/>
            <a:ext cx="2478766" cy="693099"/>
          </a:xfrm>
          <a:prstGeom prst="rect">
            <a:avLst/>
          </a:prstGeom>
          <a:noFill/>
          <a:ln>
            <a:noFill/>
          </a:ln>
        </p:spPr>
      </p:pic>
      <p:pic>
        <p:nvPicPr>
          <p:cNvPr id="909" name="Google Shape;909;p67"/>
          <p:cNvPicPr preferRelativeResize="0"/>
          <p:nvPr/>
        </p:nvPicPr>
        <p:blipFill>
          <a:blip r:embed="rId5">
            <a:alphaModFix amt="78000"/>
          </a:blip>
          <a:stretch>
            <a:fillRect/>
          </a:stretch>
        </p:blipFill>
        <p:spPr>
          <a:xfrm rot="-1177366">
            <a:off x="8727870" y="594277"/>
            <a:ext cx="1077059" cy="259946"/>
          </a:xfrm>
          <a:prstGeom prst="rect">
            <a:avLst/>
          </a:prstGeom>
          <a:noFill/>
          <a:ln>
            <a:noFill/>
          </a:ln>
        </p:spPr>
      </p:pic>
      <p:sp>
        <p:nvSpPr>
          <p:cNvPr id="910" name="Google Shape;910;p67"/>
          <p:cNvSpPr txBox="1">
            <a:spLocks noGrp="1"/>
          </p:cNvSpPr>
          <p:nvPr>
            <p:ph type="ctrTitle"/>
          </p:nvPr>
        </p:nvSpPr>
        <p:spPr>
          <a:xfrm flipH="1">
            <a:off x="2061000" y="4"/>
            <a:ext cx="5936400" cy="10662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a:solidFill>
                  <a:srgbClr val="65C8D0"/>
                </a:solidFill>
              </a:rPr>
              <a:t>Travelling in Space</a:t>
            </a:r>
            <a:endParaRPr>
              <a:solidFill>
                <a:srgbClr val="65C8D0"/>
              </a:solidFill>
            </a:endParaRPr>
          </a:p>
        </p:txBody>
      </p:sp>
      <p:sp>
        <p:nvSpPr>
          <p:cNvPr id="911" name="Google Shape;911;p67"/>
          <p:cNvSpPr txBox="1">
            <a:spLocks noGrp="1"/>
          </p:cNvSpPr>
          <p:nvPr>
            <p:ph type="subTitle" idx="4294967295"/>
          </p:nvPr>
        </p:nvSpPr>
        <p:spPr>
          <a:xfrm flipH="1">
            <a:off x="280350" y="816000"/>
            <a:ext cx="9497700" cy="658800"/>
          </a:xfrm>
          <a:prstGeom prst="rect">
            <a:avLst/>
          </a:prstGeom>
        </p:spPr>
        <p:txBody>
          <a:bodyPr spcFirstLastPara="1" wrap="square" lIns="113100" tIns="113100" rIns="113100" bIns="113100" anchor="t" anchorCtr="0">
            <a:spAutoFit/>
          </a:bodyPr>
          <a:lstStyle/>
          <a:p>
            <a:pPr marL="0" lvl="0" indent="0" algn="ctr" rtl="0">
              <a:spcBef>
                <a:spcPts val="0"/>
              </a:spcBef>
              <a:spcAft>
                <a:spcPts val="0"/>
              </a:spcAft>
              <a:buNone/>
            </a:pPr>
            <a:r>
              <a:rPr lang="en" sz="1300">
                <a:solidFill>
                  <a:schemeClr val="accent4"/>
                </a:solidFill>
              </a:rPr>
              <a:t>Let’s see how long it would take to travel from Earth to the moon and other planets. </a:t>
            </a:r>
            <a:endParaRPr sz="1300">
              <a:solidFill>
                <a:schemeClr val="accent4"/>
              </a:solidFill>
            </a:endParaRPr>
          </a:p>
          <a:p>
            <a:pPr marL="0" lvl="0" indent="0" algn="ctr" rtl="0">
              <a:spcBef>
                <a:spcPts val="0"/>
              </a:spcBef>
              <a:spcAft>
                <a:spcPts val="0"/>
              </a:spcAft>
              <a:buNone/>
            </a:pPr>
            <a:r>
              <a:rPr lang="en" sz="1300">
                <a:solidFill>
                  <a:schemeClr val="accent4"/>
                </a:solidFill>
              </a:rPr>
              <a:t>Use the link: </a:t>
            </a:r>
            <a:r>
              <a:rPr lang="en" sz="1300" b="1" u="sng">
                <a:solidFill>
                  <a:schemeClr val="accent4"/>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https://theplanets.org/distances-between-planets/</a:t>
            </a:r>
            <a:r>
              <a:rPr lang="en" sz="1300" b="1">
                <a:solidFill>
                  <a:schemeClr val="accent4"/>
                </a:solidFill>
              </a:rPr>
              <a:t> </a:t>
            </a:r>
            <a:r>
              <a:rPr lang="en" sz="1300">
                <a:solidFill>
                  <a:schemeClr val="accent4"/>
                </a:solidFill>
              </a:rPr>
              <a:t>to find the distances from Earth to each planet. </a:t>
            </a:r>
            <a:endParaRPr sz="1300">
              <a:solidFill>
                <a:schemeClr val="accent4"/>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68"/>
          <p:cNvSpPr txBox="1">
            <a:spLocks noGrp="1"/>
          </p:cNvSpPr>
          <p:nvPr>
            <p:ph type="title"/>
          </p:nvPr>
        </p:nvSpPr>
        <p:spPr>
          <a:xfrm>
            <a:off x="112200" y="29100"/>
            <a:ext cx="9834000" cy="634500"/>
          </a:xfrm>
          <a:prstGeom prst="rect">
            <a:avLst/>
          </a:prstGeom>
        </p:spPr>
        <p:txBody>
          <a:bodyPr spcFirstLastPara="1" wrap="square" lIns="113100" tIns="113100" rIns="113100" bIns="113100" anchor="t" anchorCtr="0">
            <a:normAutofit fontScale="90000"/>
          </a:bodyPr>
          <a:lstStyle/>
          <a:p>
            <a:pPr marL="0" lvl="0" indent="0" algn="l" rtl="0">
              <a:spcBef>
                <a:spcPts val="0"/>
              </a:spcBef>
              <a:spcAft>
                <a:spcPts val="0"/>
              </a:spcAft>
              <a:buNone/>
            </a:pPr>
            <a:r>
              <a:rPr lang="en"/>
              <a:t>Match the distances with the planets. </a:t>
            </a:r>
            <a:endParaRPr/>
          </a:p>
        </p:txBody>
      </p:sp>
      <p:sp>
        <p:nvSpPr>
          <p:cNvPr id="917" name="Google Shape;917;p68"/>
          <p:cNvSpPr txBox="1">
            <a:spLocks noGrp="1"/>
          </p:cNvSpPr>
          <p:nvPr>
            <p:ph type="subTitle" idx="1"/>
          </p:nvPr>
        </p:nvSpPr>
        <p:spPr>
          <a:xfrm>
            <a:off x="268900" y="4098100"/>
            <a:ext cx="9583200" cy="846000"/>
          </a:xfrm>
          <a:prstGeom prst="rect">
            <a:avLst/>
          </a:prstGeom>
        </p:spPr>
        <p:txBody>
          <a:bodyPr spcFirstLastPara="1" wrap="square" lIns="113100" tIns="113100" rIns="113100" bIns="113100" anchor="t" anchorCtr="0">
            <a:noAutofit/>
          </a:bodyPr>
          <a:lstStyle/>
          <a:p>
            <a:pPr marL="0" lvl="0" indent="0" algn="l" rtl="0">
              <a:lnSpc>
                <a:spcPct val="150000"/>
              </a:lnSpc>
              <a:spcBef>
                <a:spcPts val="0"/>
              </a:spcBef>
              <a:spcAft>
                <a:spcPts val="0"/>
              </a:spcAft>
              <a:buNone/>
            </a:pPr>
            <a:r>
              <a:rPr lang="en" b="1"/>
              <a:t>Insert a line and attach the correct distance from the sun to the planet. </a:t>
            </a:r>
            <a:endParaRPr b="1"/>
          </a:p>
          <a:p>
            <a:pPr marL="0" lvl="0" indent="0" algn="l" rtl="0">
              <a:lnSpc>
                <a:spcPct val="150000"/>
              </a:lnSpc>
              <a:spcBef>
                <a:spcPts val="0"/>
              </a:spcBef>
              <a:spcAft>
                <a:spcPts val="0"/>
              </a:spcAft>
              <a:buNone/>
            </a:pPr>
            <a:r>
              <a:rPr lang="en" b="1"/>
              <a:t>* * hint ** pay close attention to details and use what you already know to be true about the planets. </a:t>
            </a:r>
            <a:endParaRPr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69"/>
          <p:cNvSpPr txBox="1">
            <a:spLocks noGrp="1"/>
          </p:cNvSpPr>
          <p:nvPr>
            <p:ph type="subTitle" idx="1"/>
          </p:nvPr>
        </p:nvSpPr>
        <p:spPr>
          <a:xfrm>
            <a:off x="4049375" y="754650"/>
            <a:ext cx="1841700" cy="1141500"/>
          </a:xfrm>
          <a:prstGeom prst="rect">
            <a:avLst/>
          </a:prstGeom>
        </p:spPr>
        <p:txBody>
          <a:bodyPr spcFirstLastPara="1" wrap="square" lIns="113100" tIns="113100" rIns="113100" bIns="113100" anchor="ctr" anchorCtr="0">
            <a:normAutofit/>
          </a:bodyPr>
          <a:lstStyle/>
          <a:p>
            <a:pPr marL="0" lvl="0" indent="0" algn="ctr" rtl="0">
              <a:spcBef>
                <a:spcPts val="0"/>
              </a:spcBef>
              <a:spcAft>
                <a:spcPts val="2000"/>
              </a:spcAft>
              <a:buNone/>
            </a:pPr>
            <a:endParaRPr/>
          </a:p>
        </p:txBody>
      </p:sp>
      <p:sp>
        <p:nvSpPr>
          <p:cNvPr id="923" name="Google Shape;923;p69"/>
          <p:cNvSpPr txBox="1">
            <a:spLocks noGrp="1"/>
          </p:cNvSpPr>
          <p:nvPr>
            <p:ph type="subTitle" idx="2"/>
          </p:nvPr>
        </p:nvSpPr>
        <p:spPr>
          <a:xfrm>
            <a:off x="6622525" y="1655500"/>
            <a:ext cx="1841700" cy="1141500"/>
          </a:xfrm>
          <a:prstGeom prst="rect">
            <a:avLst/>
          </a:prstGeom>
        </p:spPr>
        <p:txBody>
          <a:bodyPr spcFirstLastPara="1" wrap="square" lIns="113100" tIns="113100" rIns="113100" bIns="113100" anchor="ctr" anchorCtr="0">
            <a:normAutofit/>
          </a:bodyPr>
          <a:lstStyle/>
          <a:p>
            <a:pPr marL="0" lvl="0" indent="0" algn="ctr" rtl="0">
              <a:spcBef>
                <a:spcPts val="0"/>
              </a:spcBef>
              <a:spcAft>
                <a:spcPts val="2000"/>
              </a:spcAft>
              <a:buNone/>
            </a:pPr>
            <a:endParaRPr/>
          </a:p>
        </p:txBody>
      </p:sp>
      <p:sp>
        <p:nvSpPr>
          <p:cNvPr id="924" name="Google Shape;924;p69"/>
          <p:cNvSpPr txBox="1">
            <a:spLocks noGrp="1"/>
          </p:cNvSpPr>
          <p:nvPr>
            <p:ph type="subTitle" idx="3"/>
          </p:nvPr>
        </p:nvSpPr>
        <p:spPr>
          <a:xfrm>
            <a:off x="7424225" y="3620400"/>
            <a:ext cx="1841700" cy="1141500"/>
          </a:xfrm>
          <a:prstGeom prst="rect">
            <a:avLst/>
          </a:prstGeom>
        </p:spPr>
        <p:txBody>
          <a:bodyPr spcFirstLastPara="1" wrap="square" lIns="113100" tIns="113100" rIns="113100" bIns="113100" anchor="ctr" anchorCtr="0">
            <a:normAutofit/>
          </a:bodyPr>
          <a:lstStyle/>
          <a:p>
            <a:pPr marL="0" lvl="0" indent="0" algn="ctr" rtl="0">
              <a:spcBef>
                <a:spcPts val="0"/>
              </a:spcBef>
              <a:spcAft>
                <a:spcPts val="2000"/>
              </a:spcAft>
              <a:buNone/>
            </a:pPr>
            <a:endParaRPr/>
          </a:p>
        </p:txBody>
      </p:sp>
      <p:sp>
        <p:nvSpPr>
          <p:cNvPr id="925" name="Google Shape;925;p69"/>
          <p:cNvSpPr txBox="1">
            <a:spLocks noGrp="1"/>
          </p:cNvSpPr>
          <p:nvPr>
            <p:ph type="subTitle" idx="4"/>
          </p:nvPr>
        </p:nvSpPr>
        <p:spPr>
          <a:xfrm>
            <a:off x="6444500" y="5585300"/>
            <a:ext cx="1841700" cy="1141500"/>
          </a:xfrm>
          <a:prstGeom prst="rect">
            <a:avLst/>
          </a:prstGeom>
        </p:spPr>
        <p:txBody>
          <a:bodyPr spcFirstLastPara="1" wrap="square" lIns="113100" tIns="113100" rIns="113100" bIns="113100" anchor="ctr" anchorCtr="0">
            <a:normAutofit/>
          </a:bodyPr>
          <a:lstStyle/>
          <a:p>
            <a:pPr marL="0" lvl="0" indent="0" algn="ctr" rtl="0">
              <a:spcBef>
                <a:spcPts val="0"/>
              </a:spcBef>
              <a:spcAft>
                <a:spcPts val="2000"/>
              </a:spcAft>
              <a:buNone/>
            </a:pPr>
            <a:endParaRPr/>
          </a:p>
        </p:txBody>
      </p:sp>
      <p:sp>
        <p:nvSpPr>
          <p:cNvPr id="926" name="Google Shape;926;p69"/>
          <p:cNvSpPr txBox="1">
            <a:spLocks noGrp="1"/>
          </p:cNvSpPr>
          <p:nvPr>
            <p:ph type="subTitle" idx="5"/>
          </p:nvPr>
        </p:nvSpPr>
        <p:spPr>
          <a:xfrm>
            <a:off x="4163925" y="6513750"/>
            <a:ext cx="1841700" cy="1141500"/>
          </a:xfrm>
          <a:prstGeom prst="rect">
            <a:avLst/>
          </a:prstGeom>
        </p:spPr>
        <p:txBody>
          <a:bodyPr spcFirstLastPara="1" wrap="square" lIns="113100" tIns="113100" rIns="113100" bIns="113100" anchor="ctr" anchorCtr="0">
            <a:normAutofit/>
          </a:bodyPr>
          <a:lstStyle/>
          <a:p>
            <a:pPr marL="0" lvl="0" indent="0" algn="ctr" rtl="0">
              <a:spcBef>
                <a:spcPts val="0"/>
              </a:spcBef>
              <a:spcAft>
                <a:spcPts val="2000"/>
              </a:spcAft>
              <a:buNone/>
            </a:pPr>
            <a:endParaRPr/>
          </a:p>
        </p:txBody>
      </p:sp>
      <p:sp>
        <p:nvSpPr>
          <p:cNvPr id="927" name="Google Shape;927;p69"/>
          <p:cNvSpPr txBox="1">
            <a:spLocks noGrp="1"/>
          </p:cNvSpPr>
          <p:nvPr>
            <p:ph type="subTitle" idx="6"/>
          </p:nvPr>
        </p:nvSpPr>
        <p:spPr>
          <a:xfrm>
            <a:off x="1740550" y="5748500"/>
            <a:ext cx="1841700" cy="1141500"/>
          </a:xfrm>
          <a:prstGeom prst="rect">
            <a:avLst/>
          </a:prstGeom>
        </p:spPr>
        <p:txBody>
          <a:bodyPr spcFirstLastPara="1" wrap="square" lIns="113100" tIns="113100" rIns="113100" bIns="113100" anchor="ctr" anchorCtr="0">
            <a:normAutofit/>
          </a:bodyPr>
          <a:lstStyle/>
          <a:p>
            <a:pPr marL="0" lvl="0" indent="0" algn="ctr" rtl="0">
              <a:spcBef>
                <a:spcPts val="0"/>
              </a:spcBef>
              <a:spcAft>
                <a:spcPts val="2000"/>
              </a:spcAft>
              <a:buNone/>
            </a:pPr>
            <a:endParaRPr/>
          </a:p>
        </p:txBody>
      </p:sp>
      <p:sp>
        <p:nvSpPr>
          <p:cNvPr id="928" name="Google Shape;928;p69"/>
          <p:cNvSpPr txBox="1">
            <a:spLocks noGrp="1"/>
          </p:cNvSpPr>
          <p:nvPr>
            <p:ph type="subTitle" idx="7"/>
          </p:nvPr>
        </p:nvSpPr>
        <p:spPr>
          <a:xfrm>
            <a:off x="718475" y="3620400"/>
            <a:ext cx="1841700" cy="1141500"/>
          </a:xfrm>
          <a:prstGeom prst="rect">
            <a:avLst/>
          </a:prstGeom>
        </p:spPr>
        <p:txBody>
          <a:bodyPr spcFirstLastPara="1" wrap="square" lIns="113100" tIns="113100" rIns="113100" bIns="113100" anchor="ctr" anchorCtr="0">
            <a:normAutofit/>
          </a:bodyPr>
          <a:lstStyle/>
          <a:p>
            <a:pPr marL="0" lvl="0" indent="0" algn="ctr" rtl="0">
              <a:spcBef>
                <a:spcPts val="0"/>
              </a:spcBef>
              <a:spcAft>
                <a:spcPts val="2000"/>
              </a:spcAft>
              <a:buNone/>
            </a:pPr>
            <a:endParaRPr/>
          </a:p>
        </p:txBody>
      </p:sp>
      <p:sp>
        <p:nvSpPr>
          <p:cNvPr id="929" name="Google Shape;929;p69"/>
          <p:cNvSpPr txBox="1">
            <a:spLocks noGrp="1"/>
          </p:cNvSpPr>
          <p:nvPr>
            <p:ph type="subTitle" idx="8"/>
          </p:nvPr>
        </p:nvSpPr>
        <p:spPr>
          <a:xfrm>
            <a:off x="1670075" y="1655500"/>
            <a:ext cx="1841700" cy="1141500"/>
          </a:xfrm>
          <a:prstGeom prst="rect">
            <a:avLst/>
          </a:prstGeom>
        </p:spPr>
        <p:txBody>
          <a:bodyPr spcFirstLastPara="1" wrap="square" lIns="113100" tIns="113100" rIns="113100" bIns="113100" anchor="ctr" anchorCtr="0">
            <a:normAutofit/>
          </a:bodyPr>
          <a:lstStyle/>
          <a:p>
            <a:pPr marL="0" lvl="0" indent="0" algn="ctr" rtl="0">
              <a:spcBef>
                <a:spcPts val="0"/>
              </a:spcBef>
              <a:spcAft>
                <a:spcPts val="2000"/>
              </a:spcAft>
              <a:buNone/>
            </a:pPr>
            <a:endParaRPr/>
          </a:p>
        </p:txBody>
      </p:sp>
      <p:sp>
        <p:nvSpPr>
          <p:cNvPr id="930" name="Google Shape;930;p69"/>
          <p:cNvSpPr txBox="1">
            <a:spLocks noGrp="1"/>
          </p:cNvSpPr>
          <p:nvPr>
            <p:ph type="title"/>
          </p:nvPr>
        </p:nvSpPr>
        <p:spPr>
          <a:xfrm>
            <a:off x="154350" y="-46250"/>
            <a:ext cx="9781800" cy="5433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Read the Article → </a:t>
            </a:r>
            <a:r>
              <a:rPr lang="en" u="sng">
                <a:solidFill>
                  <a:schemeClr val="hlink"/>
                </a:solidFill>
                <a:hlinkClick r:id="rId3"/>
              </a:rPr>
              <a:t>The Power of the Sun</a:t>
            </a:r>
            <a:r>
              <a:rPr lang="en"/>
              <a:t>. </a:t>
            </a:r>
            <a:r>
              <a:rPr lang="en" sz="1700"/>
              <a:t>Write 8 reasons why the sun’s distance helps life on Earth thrive.</a:t>
            </a:r>
            <a:endParaRPr sz="17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70"/>
          <p:cNvSpPr txBox="1">
            <a:spLocks noGrp="1"/>
          </p:cNvSpPr>
          <p:nvPr>
            <p:ph type="ctrTitle"/>
          </p:nvPr>
        </p:nvSpPr>
        <p:spPr>
          <a:xfrm>
            <a:off x="980000" y="4609271"/>
            <a:ext cx="2097300" cy="5580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sz="2400" b="1"/>
              <a:t>A Day on Earth</a:t>
            </a:r>
            <a:endParaRPr sz="2400" b="1"/>
          </a:p>
        </p:txBody>
      </p:sp>
      <p:sp>
        <p:nvSpPr>
          <p:cNvPr id="936" name="Google Shape;936;p70"/>
          <p:cNvSpPr txBox="1">
            <a:spLocks noGrp="1"/>
          </p:cNvSpPr>
          <p:nvPr>
            <p:ph type="ctrTitle" idx="2"/>
          </p:nvPr>
        </p:nvSpPr>
        <p:spPr>
          <a:xfrm>
            <a:off x="3990607" y="4609271"/>
            <a:ext cx="2097300" cy="5580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sz="2400" b="1"/>
              <a:t>Solar Eclipse</a:t>
            </a:r>
            <a:endParaRPr sz="2400" b="1"/>
          </a:p>
        </p:txBody>
      </p:sp>
      <p:sp>
        <p:nvSpPr>
          <p:cNvPr id="937" name="Google Shape;937;p70"/>
          <p:cNvSpPr txBox="1">
            <a:spLocks noGrp="1"/>
          </p:cNvSpPr>
          <p:nvPr>
            <p:ph type="ctrTitle" idx="4"/>
          </p:nvPr>
        </p:nvSpPr>
        <p:spPr>
          <a:xfrm>
            <a:off x="7001199" y="4609271"/>
            <a:ext cx="2097300" cy="5580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sz="2400" b="1"/>
              <a:t>Lunar Eclipse</a:t>
            </a:r>
            <a:endParaRPr sz="2400" b="1"/>
          </a:p>
        </p:txBody>
      </p:sp>
      <p:sp>
        <p:nvSpPr>
          <p:cNvPr id="938" name="Google Shape;938;p70"/>
          <p:cNvSpPr txBox="1">
            <a:spLocks noGrp="1"/>
          </p:cNvSpPr>
          <p:nvPr>
            <p:ph type="ctrTitle" idx="6"/>
          </p:nvPr>
        </p:nvSpPr>
        <p:spPr>
          <a:xfrm>
            <a:off x="2557950" y="1409500"/>
            <a:ext cx="4942500" cy="5547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sz="2400" b="1"/>
              <a:t>Fill in the Blanks on the next Page</a:t>
            </a:r>
            <a:endParaRPr sz="2400" b="1"/>
          </a:p>
        </p:txBody>
      </p:sp>
      <p:sp>
        <p:nvSpPr>
          <p:cNvPr id="939" name="Google Shape;939;p70"/>
          <p:cNvSpPr txBox="1">
            <a:spLocks noGrp="1"/>
          </p:cNvSpPr>
          <p:nvPr>
            <p:ph type="ctrTitle" idx="15"/>
          </p:nvPr>
        </p:nvSpPr>
        <p:spPr>
          <a:xfrm flipH="1">
            <a:off x="2831525" y="769756"/>
            <a:ext cx="4395300" cy="7254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a:t>What else does the Sun do?</a:t>
            </a:r>
            <a:endParaRPr/>
          </a:p>
        </p:txBody>
      </p:sp>
      <p:pic>
        <p:nvPicPr>
          <p:cNvPr id="940" name="Google Shape;940;p70" descr="A nychthemeron or a day on earth is a deceivingly simple concept.  Today we will examine that day on earth in detail.  Perhaps uncovering a few surprises." title="Day On Earth">
            <a:hlinkClick r:id="rId3"/>
          </p:cNvPr>
          <p:cNvPicPr preferRelativeResize="0"/>
          <p:nvPr/>
        </p:nvPicPr>
        <p:blipFill>
          <a:blip r:embed="rId4">
            <a:alphaModFix/>
          </a:blip>
          <a:stretch>
            <a:fillRect/>
          </a:stretch>
        </p:blipFill>
        <p:spPr>
          <a:xfrm>
            <a:off x="847125" y="5329574"/>
            <a:ext cx="2363050" cy="1772275"/>
          </a:xfrm>
          <a:prstGeom prst="rect">
            <a:avLst/>
          </a:prstGeom>
          <a:noFill/>
          <a:ln>
            <a:noFill/>
          </a:ln>
        </p:spPr>
      </p:pic>
      <p:sp>
        <p:nvSpPr>
          <p:cNvPr id="941" name="Google Shape;941;p70"/>
          <p:cNvSpPr txBox="1"/>
          <p:nvPr/>
        </p:nvSpPr>
        <p:spPr>
          <a:xfrm>
            <a:off x="508550" y="7101850"/>
            <a:ext cx="3040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u="sng">
                <a:solidFill>
                  <a:schemeClr val="hlink"/>
                </a:solidFill>
                <a:hlinkClick r:id="rId5"/>
              </a:rPr>
              <a:t>https://www.youtube.com/watch?v=r-dtBfkzyl0&amp;feature=related</a:t>
            </a:r>
            <a:r>
              <a:rPr lang="en" sz="800"/>
              <a:t> </a:t>
            </a:r>
            <a:endParaRPr sz="800"/>
          </a:p>
        </p:txBody>
      </p:sp>
      <p:pic>
        <p:nvPicPr>
          <p:cNvPr id="942" name="Google Shape;942;p70" descr="In 2006, the Exploratorium sent a crew to Side,Turkey to share the total solar eclipse live with the world over the Internet. We broadcast live from an ancient coliseum site in the town of Side. Here are the highlights from totality, with different views from a variety of telescopes.&#10;&#10;If you would like to learn more about eclipses, please visit:&#10;www.exploratorium.edu/eclipse&#10;&#10;To learn" title="Total Solar Eclipse-Live from Turkey 2006 I Exploratorium">
            <a:hlinkClick r:id="rId6"/>
          </p:cNvPr>
          <p:cNvPicPr preferRelativeResize="0"/>
          <p:nvPr/>
        </p:nvPicPr>
        <p:blipFill>
          <a:blip r:embed="rId7">
            <a:alphaModFix/>
          </a:blip>
          <a:stretch>
            <a:fillRect/>
          </a:stretch>
        </p:blipFill>
        <p:spPr>
          <a:xfrm>
            <a:off x="3857725" y="5329574"/>
            <a:ext cx="2363050" cy="1772284"/>
          </a:xfrm>
          <a:prstGeom prst="rect">
            <a:avLst/>
          </a:prstGeom>
          <a:noFill/>
          <a:ln>
            <a:noFill/>
          </a:ln>
        </p:spPr>
      </p:pic>
      <p:sp>
        <p:nvSpPr>
          <p:cNvPr id="943" name="Google Shape;943;p70"/>
          <p:cNvSpPr txBox="1"/>
          <p:nvPr/>
        </p:nvSpPr>
        <p:spPr>
          <a:xfrm>
            <a:off x="3539250" y="7101850"/>
            <a:ext cx="3000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u="sng">
                <a:solidFill>
                  <a:schemeClr val="hlink"/>
                </a:solidFill>
                <a:hlinkClick r:id="rId8"/>
              </a:rPr>
              <a:t>https://www.youtube.com/watch?v=XMyqPxFh5Zw</a:t>
            </a:r>
            <a:r>
              <a:rPr lang="en" sz="800"/>
              <a:t> </a:t>
            </a:r>
            <a:endParaRPr sz="800"/>
          </a:p>
        </p:txBody>
      </p:sp>
      <p:pic>
        <p:nvPicPr>
          <p:cNvPr id="944" name="Google Shape;944;p70" descr="A Total Lunar Eclipse on Aug. 28, 2007 Seen from Kapiolani Park in Honolulu, Hawaii. Shot thru a telescope, every 5 minutes :)" title="Lunar Eclipse - August 28, 2007 Hawaii">
            <a:hlinkClick r:id="rId9"/>
          </p:cNvPr>
          <p:cNvPicPr preferRelativeResize="0"/>
          <p:nvPr/>
        </p:nvPicPr>
        <p:blipFill>
          <a:blip r:embed="rId10">
            <a:alphaModFix/>
          </a:blip>
          <a:stretch>
            <a:fillRect/>
          </a:stretch>
        </p:blipFill>
        <p:spPr>
          <a:xfrm>
            <a:off x="6868325" y="5329574"/>
            <a:ext cx="2363050" cy="1772283"/>
          </a:xfrm>
          <a:prstGeom prst="rect">
            <a:avLst/>
          </a:prstGeom>
          <a:noFill/>
          <a:ln>
            <a:noFill/>
          </a:ln>
        </p:spPr>
      </p:pic>
      <p:sp>
        <p:nvSpPr>
          <p:cNvPr id="945" name="Google Shape;945;p70"/>
          <p:cNvSpPr txBox="1"/>
          <p:nvPr/>
        </p:nvSpPr>
        <p:spPr>
          <a:xfrm>
            <a:off x="6549850" y="7101850"/>
            <a:ext cx="3000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u="sng">
                <a:solidFill>
                  <a:schemeClr val="hlink"/>
                </a:solidFill>
                <a:latin typeface="Lato"/>
                <a:ea typeface="Lato"/>
                <a:cs typeface="Lato"/>
                <a:sym typeface="Lato"/>
                <a:hlinkClick r:id="rId11"/>
              </a:rPr>
              <a:t>https://www.youtube.com/watch?v=2dk--lPAi04</a:t>
            </a:r>
            <a:r>
              <a:rPr lang="en" sz="800">
                <a:latin typeface="Lato"/>
                <a:ea typeface="Lato"/>
                <a:cs typeface="Lato"/>
                <a:sym typeface="Lato"/>
              </a:rPr>
              <a:t> </a:t>
            </a:r>
            <a:endParaRPr sz="800">
              <a:latin typeface="Lato"/>
              <a:ea typeface="Lato"/>
              <a:cs typeface="Lato"/>
              <a:sym typeface="Lato"/>
            </a:endParaRPr>
          </a:p>
        </p:txBody>
      </p:sp>
      <p:cxnSp>
        <p:nvCxnSpPr>
          <p:cNvPr id="946" name="Google Shape;946;p70"/>
          <p:cNvCxnSpPr>
            <a:stCxn id="938" idx="2"/>
            <a:endCxn id="935" idx="0"/>
          </p:cNvCxnSpPr>
          <p:nvPr/>
        </p:nvCxnSpPr>
        <p:spPr>
          <a:xfrm flipH="1">
            <a:off x="2028600" y="1964200"/>
            <a:ext cx="3000600" cy="2645100"/>
          </a:xfrm>
          <a:prstGeom prst="straightConnector1">
            <a:avLst/>
          </a:prstGeom>
          <a:noFill/>
          <a:ln w="38100" cap="flat" cmpd="sng">
            <a:solidFill>
              <a:srgbClr val="E4A947"/>
            </a:solidFill>
            <a:prstDash val="solid"/>
            <a:round/>
            <a:headEnd type="none" w="med" len="med"/>
            <a:tailEnd type="stealth" w="med" len="med"/>
          </a:ln>
        </p:spPr>
      </p:cxnSp>
      <p:cxnSp>
        <p:nvCxnSpPr>
          <p:cNvPr id="947" name="Google Shape;947;p70"/>
          <p:cNvCxnSpPr>
            <a:stCxn id="938" idx="2"/>
            <a:endCxn id="936" idx="0"/>
          </p:cNvCxnSpPr>
          <p:nvPr/>
        </p:nvCxnSpPr>
        <p:spPr>
          <a:xfrm>
            <a:off x="5029200" y="1964200"/>
            <a:ext cx="10200" cy="2645100"/>
          </a:xfrm>
          <a:prstGeom prst="straightConnector1">
            <a:avLst/>
          </a:prstGeom>
          <a:noFill/>
          <a:ln w="38100" cap="flat" cmpd="sng">
            <a:solidFill>
              <a:srgbClr val="E4A947"/>
            </a:solidFill>
            <a:prstDash val="solid"/>
            <a:round/>
            <a:headEnd type="none" w="med" len="med"/>
            <a:tailEnd type="stealth" w="med" len="med"/>
          </a:ln>
        </p:spPr>
      </p:cxnSp>
      <p:cxnSp>
        <p:nvCxnSpPr>
          <p:cNvPr id="948" name="Google Shape;948;p70"/>
          <p:cNvCxnSpPr>
            <a:stCxn id="938" idx="2"/>
            <a:endCxn id="937" idx="0"/>
          </p:cNvCxnSpPr>
          <p:nvPr/>
        </p:nvCxnSpPr>
        <p:spPr>
          <a:xfrm>
            <a:off x="5029200" y="1964200"/>
            <a:ext cx="3020700" cy="2645100"/>
          </a:xfrm>
          <a:prstGeom prst="straightConnector1">
            <a:avLst/>
          </a:prstGeom>
          <a:noFill/>
          <a:ln w="38100" cap="flat" cmpd="sng">
            <a:solidFill>
              <a:srgbClr val="E4A947"/>
            </a:solidFill>
            <a:prstDash val="solid"/>
            <a:round/>
            <a:headEnd type="none"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0"/>
                                        </p:tgtEl>
                                        <p:attrNameLst>
                                          <p:attrName>style.visibility</p:attrName>
                                        </p:attrNameLst>
                                      </p:cBhvr>
                                      <p:to>
                                        <p:strVal val="visible"/>
                                      </p:to>
                                    </p:set>
                                    <p:animEffect transition="in" filter="fade">
                                      <p:cBhvr>
                                        <p:cTn id="7" dur="1000"/>
                                        <p:tgtEl>
                                          <p:spTgt spid="9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2"/>
                                        </p:tgtEl>
                                        <p:attrNameLst>
                                          <p:attrName>style.visibility</p:attrName>
                                        </p:attrNameLst>
                                      </p:cBhvr>
                                      <p:to>
                                        <p:strVal val="visible"/>
                                      </p:to>
                                    </p:set>
                                    <p:animEffect transition="in" filter="fade">
                                      <p:cBhvr>
                                        <p:cTn id="12" dur="1000"/>
                                        <p:tgtEl>
                                          <p:spTgt spid="9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4"/>
                                        </p:tgtEl>
                                        <p:attrNameLst>
                                          <p:attrName>style.visibility</p:attrName>
                                        </p:attrNameLst>
                                      </p:cBhvr>
                                      <p:to>
                                        <p:strVal val="visible"/>
                                      </p:to>
                                    </p:set>
                                    <p:animEffect transition="in" filter="fade">
                                      <p:cBhvr>
                                        <p:cTn id="17" dur="1000"/>
                                        <p:tgtEl>
                                          <p:spTgt spid="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4"/>
          <p:cNvSpPr txBox="1">
            <a:spLocks noGrp="1"/>
          </p:cNvSpPr>
          <p:nvPr>
            <p:ph type="subTitle" idx="7"/>
          </p:nvPr>
        </p:nvSpPr>
        <p:spPr>
          <a:xfrm>
            <a:off x="2593525" y="635500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Not Important At All</a:t>
            </a:r>
            <a:endParaRPr sz="1500" b="1"/>
          </a:p>
        </p:txBody>
      </p:sp>
      <p:sp>
        <p:nvSpPr>
          <p:cNvPr id="504" name="Google Shape;504;p44"/>
          <p:cNvSpPr txBox="1">
            <a:spLocks noGrp="1"/>
          </p:cNvSpPr>
          <p:nvPr>
            <p:ph type="subTitle" idx="9"/>
          </p:nvPr>
        </p:nvSpPr>
        <p:spPr>
          <a:xfrm>
            <a:off x="6478375" y="635500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Somewhat Important</a:t>
            </a:r>
            <a:endParaRPr sz="1500" b="1"/>
          </a:p>
        </p:txBody>
      </p:sp>
      <p:sp>
        <p:nvSpPr>
          <p:cNvPr id="505" name="Google Shape;505;p44"/>
          <p:cNvSpPr txBox="1">
            <a:spLocks noGrp="1"/>
          </p:cNvSpPr>
          <p:nvPr>
            <p:ph type="subTitle" idx="6"/>
          </p:nvPr>
        </p:nvSpPr>
        <p:spPr>
          <a:xfrm>
            <a:off x="5075" y="5362875"/>
            <a:ext cx="2541600" cy="444600"/>
          </a:xfrm>
          <a:prstGeom prst="rect">
            <a:avLst/>
          </a:prstGeom>
        </p:spPr>
        <p:txBody>
          <a:bodyPr spcFirstLastPara="1" wrap="square" lIns="113100" tIns="113100" rIns="113100" bIns="113100" anchor="t" anchorCtr="0">
            <a:noAutofit/>
          </a:bodyPr>
          <a:lstStyle/>
          <a:p>
            <a:pPr marL="0" lvl="0" indent="0" algn="r" rtl="0">
              <a:spcBef>
                <a:spcPts val="0"/>
              </a:spcBef>
              <a:spcAft>
                <a:spcPts val="2000"/>
              </a:spcAft>
              <a:buNone/>
            </a:pPr>
            <a:r>
              <a:rPr lang="en"/>
              <a:t>Size &amp; Composition</a:t>
            </a:r>
            <a:endParaRPr/>
          </a:p>
        </p:txBody>
      </p:sp>
      <p:sp>
        <p:nvSpPr>
          <p:cNvPr id="506" name="Google Shape;506;p44"/>
          <p:cNvSpPr txBox="1">
            <a:spLocks noGrp="1"/>
          </p:cNvSpPr>
          <p:nvPr>
            <p:ph type="ctrTitle"/>
          </p:nvPr>
        </p:nvSpPr>
        <p:spPr>
          <a:xfrm flipH="1">
            <a:off x="1865100" y="0"/>
            <a:ext cx="8193300" cy="12228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sz="3900"/>
              <a:t>How important is it to consider the following ideas when choosing the most habitable planet?</a:t>
            </a:r>
            <a:endParaRPr sz="3900"/>
          </a:p>
        </p:txBody>
      </p:sp>
      <p:sp>
        <p:nvSpPr>
          <p:cNvPr id="507" name="Google Shape;507;p44"/>
          <p:cNvSpPr txBox="1">
            <a:spLocks noGrp="1"/>
          </p:cNvSpPr>
          <p:nvPr>
            <p:ph type="subTitle" idx="1"/>
          </p:nvPr>
        </p:nvSpPr>
        <p:spPr>
          <a:xfrm>
            <a:off x="5075" y="1752900"/>
            <a:ext cx="2541600" cy="444600"/>
          </a:xfrm>
          <a:prstGeom prst="rect">
            <a:avLst/>
          </a:prstGeom>
        </p:spPr>
        <p:txBody>
          <a:bodyPr spcFirstLastPara="1" wrap="square" lIns="113100" tIns="113100" rIns="113100" bIns="113100" anchor="t" anchorCtr="0">
            <a:noAutofit/>
          </a:bodyPr>
          <a:lstStyle/>
          <a:p>
            <a:pPr marL="0" lvl="0" indent="0" algn="r" rtl="0">
              <a:spcBef>
                <a:spcPts val="0"/>
              </a:spcBef>
              <a:spcAft>
                <a:spcPts val="2000"/>
              </a:spcAft>
              <a:buNone/>
            </a:pPr>
            <a:r>
              <a:rPr lang="en"/>
              <a:t>Travel Time &amp; Distance from the Sun </a:t>
            </a:r>
            <a:endParaRPr/>
          </a:p>
        </p:txBody>
      </p:sp>
      <p:sp>
        <p:nvSpPr>
          <p:cNvPr id="508" name="Google Shape;508;p44"/>
          <p:cNvSpPr txBox="1">
            <a:spLocks noGrp="1"/>
          </p:cNvSpPr>
          <p:nvPr>
            <p:ph type="subTitle" idx="3"/>
          </p:nvPr>
        </p:nvSpPr>
        <p:spPr>
          <a:xfrm>
            <a:off x="5075" y="2956225"/>
            <a:ext cx="2541600" cy="444600"/>
          </a:xfrm>
          <a:prstGeom prst="rect">
            <a:avLst/>
          </a:prstGeom>
        </p:spPr>
        <p:txBody>
          <a:bodyPr spcFirstLastPara="1" wrap="square" lIns="113100" tIns="113100" rIns="113100" bIns="113100" anchor="t" anchorCtr="0">
            <a:noAutofit/>
          </a:bodyPr>
          <a:lstStyle/>
          <a:p>
            <a:pPr marL="0" lvl="0" indent="0" algn="r" rtl="0">
              <a:spcBef>
                <a:spcPts val="0"/>
              </a:spcBef>
              <a:spcAft>
                <a:spcPts val="2000"/>
              </a:spcAft>
              <a:buNone/>
            </a:pPr>
            <a:r>
              <a:rPr lang="en"/>
              <a:t>Moon &amp; Gravity</a:t>
            </a:r>
            <a:endParaRPr/>
          </a:p>
        </p:txBody>
      </p:sp>
      <p:sp>
        <p:nvSpPr>
          <p:cNvPr id="509" name="Google Shape;509;p44"/>
          <p:cNvSpPr txBox="1">
            <a:spLocks noGrp="1"/>
          </p:cNvSpPr>
          <p:nvPr>
            <p:ph type="subTitle" idx="5"/>
          </p:nvPr>
        </p:nvSpPr>
        <p:spPr>
          <a:xfrm>
            <a:off x="5075" y="4159550"/>
            <a:ext cx="2541600" cy="444600"/>
          </a:xfrm>
          <a:prstGeom prst="rect">
            <a:avLst/>
          </a:prstGeom>
        </p:spPr>
        <p:txBody>
          <a:bodyPr spcFirstLastPara="1" wrap="square" lIns="113100" tIns="113100" rIns="113100" bIns="113100" anchor="t" anchorCtr="0">
            <a:noAutofit/>
          </a:bodyPr>
          <a:lstStyle/>
          <a:p>
            <a:pPr marL="0" lvl="0" indent="0" algn="r" rtl="0">
              <a:spcBef>
                <a:spcPts val="0"/>
              </a:spcBef>
              <a:spcAft>
                <a:spcPts val="2000"/>
              </a:spcAft>
              <a:buNone/>
            </a:pPr>
            <a:r>
              <a:rPr lang="en"/>
              <a:t>Technology  &amp; Developments</a:t>
            </a:r>
            <a:endParaRPr/>
          </a:p>
        </p:txBody>
      </p:sp>
      <p:sp>
        <p:nvSpPr>
          <p:cNvPr id="510" name="Google Shape;510;p44"/>
          <p:cNvSpPr txBox="1">
            <a:spLocks noGrp="1"/>
          </p:cNvSpPr>
          <p:nvPr>
            <p:ph type="subTitle" idx="8"/>
          </p:nvPr>
        </p:nvSpPr>
        <p:spPr>
          <a:xfrm>
            <a:off x="4535950" y="635500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A Little Important</a:t>
            </a:r>
            <a:endParaRPr sz="1500" b="1"/>
          </a:p>
        </p:txBody>
      </p:sp>
      <p:sp>
        <p:nvSpPr>
          <p:cNvPr id="511" name="Google Shape;511;p44"/>
          <p:cNvSpPr txBox="1">
            <a:spLocks noGrp="1"/>
          </p:cNvSpPr>
          <p:nvPr>
            <p:ph type="subTitle" idx="13"/>
          </p:nvPr>
        </p:nvSpPr>
        <p:spPr>
          <a:xfrm>
            <a:off x="8420800" y="6355000"/>
            <a:ext cx="13650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Very Important</a:t>
            </a:r>
            <a:endParaRPr sz="1500" b="1"/>
          </a:p>
        </p:txBody>
      </p:sp>
      <p:sp>
        <p:nvSpPr>
          <p:cNvPr id="512" name="Google Shape;512;p44"/>
          <p:cNvSpPr txBox="1"/>
          <p:nvPr/>
        </p:nvSpPr>
        <p:spPr>
          <a:xfrm>
            <a:off x="8907300" y="7464600"/>
            <a:ext cx="1151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Photo Credit:</a:t>
            </a:r>
            <a:r>
              <a:rPr lang="en" sz="800" u="sng">
                <a:solidFill>
                  <a:schemeClr val="hlink"/>
                </a:solidFill>
                <a:hlinkClick r:id="rId3"/>
              </a:rPr>
              <a:t> Rocket</a:t>
            </a:r>
            <a:endParaRPr sz="800"/>
          </a:p>
        </p:txBody>
      </p:sp>
      <p:pic>
        <p:nvPicPr>
          <p:cNvPr id="513" name="Google Shape;513;p44"/>
          <p:cNvPicPr preferRelativeResize="0"/>
          <p:nvPr/>
        </p:nvPicPr>
        <p:blipFill>
          <a:blip r:embed="rId4">
            <a:alphaModFix/>
          </a:blip>
          <a:stretch>
            <a:fillRect/>
          </a:stretch>
        </p:blipFill>
        <p:spPr>
          <a:xfrm rot="5400000">
            <a:off x="2885384" y="3699288"/>
            <a:ext cx="780675" cy="1365125"/>
          </a:xfrm>
          <a:prstGeom prst="rect">
            <a:avLst/>
          </a:prstGeom>
          <a:noFill/>
          <a:ln>
            <a:noFill/>
          </a:ln>
        </p:spPr>
      </p:pic>
      <p:pic>
        <p:nvPicPr>
          <p:cNvPr id="514" name="Google Shape;514;p44"/>
          <p:cNvPicPr preferRelativeResize="0"/>
          <p:nvPr/>
        </p:nvPicPr>
        <p:blipFill>
          <a:blip r:embed="rId4">
            <a:alphaModFix/>
          </a:blip>
          <a:stretch>
            <a:fillRect/>
          </a:stretch>
        </p:blipFill>
        <p:spPr>
          <a:xfrm rot="5400000">
            <a:off x="2885384" y="2495963"/>
            <a:ext cx="780675" cy="1365125"/>
          </a:xfrm>
          <a:prstGeom prst="rect">
            <a:avLst/>
          </a:prstGeom>
          <a:noFill/>
          <a:ln>
            <a:noFill/>
          </a:ln>
        </p:spPr>
      </p:pic>
      <p:pic>
        <p:nvPicPr>
          <p:cNvPr id="515" name="Google Shape;515;p44"/>
          <p:cNvPicPr preferRelativeResize="0"/>
          <p:nvPr/>
        </p:nvPicPr>
        <p:blipFill>
          <a:blip r:embed="rId4">
            <a:alphaModFix/>
          </a:blip>
          <a:stretch>
            <a:fillRect/>
          </a:stretch>
        </p:blipFill>
        <p:spPr>
          <a:xfrm rot="5400000">
            <a:off x="2885384" y="1292638"/>
            <a:ext cx="780675" cy="1365125"/>
          </a:xfrm>
          <a:prstGeom prst="rect">
            <a:avLst/>
          </a:prstGeom>
          <a:noFill/>
          <a:ln>
            <a:noFill/>
          </a:ln>
        </p:spPr>
      </p:pic>
      <p:pic>
        <p:nvPicPr>
          <p:cNvPr id="516" name="Google Shape;516;p44"/>
          <p:cNvPicPr preferRelativeResize="0"/>
          <p:nvPr/>
        </p:nvPicPr>
        <p:blipFill>
          <a:blip r:embed="rId4">
            <a:alphaModFix/>
          </a:blip>
          <a:stretch>
            <a:fillRect/>
          </a:stretch>
        </p:blipFill>
        <p:spPr>
          <a:xfrm rot="5400000">
            <a:off x="2885384" y="4902613"/>
            <a:ext cx="780675" cy="1365125"/>
          </a:xfrm>
          <a:prstGeom prst="rect">
            <a:avLst/>
          </a:prstGeom>
          <a:noFill/>
          <a:ln>
            <a:noFill/>
          </a:ln>
        </p:spPr>
      </p:pic>
      <p:cxnSp>
        <p:nvCxnSpPr>
          <p:cNvPr id="517" name="Google Shape;517;p44"/>
          <p:cNvCxnSpPr>
            <a:stCxn id="505" idx="3"/>
            <a:endCxn id="516" idx="2"/>
          </p:cNvCxnSpPr>
          <p:nvPr/>
        </p:nvCxnSpPr>
        <p:spPr>
          <a:xfrm>
            <a:off x="2546675" y="5585175"/>
            <a:ext cx="46500" cy="0"/>
          </a:xfrm>
          <a:prstGeom prst="straightConnector1">
            <a:avLst/>
          </a:prstGeom>
          <a:noFill/>
          <a:ln w="38100" cap="flat" cmpd="sng">
            <a:solidFill>
              <a:schemeClr val="accent1"/>
            </a:solidFill>
            <a:prstDash val="solid"/>
            <a:round/>
            <a:headEnd type="none" w="med" len="med"/>
            <a:tailEnd type="none" w="med" len="med"/>
          </a:ln>
        </p:spPr>
      </p:cxnSp>
      <p:cxnSp>
        <p:nvCxnSpPr>
          <p:cNvPr id="518" name="Google Shape;518;p44"/>
          <p:cNvCxnSpPr>
            <a:stCxn id="507" idx="3"/>
            <a:endCxn id="515" idx="2"/>
          </p:cNvCxnSpPr>
          <p:nvPr/>
        </p:nvCxnSpPr>
        <p:spPr>
          <a:xfrm>
            <a:off x="2546675" y="1975200"/>
            <a:ext cx="46500" cy="0"/>
          </a:xfrm>
          <a:prstGeom prst="straightConnector1">
            <a:avLst/>
          </a:prstGeom>
          <a:noFill/>
          <a:ln w="38100" cap="flat" cmpd="sng">
            <a:solidFill>
              <a:schemeClr val="accent1"/>
            </a:solidFill>
            <a:prstDash val="solid"/>
            <a:round/>
            <a:headEnd type="none" w="med" len="med"/>
            <a:tailEnd type="none" w="med" len="med"/>
          </a:ln>
        </p:spPr>
      </p:cxnSp>
      <p:cxnSp>
        <p:nvCxnSpPr>
          <p:cNvPr id="519" name="Google Shape;519;p44"/>
          <p:cNvCxnSpPr>
            <a:stCxn id="508" idx="3"/>
            <a:endCxn id="514" idx="2"/>
          </p:cNvCxnSpPr>
          <p:nvPr/>
        </p:nvCxnSpPr>
        <p:spPr>
          <a:xfrm>
            <a:off x="2546675" y="3178525"/>
            <a:ext cx="46500" cy="0"/>
          </a:xfrm>
          <a:prstGeom prst="straightConnector1">
            <a:avLst/>
          </a:prstGeom>
          <a:noFill/>
          <a:ln w="38100" cap="flat" cmpd="sng">
            <a:solidFill>
              <a:schemeClr val="accent1"/>
            </a:solidFill>
            <a:prstDash val="solid"/>
            <a:round/>
            <a:headEnd type="none" w="med" len="med"/>
            <a:tailEnd type="none" w="med" len="med"/>
          </a:ln>
        </p:spPr>
      </p:cxnSp>
      <p:cxnSp>
        <p:nvCxnSpPr>
          <p:cNvPr id="520" name="Google Shape;520;p44"/>
          <p:cNvCxnSpPr/>
          <p:nvPr/>
        </p:nvCxnSpPr>
        <p:spPr>
          <a:xfrm rot="10800000">
            <a:off x="2593175" y="2376308"/>
            <a:ext cx="29700" cy="0"/>
          </a:xfrm>
          <a:prstGeom prst="straightConnector1">
            <a:avLst/>
          </a:prstGeom>
          <a:noFill/>
          <a:ln w="38100" cap="flat" cmpd="sng">
            <a:solidFill>
              <a:schemeClr val="accent1"/>
            </a:solidFill>
            <a:prstDash val="solid"/>
            <a:round/>
            <a:headEnd type="none" w="med" len="med"/>
            <a:tailEnd type="none" w="med" len="med"/>
          </a:ln>
        </p:spPr>
      </p:cxnSp>
      <p:cxnSp>
        <p:nvCxnSpPr>
          <p:cNvPr id="521" name="Google Shape;521;p44"/>
          <p:cNvCxnSpPr>
            <a:stCxn id="509" idx="3"/>
            <a:endCxn id="513" idx="2"/>
          </p:cNvCxnSpPr>
          <p:nvPr/>
        </p:nvCxnSpPr>
        <p:spPr>
          <a:xfrm>
            <a:off x="2546675" y="4381850"/>
            <a:ext cx="46500" cy="0"/>
          </a:xfrm>
          <a:prstGeom prst="straightConnector1">
            <a:avLst/>
          </a:prstGeom>
          <a:noFill/>
          <a:ln w="38100" cap="flat" cmpd="sng">
            <a:solidFill>
              <a:schemeClr val="accent1"/>
            </a:solidFill>
            <a:prstDash val="solid"/>
            <a:round/>
            <a:headEnd type="none" w="med" len="med"/>
            <a:tailEnd type="none" w="med" len="med"/>
          </a:ln>
        </p:spPr>
      </p:cxnSp>
      <p:sp>
        <p:nvSpPr>
          <p:cNvPr id="522" name="Google Shape;522;p44"/>
          <p:cNvSpPr txBox="1"/>
          <p:nvPr/>
        </p:nvSpPr>
        <p:spPr>
          <a:xfrm>
            <a:off x="20400" y="7372200"/>
            <a:ext cx="882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DCC9E2"/>
                </a:solidFill>
                <a:latin typeface="Lato"/>
                <a:ea typeface="Lato"/>
                <a:cs typeface="Lato"/>
                <a:sym typeface="Lato"/>
              </a:rPr>
              <a:t>Click on the rocketship and push the right arrow to place it where you think its level of importance should be. </a:t>
            </a:r>
            <a:endParaRPr>
              <a:solidFill>
                <a:srgbClr val="DCC9E2"/>
              </a:solidFill>
              <a:latin typeface="Lato"/>
              <a:ea typeface="Lato"/>
              <a:cs typeface="Lato"/>
              <a:sym typeface="Lato"/>
            </a:endParaRPr>
          </a:p>
        </p:txBody>
      </p:sp>
      <p:sp>
        <p:nvSpPr>
          <p:cNvPr id="523" name="Google Shape;523;p44"/>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#1:</a:t>
            </a:r>
            <a:endParaRPr sz="1200">
              <a:latin typeface="Sniglet"/>
              <a:ea typeface="Sniglet"/>
              <a:cs typeface="Sniglet"/>
              <a:sym typeface="Snigle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71"/>
          <p:cNvSpPr txBox="1">
            <a:spLocks noGrp="1"/>
          </p:cNvSpPr>
          <p:nvPr>
            <p:ph type="ctrTitle"/>
          </p:nvPr>
        </p:nvSpPr>
        <p:spPr>
          <a:xfrm flipH="1">
            <a:off x="1258525" y="505520"/>
            <a:ext cx="7142700" cy="5220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a:t>FIll in the Blank</a:t>
            </a:r>
            <a:endParaRPr/>
          </a:p>
        </p:txBody>
      </p:sp>
      <p:sp>
        <p:nvSpPr>
          <p:cNvPr id="954" name="Google Shape;954;p71"/>
          <p:cNvSpPr txBox="1">
            <a:spLocks noGrp="1"/>
          </p:cNvSpPr>
          <p:nvPr>
            <p:ph type="subTitle" idx="1"/>
          </p:nvPr>
        </p:nvSpPr>
        <p:spPr>
          <a:xfrm flipH="1">
            <a:off x="3016225" y="844826"/>
            <a:ext cx="3627300" cy="4446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Use the word bank and complete the sentences below: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72"/>
          <p:cNvSpPr txBox="1">
            <a:spLocks noGrp="1"/>
          </p:cNvSpPr>
          <p:nvPr>
            <p:ph type="ctrTitle"/>
          </p:nvPr>
        </p:nvSpPr>
        <p:spPr>
          <a:xfrm flipH="1">
            <a:off x="295050" y="505525"/>
            <a:ext cx="9397800" cy="13368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Clr>
                <a:schemeClr val="dk1"/>
              </a:buClr>
              <a:buSzPts val="1100"/>
              <a:buFont typeface="Arial"/>
              <a:buNone/>
            </a:pPr>
            <a:r>
              <a:rPr lang="en"/>
              <a:t>THE CHALLENGE PART 3:</a:t>
            </a:r>
            <a:endParaRPr/>
          </a:p>
          <a:p>
            <a:pPr marL="0" lvl="0" indent="0" algn="ctr" rtl="0">
              <a:spcBef>
                <a:spcPts val="0"/>
              </a:spcBef>
              <a:spcAft>
                <a:spcPts val="0"/>
              </a:spcAft>
              <a:buNone/>
            </a:pPr>
            <a:r>
              <a:rPr lang="en"/>
              <a:t>Choose your New Planet!</a:t>
            </a:r>
            <a:endParaRPr/>
          </a:p>
        </p:txBody>
      </p:sp>
      <p:pic>
        <p:nvPicPr>
          <p:cNvPr id="960" name="Google Shape;960;p72"/>
          <p:cNvPicPr preferRelativeResize="0"/>
          <p:nvPr/>
        </p:nvPicPr>
        <p:blipFill>
          <a:blip r:embed="rId3">
            <a:alphaModFix/>
          </a:blip>
          <a:stretch>
            <a:fillRect/>
          </a:stretch>
        </p:blipFill>
        <p:spPr>
          <a:xfrm>
            <a:off x="8512947" y="-5"/>
            <a:ext cx="1545451" cy="1517649"/>
          </a:xfrm>
          <a:prstGeom prst="rect">
            <a:avLst/>
          </a:prstGeom>
          <a:noFill/>
          <a:ln>
            <a:noFill/>
          </a:ln>
        </p:spPr>
      </p:pic>
      <p:sp>
        <p:nvSpPr>
          <p:cNvPr id="961" name="Google Shape;961;p72"/>
          <p:cNvSpPr/>
          <p:nvPr/>
        </p:nvSpPr>
        <p:spPr>
          <a:xfrm>
            <a:off x="156975" y="1962725"/>
            <a:ext cx="6387000" cy="2102700"/>
          </a:xfrm>
          <a:prstGeom prst="wedgeRoundRectCallout">
            <a:avLst>
              <a:gd name="adj1" fmla="val -39890"/>
              <a:gd name="adj2" fmla="val 82563"/>
              <a:gd name="adj3" fmla="val 0"/>
            </a:avLst>
          </a:prstGeom>
          <a:solidFill>
            <a:srgbClr val="42FF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Lato"/>
                <a:ea typeface="Lato"/>
                <a:cs typeface="Lato"/>
                <a:sym typeface="Lato"/>
              </a:rPr>
              <a:t>Remember your TOP 3 most habitable planets?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Go back and review them: </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Do you still agree with the choices you made? Why or why not?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Narrow down the list to just 1 PLANET:</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Consider new information:</a:t>
            </a:r>
            <a:endParaRPr>
              <a:latin typeface="Lato"/>
              <a:ea typeface="Lato"/>
              <a:cs typeface="Lato"/>
              <a:sym typeface="Lato"/>
            </a:endParaRPr>
          </a:p>
          <a:p>
            <a:pPr marL="1371600" lvl="2" indent="-317500" algn="l" rtl="0">
              <a:spcBef>
                <a:spcPts val="0"/>
              </a:spcBef>
              <a:spcAft>
                <a:spcPts val="0"/>
              </a:spcAft>
              <a:buSzPts val="1400"/>
              <a:buFont typeface="Lato"/>
              <a:buChar char="■"/>
            </a:pPr>
            <a:r>
              <a:rPr lang="en">
                <a:latin typeface="Lato"/>
                <a:ea typeface="Lato"/>
                <a:cs typeface="Lato"/>
                <a:sym typeface="Lato"/>
              </a:rPr>
              <a:t>Travel Time from Earth</a:t>
            </a:r>
            <a:endParaRPr>
              <a:latin typeface="Lato"/>
              <a:ea typeface="Lato"/>
              <a:cs typeface="Lato"/>
              <a:sym typeface="Lato"/>
            </a:endParaRPr>
          </a:p>
          <a:p>
            <a:pPr marL="1371600" lvl="2" indent="-317500" algn="l" rtl="0">
              <a:spcBef>
                <a:spcPts val="0"/>
              </a:spcBef>
              <a:spcAft>
                <a:spcPts val="0"/>
              </a:spcAft>
              <a:buSzPts val="1400"/>
              <a:buFont typeface="Lato"/>
              <a:buChar char="■"/>
            </a:pPr>
            <a:r>
              <a:rPr lang="en">
                <a:latin typeface="Lato"/>
                <a:ea typeface="Lato"/>
                <a:cs typeface="Lato"/>
                <a:sym typeface="Lato"/>
              </a:rPr>
              <a:t>Distance from the sun</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What planet are you going to live on? WHY</a:t>
            </a:r>
            <a:endParaRPr>
              <a:latin typeface="Lato"/>
              <a:ea typeface="Lato"/>
              <a:cs typeface="Lato"/>
              <a:sym typeface="Lato"/>
            </a:endParaRPr>
          </a:p>
        </p:txBody>
      </p:sp>
      <p:sp>
        <p:nvSpPr>
          <p:cNvPr id="962" name="Google Shape;962;p72"/>
          <p:cNvSpPr txBox="1">
            <a:spLocks noGrp="1"/>
          </p:cNvSpPr>
          <p:nvPr>
            <p:ph type="subTitle" idx="1"/>
          </p:nvPr>
        </p:nvSpPr>
        <p:spPr>
          <a:xfrm flipH="1">
            <a:off x="213550" y="4741100"/>
            <a:ext cx="9760200" cy="520800"/>
          </a:xfrm>
          <a:prstGeom prst="rect">
            <a:avLst/>
          </a:prstGeom>
        </p:spPr>
        <p:txBody>
          <a:bodyPr spcFirstLastPara="1" wrap="square" lIns="113100" tIns="113100" rIns="113100" bIns="113100" anchor="ctr" anchorCtr="0">
            <a:spAutoFit/>
          </a:bodyPr>
          <a:lstStyle/>
          <a:p>
            <a:pPr marL="0" lvl="0" indent="0" algn="l" rtl="0">
              <a:spcBef>
                <a:spcPts val="0"/>
              </a:spcBef>
              <a:spcAft>
                <a:spcPts val="0"/>
              </a:spcAft>
              <a:buNone/>
            </a:pPr>
            <a:r>
              <a:rPr lang="en" sz="1900">
                <a:solidFill>
                  <a:srgbClr val="6B3B8F"/>
                </a:solidFill>
              </a:rPr>
              <a:t>The planet I choose to live on is ______________ this planet is the most habitable because… </a:t>
            </a:r>
            <a:endParaRPr sz="1900">
              <a:solidFill>
                <a:srgbClr val="6B3B8F"/>
              </a:solidFill>
            </a:endParaRPr>
          </a:p>
        </p:txBody>
      </p:sp>
      <p:sp>
        <p:nvSpPr>
          <p:cNvPr id="963" name="Google Shape;963;p72"/>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#6:</a:t>
            </a:r>
            <a:endParaRPr sz="1200">
              <a:latin typeface="Sniglet"/>
              <a:ea typeface="Sniglet"/>
              <a:cs typeface="Sniglet"/>
              <a:sym typeface="Snigle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73"/>
          <p:cNvPicPr preferRelativeResize="0"/>
          <p:nvPr/>
        </p:nvPicPr>
        <p:blipFill>
          <a:blip r:embed="rId3">
            <a:alphaModFix/>
          </a:blip>
          <a:stretch>
            <a:fillRect/>
          </a:stretch>
        </p:blipFill>
        <p:spPr>
          <a:xfrm>
            <a:off x="7973800" y="-12"/>
            <a:ext cx="2084600" cy="1971675"/>
          </a:xfrm>
          <a:prstGeom prst="rect">
            <a:avLst/>
          </a:prstGeom>
          <a:noFill/>
          <a:ln>
            <a:noFill/>
          </a:ln>
        </p:spPr>
      </p:pic>
      <p:sp>
        <p:nvSpPr>
          <p:cNvPr id="969" name="Google Shape;969;p73"/>
          <p:cNvSpPr txBox="1">
            <a:spLocks noGrp="1"/>
          </p:cNvSpPr>
          <p:nvPr>
            <p:ph type="subTitle" idx="1"/>
          </p:nvPr>
        </p:nvSpPr>
        <p:spPr>
          <a:xfrm flipH="1">
            <a:off x="255900" y="1385475"/>
            <a:ext cx="9802500" cy="2060100"/>
          </a:xfrm>
          <a:prstGeom prst="rect">
            <a:avLst/>
          </a:prstGeom>
        </p:spPr>
        <p:txBody>
          <a:bodyPr spcFirstLastPara="1" wrap="square" lIns="113100" tIns="113100" rIns="113100" bIns="113100" anchor="ctr" anchorCtr="0">
            <a:spAutoFit/>
          </a:bodyPr>
          <a:lstStyle/>
          <a:p>
            <a:pPr marL="0" lvl="0" indent="0" algn="l" rtl="0">
              <a:spcBef>
                <a:spcPts val="0"/>
              </a:spcBef>
              <a:spcAft>
                <a:spcPts val="0"/>
              </a:spcAft>
              <a:buNone/>
            </a:pPr>
            <a:r>
              <a:rPr lang="en" sz="1700" b="1">
                <a:solidFill>
                  <a:schemeClr val="accent5"/>
                </a:solidFill>
              </a:rPr>
              <a:t>If you were to live on that 1 planet you chose… what would life be like?</a:t>
            </a:r>
            <a:endParaRPr sz="1700" b="1">
              <a:solidFill>
                <a:schemeClr val="accent5"/>
              </a:solidFill>
            </a:endParaRPr>
          </a:p>
          <a:p>
            <a:pPr marL="0" lvl="0" indent="0" algn="l" rtl="0">
              <a:spcBef>
                <a:spcPts val="0"/>
              </a:spcBef>
              <a:spcAft>
                <a:spcPts val="0"/>
              </a:spcAft>
              <a:buNone/>
            </a:pPr>
            <a:r>
              <a:rPr lang="en" sz="1700" b="1">
                <a:solidFill>
                  <a:schemeClr val="accent5"/>
                </a:solidFill>
              </a:rPr>
              <a:t>THINK:</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How long would it take to travel there? How old you would be?</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Would you need anything special on the space shuttle to help you travel there?</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What would the weather be like? Would you be far from the sun or closer to it? Would you need any special equipment to help you survive?</a:t>
            </a:r>
            <a:endParaRPr sz="1700" b="1">
              <a:solidFill>
                <a:schemeClr val="accent5"/>
              </a:solidFill>
            </a:endParaRPr>
          </a:p>
          <a:p>
            <a:pPr marL="457200" lvl="0" indent="-336550" algn="l" rtl="0">
              <a:spcBef>
                <a:spcPts val="0"/>
              </a:spcBef>
              <a:spcAft>
                <a:spcPts val="0"/>
              </a:spcAft>
              <a:buClr>
                <a:schemeClr val="accent5"/>
              </a:buClr>
              <a:buSzPts val="1700"/>
              <a:buChar char="●"/>
            </a:pPr>
            <a:r>
              <a:rPr lang="en" sz="1700" b="1">
                <a:solidFill>
                  <a:schemeClr val="accent5"/>
                </a:solidFill>
              </a:rPr>
              <a:t>How would you get your basic needs? Food? Water? Shelter? Air? Tempuratiure? </a:t>
            </a:r>
            <a:endParaRPr sz="1700" b="1">
              <a:solidFill>
                <a:schemeClr val="accent5"/>
              </a:solidFill>
            </a:endParaRPr>
          </a:p>
        </p:txBody>
      </p:sp>
      <p:sp>
        <p:nvSpPr>
          <p:cNvPr id="970" name="Google Shape;970;p73"/>
          <p:cNvSpPr txBox="1"/>
          <p:nvPr/>
        </p:nvSpPr>
        <p:spPr>
          <a:xfrm>
            <a:off x="323500" y="3531975"/>
            <a:ext cx="9551100" cy="2925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Planet 1</a:t>
            </a:r>
            <a:endParaRPr>
              <a:latin typeface="Nunito"/>
              <a:ea typeface="Nunito"/>
              <a:cs typeface="Nunito"/>
              <a:sym typeface="Nunito"/>
            </a:endParaRPr>
          </a:p>
        </p:txBody>
      </p:sp>
      <p:sp>
        <p:nvSpPr>
          <p:cNvPr id="971" name="Google Shape;971;p73"/>
          <p:cNvSpPr txBox="1">
            <a:spLocks noGrp="1"/>
          </p:cNvSpPr>
          <p:nvPr>
            <p:ph type="subTitle" idx="1"/>
          </p:nvPr>
        </p:nvSpPr>
        <p:spPr>
          <a:xfrm flipH="1">
            <a:off x="0" y="6637525"/>
            <a:ext cx="9802500" cy="751800"/>
          </a:xfrm>
          <a:prstGeom prst="rect">
            <a:avLst/>
          </a:prstGeom>
        </p:spPr>
        <p:txBody>
          <a:bodyPr spcFirstLastPara="1" wrap="square" lIns="113100" tIns="113100" rIns="113100" bIns="113100" anchor="ctr" anchorCtr="0">
            <a:spAutoFit/>
          </a:bodyPr>
          <a:lstStyle/>
          <a:p>
            <a:pPr marL="457200" lvl="0" indent="-336550" algn="l" rtl="0">
              <a:spcBef>
                <a:spcPts val="0"/>
              </a:spcBef>
              <a:spcAft>
                <a:spcPts val="0"/>
              </a:spcAft>
              <a:buClr>
                <a:srgbClr val="BB4592"/>
              </a:buClr>
              <a:buSzPts val="1700"/>
              <a:buChar char="⭐"/>
            </a:pPr>
            <a:r>
              <a:rPr lang="en" sz="1700" b="1" i="1">
                <a:solidFill>
                  <a:srgbClr val="BB4592"/>
                </a:solidFill>
              </a:rPr>
              <a:t>Remember this is your thoughtbook - This is a safe place to write down all your ideas even if you are not sure about them. You can come back and change your thinking later. </a:t>
            </a:r>
            <a:endParaRPr sz="1700" b="1" i="1">
              <a:solidFill>
                <a:srgbClr val="BB4592"/>
              </a:solidFill>
            </a:endParaRPr>
          </a:p>
        </p:txBody>
      </p:sp>
      <p:sp>
        <p:nvSpPr>
          <p:cNvPr id="972" name="Google Shape;972;p73"/>
          <p:cNvSpPr txBox="1">
            <a:spLocks noGrp="1"/>
          </p:cNvSpPr>
          <p:nvPr>
            <p:ph type="ctrTitle"/>
          </p:nvPr>
        </p:nvSpPr>
        <p:spPr>
          <a:xfrm flipH="1">
            <a:off x="330300" y="88825"/>
            <a:ext cx="9397800" cy="13368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Clr>
                <a:schemeClr val="dk1"/>
              </a:buClr>
              <a:buSzPts val="1100"/>
              <a:buFont typeface="Arial"/>
              <a:buNone/>
            </a:pPr>
            <a:r>
              <a:rPr lang="en"/>
              <a:t>THE CHALLENGE PART 3:</a:t>
            </a:r>
            <a:endParaRPr/>
          </a:p>
          <a:p>
            <a:pPr marL="0" lvl="0" indent="0" algn="ctr" rtl="0">
              <a:spcBef>
                <a:spcPts val="0"/>
              </a:spcBef>
              <a:spcAft>
                <a:spcPts val="0"/>
              </a:spcAft>
              <a:buNone/>
            </a:pPr>
            <a:r>
              <a:rPr lang="en"/>
              <a:t>Choose your New Planet!</a:t>
            </a:r>
            <a:endParaRPr/>
          </a:p>
        </p:txBody>
      </p:sp>
      <p:sp>
        <p:nvSpPr>
          <p:cNvPr id="973" name="Google Shape;973;p73"/>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#6:</a:t>
            </a:r>
            <a:endParaRPr sz="1200">
              <a:latin typeface="Sniglet"/>
              <a:ea typeface="Sniglet"/>
              <a:cs typeface="Sniglet"/>
              <a:sym typeface="Snigle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74"/>
          <p:cNvSpPr txBox="1">
            <a:spLocks noGrp="1"/>
          </p:cNvSpPr>
          <p:nvPr>
            <p:ph type="subTitle" idx="1"/>
          </p:nvPr>
        </p:nvSpPr>
        <p:spPr>
          <a:xfrm flipH="1">
            <a:off x="131575" y="929625"/>
            <a:ext cx="7063200" cy="1336800"/>
          </a:xfrm>
          <a:prstGeom prst="rect">
            <a:avLst/>
          </a:prstGeom>
        </p:spPr>
        <p:txBody>
          <a:bodyPr spcFirstLastPara="1" wrap="square" lIns="113100" tIns="113100" rIns="113100" bIns="113100" anchor="b" anchorCtr="0">
            <a:spAutoFit/>
          </a:bodyPr>
          <a:lstStyle/>
          <a:p>
            <a:pPr marL="0" lvl="0" indent="0" algn="l" rtl="0">
              <a:spcBef>
                <a:spcPts val="0"/>
              </a:spcBef>
              <a:spcAft>
                <a:spcPts val="0"/>
              </a:spcAft>
              <a:buNone/>
            </a:pPr>
            <a:r>
              <a:rPr lang="en" sz="2400"/>
              <a:t>“How important is it to consider travel time from Earth and the planet’s distance from the sun when inhabiting a new planet?”</a:t>
            </a:r>
            <a:endParaRPr sz="2400"/>
          </a:p>
        </p:txBody>
      </p:sp>
      <p:sp>
        <p:nvSpPr>
          <p:cNvPr id="979" name="Google Shape;979;p74"/>
          <p:cNvSpPr txBox="1">
            <a:spLocks noGrp="1"/>
          </p:cNvSpPr>
          <p:nvPr>
            <p:ph type="ctrTitle"/>
          </p:nvPr>
        </p:nvSpPr>
        <p:spPr>
          <a:xfrm flipH="1">
            <a:off x="3952175" y="168425"/>
            <a:ext cx="3415500" cy="598800"/>
          </a:xfrm>
          <a:prstGeom prst="rect">
            <a:avLst/>
          </a:prstGeom>
        </p:spPr>
        <p:txBody>
          <a:bodyPr spcFirstLastPara="1" wrap="square" lIns="113100" tIns="113100" rIns="113100" bIns="113100" anchor="t" anchorCtr="0">
            <a:normAutofit fontScale="90000"/>
          </a:bodyPr>
          <a:lstStyle/>
          <a:p>
            <a:pPr marL="0" lvl="0" indent="0" algn="r" rtl="0">
              <a:spcBef>
                <a:spcPts val="0"/>
              </a:spcBef>
              <a:spcAft>
                <a:spcPts val="0"/>
              </a:spcAft>
              <a:buNone/>
            </a:pPr>
            <a:r>
              <a:rPr lang="en"/>
              <a:t>Travel Time and Distance from the Sun</a:t>
            </a:r>
            <a:endParaRPr/>
          </a:p>
        </p:txBody>
      </p:sp>
      <p:sp>
        <p:nvSpPr>
          <p:cNvPr id="980" name="Google Shape;980;p74"/>
          <p:cNvSpPr txBox="1">
            <a:spLocks noGrp="1"/>
          </p:cNvSpPr>
          <p:nvPr>
            <p:ph type="subTitle" idx="4294967295"/>
          </p:nvPr>
        </p:nvSpPr>
        <p:spPr>
          <a:xfrm>
            <a:off x="314888" y="308355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Not Important </a:t>
            </a:r>
            <a:r>
              <a:rPr lang="en" b="1"/>
              <a:t>At All</a:t>
            </a:r>
            <a:endParaRPr sz="1500" b="1"/>
          </a:p>
        </p:txBody>
      </p:sp>
      <p:sp>
        <p:nvSpPr>
          <p:cNvPr id="981" name="Google Shape;981;p74"/>
          <p:cNvSpPr txBox="1">
            <a:spLocks noGrp="1"/>
          </p:cNvSpPr>
          <p:nvPr>
            <p:ph type="subTitle" idx="4294967295"/>
          </p:nvPr>
        </p:nvSpPr>
        <p:spPr>
          <a:xfrm>
            <a:off x="4199738" y="308355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Somewhat Important</a:t>
            </a:r>
            <a:endParaRPr sz="1500" b="1"/>
          </a:p>
        </p:txBody>
      </p:sp>
      <p:sp>
        <p:nvSpPr>
          <p:cNvPr id="982" name="Google Shape;982;p74"/>
          <p:cNvSpPr txBox="1">
            <a:spLocks noGrp="1"/>
          </p:cNvSpPr>
          <p:nvPr>
            <p:ph type="subTitle" idx="4294967295"/>
          </p:nvPr>
        </p:nvSpPr>
        <p:spPr>
          <a:xfrm>
            <a:off x="2257313" y="308355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A Little Important</a:t>
            </a:r>
            <a:endParaRPr sz="1500" b="1"/>
          </a:p>
        </p:txBody>
      </p:sp>
      <p:sp>
        <p:nvSpPr>
          <p:cNvPr id="983" name="Google Shape;983;p74"/>
          <p:cNvSpPr txBox="1">
            <a:spLocks noGrp="1"/>
          </p:cNvSpPr>
          <p:nvPr>
            <p:ph type="subTitle" idx="4294967295"/>
          </p:nvPr>
        </p:nvSpPr>
        <p:spPr>
          <a:xfrm>
            <a:off x="6142163" y="3083550"/>
            <a:ext cx="13650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Very Important</a:t>
            </a:r>
            <a:endParaRPr sz="1500" b="1"/>
          </a:p>
        </p:txBody>
      </p:sp>
      <p:cxnSp>
        <p:nvCxnSpPr>
          <p:cNvPr id="984" name="Google Shape;984;p74"/>
          <p:cNvCxnSpPr/>
          <p:nvPr/>
        </p:nvCxnSpPr>
        <p:spPr>
          <a:xfrm>
            <a:off x="131550" y="3083550"/>
            <a:ext cx="8079300" cy="0"/>
          </a:xfrm>
          <a:prstGeom prst="straightConnector1">
            <a:avLst/>
          </a:prstGeom>
          <a:noFill/>
          <a:ln w="38100" cap="flat" cmpd="sng">
            <a:solidFill>
              <a:srgbClr val="42FFB7"/>
            </a:solidFill>
            <a:prstDash val="solid"/>
            <a:round/>
            <a:headEnd type="stealth" w="med" len="med"/>
            <a:tailEnd type="stealth" w="med" len="med"/>
          </a:ln>
        </p:spPr>
      </p:cxnSp>
      <p:sp>
        <p:nvSpPr>
          <p:cNvPr id="985" name="Google Shape;985;p74"/>
          <p:cNvSpPr txBox="1">
            <a:spLocks noGrp="1"/>
          </p:cNvSpPr>
          <p:nvPr>
            <p:ph type="subTitle" idx="1"/>
          </p:nvPr>
        </p:nvSpPr>
        <p:spPr>
          <a:xfrm flipH="1">
            <a:off x="183600" y="4301000"/>
            <a:ext cx="9180000" cy="1500300"/>
          </a:xfrm>
          <a:prstGeom prst="rect">
            <a:avLst/>
          </a:prstGeom>
        </p:spPr>
        <p:txBody>
          <a:bodyPr spcFirstLastPara="1" wrap="square" lIns="113100" tIns="113100" rIns="113100" bIns="113100" anchor="b" anchorCtr="0">
            <a:noAutofit/>
          </a:bodyPr>
          <a:lstStyle/>
          <a:p>
            <a:pPr marL="0" lvl="0" indent="0" algn="l" rtl="0">
              <a:spcBef>
                <a:spcPts val="0"/>
              </a:spcBef>
              <a:spcAft>
                <a:spcPts val="0"/>
              </a:spcAft>
              <a:buClr>
                <a:schemeClr val="dk1"/>
              </a:buClr>
              <a:buSzPts val="1100"/>
              <a:buFont typeface="Arial"/>
              <a:buNone/>
            </a:pPr>
            <a:r>
              <a:rPr lang="en" sz="2600"/>
              <a:t>Review Slide 2 - Did your thinking change? </a:t>
            </a:r>
            <a:endParaRPr sz="2700"/>
          </a:p>
          <a:p>
            <a:pPr marL="0" lvl="0" indent="0" algn="l" rtl="0">
              <a:spcBef>
                <a:spcPts val="1000"/>
              </a:spcBef>
              <a:spcAft>
                <a:spcPts val="1000"/>
              </a:spcAft>
              <a:buNone/>
            </a:pPr>
            <a:r>
              <a:rPr lang="en" sz="1800" b="1"/>
              <a:t>“I think travel time and distance from the sun are ______________, my thinking (did / did not) change because…”</a:t>
            </a:r>
            <a:endParaRPr sz="1800" b="1"/>
          </a:p>
        </p:txBody>
      </p:sp>
      <p:sp>
        <p:nvSpPr>
          <p:cNvPr id="986" name="Google Shape;986;p74"/>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#7:</a:t>
            </a:r>
            <a:endParaRPr sz="1200">
              <a:latin typeface="Sniglet"/>
              <a:ea typeface="Sniglet"/>
              <a:cs typeface="Sniglet"/>
              <a:sym typeface="Snigle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75"/>
          <p:cNvSpPr txBox="1">
            <a:spLocks noGrp="1"/>
          </p:cNvSpPr>
          <p:nvPr>
            <p:ph type="subTitle" idx="1"/>
          </p:nvPr>
        </p:nvSpPr>
        <p:spPr>
          <a:xfrm>
            <a:off x="1794050" y="4269875"/>
            <a:ext cx="6868500" cy="2845200"/>
          </a:xfrm>
          <a:prstGeom prst="rect">
            <a:avLst/>
          </a:prstGeom>
        </p:spPr>
        <p:txBody>
          <a:bodyPr spcFirstLastPara="1" wrap="square" lIns="113100" tIns="113100" rIns="113100" bIns="113100" anchor="t" anchorCtr="0">
            <a:spAutoFit/>
          </a:bodyPr>
          <a:lstStyle/>
          <a:p>
            <a:pPr marL="0" lvl="0" indent="0" algn="l" rtl="0">
              <a:spcBef>
                <a:spcPts val="0"/>
              </a:spcBef>
              <a:spcAft>
                <a:spcPts val="0"/>
              </a:spcAft>
              <a:buNone/>
            </a:pPr>
            <a:r>
              <a:rPr lang="en"/>
              <a:t>Learning Objectives:</a:t>
            </a:r>
            <a:endParaRPr/>
          </a:p>
          <a:p>
            <a:pPr marL="571500" lvl="0" indent="-400050" algn="l" rtl="0">
              <a:spcBef>
                <a:spcPts val="0"/>
              </a:spcBef>
              <a:spcAft>
                <a:spcPts val="0"/>
              </a:spcAft>
              <a:buSzPts val="1700"/>
              <a:buChar char="●"/>
            </a:pPr>
            <a:r>
              <a:rPr lang="en"/>
              <a:t>Identify technological developments that enable astronauts to meet their basic needs in space.</a:t>
            </a:r>
            <a:endParaRPr/>
          </a:p>
          <a:p>
            <a:pPr marL="571500" lvl="0" indent="-400050" algn="l" rtl="0">
              <a:spcBef>
                <a:spcPts val="0"/>
              </a:spcBef>
              <a:spcAft>
                <a:spcPts val="0"/>
              </a:spcAft>
              <a:buSzPts val="1700"/>
              <a:buChar char="●"/>
            </a:pPr>
            <a:r>
              <a:rPr lang="en"/>
              <a:t>Identify Canadians who have contributed to space science or space technology, and describe their achievements. </a:t>
            </a:r>
            <a:endParaRPr/>
          </a:p>
          <a:p>
            <a:pPr marL="571500" lvl="0" indent="-400050" algn="l" rtl="0">
              <a:spcBef>
                <a:spcPts val="0"/>
              </a:spcBef>
              <a:spcAft>
                <a:spcPts val="0"/>
              </a:spcAft>
              <a:buSzPts val="1700"/>
              <a:buChar char="●"/>
            </a:pPr>
            <a:r>
              <a:rPr lang="en"/>
              <a:t>Investigate past and present space research programs involving astronauts, and explain the contributions to scientific knowledge.</a:t>
            </a:r>
            <a:endParaRPr/>
          </a:p>
          <a:p>
            <a:pPr marL="571500" lvl="0" indent="-400050" algn="l" rtl="0">
              <a:spcBef>
                <a:spcPts val="0"/>
              </a:spcBef>
              <a:spcAft>
                <a:spcPts val="0"/>
              </a:spcAft>
              <a:buSzPts val="1700"/>
              <a:buChar char="●"/>
            </a:pPr>
            <a:r>
              <a:rPr lang="en"/>
              <a:t>Identify technological devices placed in space that help humans learn more about the Earth and communicate more efficiently.</a:t>
            </a:r>
            <a:endParaRPr/>
          </a:p>
        </p:txBody>
      </p:sp>
      <p:sp>
        <p:nvSpPr>
          <p:cNvPr id="992" name="Google Shape;992;p75"/>
          <p:cNvSpPr txBox="1">
            <a:spLocks noGrp="1"/>
          </p:cNvSpPr>
          <p:nvPr>
            <p:ph type="title"/>
          </p:nvPr>
        </p:nvSpPr>
        <p:spPr>
          <a:xfrm>
            <a:off x="1159177" y="2554987"/>
            <a:ext cx="2348700" cy="8730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04</a:t>
            </a:r>
            <a:endParaRPr/>
          </a:p>
        </p:txBody>
      </p:sp>
      <p:sp>
        <p:nvSpPr>
          <p:cNvPr id="993" name="Google Shape;993;p75"/>
          <p:cNvSpPr txBox="1">
            <a:spLocks noGrp="1"/>
          </p:cNvSpPr>
          <p:nvPr>
            <p:ph type="ctrTitle" idx="2"/>
          </p:nvPr>
        </p:nvSpPr>
        <p:spPr>
          <a:xfrm>
            <a:off x="3309150" y="1926348"/>
            <a:ext cx="6486600" cy="2262300"/>
          </a:xfrm>
          <a:prstGeom prst="rect">
            <a:avLst/>
          </a:prstGeom>
        </p:spPr>
        <p:txBody>
          <a:bodyPr spcFirstLastPara="1" wrap="square" lIns="113100" tIns="113100" rIns="113100" bIns="113100" anchor="b" anchorCtr="0">
            <a:noAutofit/>
          </a:bodyPr>
          <a:lstStyle/>
          <a:p>
            <a:pPr marL="0" lvl="0" indent="0" algn="l" rtl="0">
              <a:spcBef>
                <a:spcPts val="0"/>
              </a:spcBef>
              <a:spcAft>
                <a:spcPts val="0"/>
              </a:spcAft>
              <a:buNone/>
            </a:pPr>
            <a:r>
              <a:rPr lang="en"/>
              <a:t>Technology &amp; Developments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76"/>
          <p:cNvSpPr txBox="1">
            <a:spLocks noGrp="1"/>
          </p:cNvSpPr>
          <p:nvPr>
            <p:ph type="subTitle" idx="1"/>
          </p:nvPr>
        </p:nvSpPr>
        <p:spPr>
          <a:xfrm flipH="1">
            <a:off x="1165465" y="3460522"/>
            <a:ext cx="3371100" cy="38733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u="sng">
                <a:solidFill>
                  <a:srgbClr val="6B3B8F"/>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Astronauts - Canada.ca</a:t>
            </a:r>
            <a:r>
              <a:rPr lang="en">
                <a:solidFill>
                  <a:srgbClr val="6B3B8F"/>
                </a:solidFill>
              </a:rPr>
              <a:t> - </a:t>
            </a:r>
            <a:r>
              <a:rPr lang="en" u="sng">
                <a:solidFill>
                  <a:schemeClr val="hlink"/>
                </a:solidFill>
                <a:hlinkClick r:id="rId3"/>
              </a:rPr>
              <a:t>https://www.asc-csa.gc.ca/eng/astronauts/default.asp</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rgbClr val="6B3B8F"/>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Article Canadian Astronauts</a:t>
            </a:r>
            <a:r>
              <a:rPr lang="en">
                <a:solidFill>
                  <a:srgbClr val="6B3B8F"/>
                </a:solidFill>
              </a:rPr>
              <a:t> - </a:t>
            </a:r>
            <a:r>
              <a:rPr lang="en" u="sng">
                <a:solidFill>
                  <a:schemeClr val="hlink"/>
                </a:solidFill>
                <a:hlinkClick r:id="rId4"/>
              </a:rPr>
              <a:t>https://www.thecanadianencyclopedia.ca/en/article/astronaut</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rgbClr val="6B3B8F"/>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Official Chris Hadfield | First Canadian astronaut to walk in space</a:t>
            </a:r>
            <a:r>
              <a:rPr lang="en">
                <a:solidFill>
                  <a:srgbClr val="6B3B8F"/>
                </a:solidFill>
              </a:rPr>
              <a:t> - </a:t>
            </a:r>
            <a:r>
              <a:rPr lang="en" u="sng">
                <a:solidFill>
                  <a:schemeClr val="hlink"/>
                </a:solidFill>
                <a:hlinkClick r:id="rId5"/>
              </a:rPr>
              <a:t>https://chrishadfield.ca/</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rgbClr val="6B3B8F"/>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Chris Reads his Children's Book 'The Darkest Dark'</a:t>
            </a:r>
            <a:r>
              <a:rPr lang="en">
                <a:solidFill>
                  <a:srgbClr val="6B3B8F"/>
                </a:solidFill>
              </a:rPr>
              <a:t>  </a:t>
            </a:r>
            <a:r>
              <a:rPr lang="en"/>
              <a:t>- </a:t>
            </a:r>
            <a:r>
              <a:rPr lang="en" u="sng">
                <a:solidFill>
                  <a:schemeClr val="hlink"/>
                </a:solidFill>
                <a:hlinkClick r:id="rId6"/>
              </a:rPr>
              <a:t>https://www.youtube.com/watch?v=sxoG6Eug7jI</a:t>
            </a:r>
            <a:r>
              <a:rPr lang="en"/>
              <a:t> </a:t>
            </a:r>
            <a:endParaRPr/>
          </a:p>
        </p:txBody>
      </p:sp>
      <p:sp>
        <p:nvSpPr>
          <p:cNvPr id="999" name="Google Shape;999;p76"/>
          <p:cNvSpPr txBox="1">
            <a:spLocks noGrp="1"/>
          </p:cNvSpPr>
          <p:nvPr>
            <p:ph type="ctrTitle"/>
          </p:nvPr>
        </p:nvSpPr>
        <p:spPr>
          <a:xfrm flipH="1">
            <a:off x="1165465" y="2789549"/>
            <a:ext cx="3371100" cy="7098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b="1" u="sng">
                <a:solidFill>
                  <a:schemeClr val="accent5"/>
                </a:solidFill>
              </a:rPr>
              <a:t>Research:</a:t>
            </a:r>
            <a:endParaRPr b="1" u="sng">
              <a:solidFill>
                <a:schemeClr val="accent5"/>
              </a:solidFill>
            </a:endParaRPr>
          </a:p>
        </p:txBody>
      </p:sp>
      <p:sp>
        <p:nvSpPr>
          <p:cNvPr id="1000" name="Google Shape;1000;p76"/>
          <p:cNvSpPr txBox="1">
            <a:spLocks noGrp="1"/>
          </p:cNvSpPr>
          <p:nvPr>
            <p:ph type="ctrTitle" idx="3"/>
          </p:nvPr>
        </p:nvSpPr>
        <p:spPr>
          <a:xfrm flipH="1">
            <a:off x="5551775" y="2789549"/>
            <a:ext cx="3328800" cy="7098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b="1" u="sng">
                <a:solidFill>
                  <a:schemeClr val="accent5"/>
                </a:solidFill>
              </a:rPr>
              <a:t>Assignment:</a:t>
            </a:r>
            <a:endParaRPr b="1" u="sng">
              <a:solidFill>
                <a:schemeClr val="accent5"/>
              </a:solidFill>
            </a:endParaRPr>
          </a:p>
        </p:txBody>
      </p:sp>
      <p:sp>
        <p:nvSpPr>
          <p:cNvPr id="1001" name="Google Shape;1001;p76"/>
          <p:cNvSpPr txBox="1">
            <a:spLocks noGrp="1"/>
          </p:cNvSpPr>
          <p:nvPr>
            <p:ph type="subTitle" idx="4"/>
          </p:nvPr>
        </p:nvSpPr>
        <p:spPr>
          <a:xfrm flipH="1">
            <a:off x="5551830" y="3460522"/>
            <a:ext cx="3328800" cy="4707600"/>
          </a:xfrm>
          <a:prstGeom prst="rect">
            <a:avLst/>
          </a:prstGeom>
        </p:spPr>
        <p:txBody>
          <a:bodyPr spcFirstLastPara="1" wrap="square" lIns="113100" tIns="113100" rIns="113100" bIns="113100" anchor="t" anchorCtr="0">
            <a:spAutoFit/>
          </a:bodyPr>
          <a:lstStyle/>
          <a:p>
            <a:pPr marL="101600" lvl="0" indent="-152400" algn="l" rtl="0">
              <a:spcBef>
                <a:spcPts val="0"/>
              </a:spcBef>
              <a:spcAft>
                <a:spcPts val="0"/>
              </a:spcAft>
              <a:buClr>
                <a:schemeClr val="accent5"/>
              </a:buClr>
              <a:buSzPts val="1400"/>
              <a:buChar char="●"/>
            </a:pPr>
            <a:r>
              <a:rPr lang="en">
                <a:solidFill>
                  <a:schemeClr val="accent5"/>
                </a:solidFill>
              </a:rPr>
              <a:t>Define what </a:t>
            </a:r>
            <a:r>
              <a:rPr lang="en" b="1" u="sng">
                <a:solidFill>
                  <a:schemeClr val="accent5"/>
                </a:solidFill>
              </a:rPr>
              <a:t>“Most Useful”</a:t>
            </a:r>
            <a:r>
              <a:rPr lang="en">
                <a:solidFill>
                  <a:schemeClr val="accent5"/>
                </a:solidFill>
              </a:rPr>
              <a:t> means by developing a list of criteria.</a:t>
            </a:r>
            <a:endParaRPr>
              <a:solidFill>
                <a:schemeClr val="accent5"/>
              </a:solidFill>
            </a:endParaRPr>
          </a:p>
          <a:p>
            <a:pPr marL="101600" lvl="0" indent="-152400" algn="l" rtl="0">
              <a:spcBef>
                <a:spcPts val="1000"/>
              </a:spcBef>
              <a:spcAft>
                <a:spcPts val="0"/>
              </a:spcAft>
              <a:buClr>
                <a:schemeClr val="accent5"/>
              </a:buClr>
              <a:buSzPts val="1400"/>
              <a:buChar char="●"/>
            </a:pPr>
            <a:r>
              <a:rPr lang="en">
                <a:solidFill>
                  <a:schemeClr val="accent5"/>
                </a:solidFill>
              </a:rPr>
              <a:t>Find the names of 2 famous Canadians who made the </a:t>
            </a:r>
            <a:r>
              <a:rPr lang="en" b="1">
                <a:solidFill>
                  <a:schemeClr val="accent5"/>
                </a:solidFill>
              </a:rPr>
              <a:t>most useful </a:t>
            </a:r>
            <a:r>
              <a:rPr lang="en">
                <a:solidFill>
                  <a:schemeClr val="accent5"/>
                </a:solidFill>
              </a:rPr>
              <a:t>contributions to space science or space technology. </a:t>
            </a:r>
            <a:endParaRPr>
              <a:solidFill>
                <a:schemeClr val="accent5"/>
              </a:solidFill>
            </a:endParaRPr>
          </a:p>
          <a:p>
            <a:pPr marL="1130300" lvl="1" indent="-368300" algn="l" rtl="0">
              <a:spcBef>
                <a:spcPts val="0"/>
              </a:spcBef>
              <a:spcAft>
                <a:spcPts val="0"/>
              </a:spcAft>
              <a:buClr>
                <a:schemeClr val="accent5"/>
              </a:buClr>
              <a:buSzPts val="1400"/>
              <a:buChar char="○"/>
            </a:pPr>
            <a:r>
              <a:rPr lang="en">
                <a:solidFill>
                  <a:schemeClr val="accent5"/>
                </a:solidFill>
              </a:rPr>
              <a:t>1 Active</a:t>
            </a:r>
            <a:endParaRPr>
              <a:solidFill>
                <a:schemeClr val="accent5"/>
              </a:solidFill>
            </a:endParaRPr>
          </a:p>
          <a:p>
            <a:pPr marL="1130300" lvl="1" indent="-368300" algn="l" rtl="0">
              <a:spcBef>
                <a:spcPts val="0"/>
              </a:spcBef>
              <a:spcAft>
                <a:spcPts val="0"/>
              </a:spcAft>
              <a:buClr>
                <a:schemeClr val="accent5"/>
              </a:buClr>
              <a:buSzPts val="1400"/>
              <a:buChar char="○"/>
            </a:pPr>
            <a:r>
              <a:rPr lang="en">
                <a:solidFill>
                  <a:schemeClr val="accent5"/>
                </a:solidFill>
              </a:rPr>
              <a:t>1 Former</a:t>
            </a:r>
            <a:endParaRPr>
              <a:solidFill>
                <a:schemeClr val="accent5"/>
              </a:solidFill>
            </a:endParaRPr>
          </a:p>
          <a:p>
            <a:pPr marL="101600" lvl="0" indent="-152400" algn="l" rtl="0">
              <a:spcBef>
                <a:spcPts val="1000"/>
              </a:spcBef>
              <a:spcAft>
                <a:spcPts val="0"/>
              </a:spcAft>
              <a:buClr>
                <a:schemeClr val="accent5"/>
              </a:buClr>
              <a:buSzPts val="1400"/>
              <a:buChar char="●"/>
            </a:pPr>
            <a:r>
              <a:rPr lang="en">
                <a:solidFill>
                  <a:schemeClr val="accent5"/>
                </a:solidFill>
              </a:rPr>
              <a:t>Write a short summary paragraph on the 5 W’s for each person. </a:t>
            </a:r>
            <a:endParaRPr>
              <a:solidFill>
                <a:schemeClr val="accent5"/>
              </a:solidFill>
            </a:endParaRPr>
          </a:p>
          <a:p>
            <a:pPr marL="1130300" lvl="1" indent="-368300" algn="l" rtl="0">
              <a:spcBef>
                <a:spcPts val="1000"/>
              </a:spcBef>
              <a:spcAft>
                <a:spcPts val="0"/>
              </a:spcAft>
              <a:buClr>
                <a:schemeClr val="accent5"/>
              </a:buClr>
              <a:buSzPts val="1400"/>
              <a:buChar char="○"/>
            </a:pPr>
            <a:r>
              <a:rPr lang="en" b="1">
                <a:solidFill>
                  <a:schemeClr val="accent5"/>
                </a:solidFill>
              </a:rPr>
              <a:t>Who</a:t>
            </a:r>
            <a:r>
              <a:rPr lang="en">
                <a:solidFill>
                  <a:schemeClr val="accent5"/>
                </a:solidFill>
              </a:rPr>
              <a:t> were they?</a:t>
            </a:r>
            <a:endParaRPr>
              <a:solidFill>
                <a:schemeClr val="accent5"/>
              </a:solidFill>
            </a:endParaRPr>
          </a:p>
          <a:p>
            <a:pPr marL="1130300" lvl="1" indent="-368300" algn="l" rtl="0">
              <a:spcBef>
                <a:spcPts val="0"/>
              </a:spcBef>
              <a:spcAft>
                <a:spcPts val="0"/>
              </a:spcAft>
              <a:buClr>
                <a:schemeClr val="accent5"/>
              </a:buClr>
              <a:buSzPts val="1400"/>
              <a:buChar char="○"/>
            </a:pPr>
            <a:r>
              <a:rPr lang="en" b="1">
                <a:solidFill>
                  <a:schemeClr val="accent5"/>
                </a:solidFill>
              </a:rPr>
              <a:t>What </a:t>
            </a:r>
            <a:r>
              <a:rPr lang="en">
                <a:solidFill>
                  <a:schemeClr val="accent5"/>
                </a:solidFill>
              </a:rPr>
              <a:t>did they contribute?</a:t>
            </a:r>
            <a:endParaRPr>
              <a:solidFill>
                <a:schemeClr val="accent5"/>
              </a:solidFill>
            </a:endParaRPr>
          </a:p>
          <a:p>
            <a:pPr marL="1130300" lvl="1" indent="-368300" algn="l" rtl="0">
              <a:spcBef>
                <a:spcPts val="0"/>
              </a:spcBef>
              <a:spcAft>
                <a:spcPts val="0"/>
              </a:spcAft>
              <a:buClr>
                <a:schemeClr val="accent5"/>
              </a:buClr>
              <a:buSzPts val="1400"/>
              <a:buChar char="○"/>
            </a:pPr>
            <a:r>
              <a:rPr lang="en" b="1">
                <a:solidFill>
                  <a:schemeClr val="accent5"/>
                </a:solidFill>
              </a:rPr>
              <a:t>Where </a:t>
            </a:r>
            <a:r>
              <a:rPr lang="en">
                <a:solidFill>
                  <a:schemeClr val="accent5"/>
                </a:solidFill>
              </a:rPr>
              <a:t>did this occur?</a:t>
            </a:r>
            <a:endParaRPr>
              <a:solidFill>
                <a:schemeClr val="accent5"/>
              </a:solidFill>
            </a:endParaRPr>
          </a:p>
          <a:p>
            <a:pPr marL="1130300" lvl="1" indent="-368300" algn="l" rtl="0">
              <a:spcBef>
                <a:spcPts val="0"/>
              </a:spcBef>
              <a:spcAft>
                <a:spcPts val="0"/>
              </a:spcAft>
              <a:buClr>
                <a:schemeClr val="accent5"/>
              </a:buClr>
              <a:buSzPts val="1400"/>
              <a:buChar char="○"/>
            </a:pPr>
            <a:r>
              <a:rPr lang="en" b="1">
                <a:solidFill>
                  <a:schemeClr val="accent5"/>
                </a:solidFill>
              </a:rPr>
              <a:t>When</a:t>
            </a:r>
            <a:r>
              <a:rPr lang="en">
                <a:solidFill>
                  <a:schemeClr val="accent5"/>
                </a:solidFill>
              </a:rPr>
              <a:t> did this occur?</a:t>
            </a:r>
            <a:endParaRPr>
              <a:solidFill>
                <a:schemeClr val="accent5"/>
              </a:solidFill>
            </a:endParaRPr>
          </a:p>
          <a:p>
            <a:pPr marL="1130300" lvl="1" indent="-368300" algn="l" rtl="0">
              <a:spcBef>
                <a:spcPts val="0"/>
              </a:spcBef>
              <a:spcAft>
                <a:spcPts val="0"/>
              </a:spcAft>
              <a:buClr>
                <a:schemeClr val="accent5"/>
              </a:buClr>
              <a:buSzPts val="1400"/>
              <a:buChar char="○"/>
            </a:pPr>
            <a:r>
              <a:rPr lang="en" b="1">
                <a:solidFill>
                  <a:schemeClr val="accent5"/>
                </a:solidFill>
              </a:rPr>
              <a:t>Why</a:t>
            </a:r>
            <a:r>
              <a:rPr lang="en">
                <a:solidFill>
                  <a:schemeClr val="accent5"/>
                </a:solidFill>
              </a:rPr>
              <a:t> is it most useful to space exploration?</a:t>
            </a:r>
            <a:endParaRPr>
              <a:solidFill>
                <a:schemeClr val="accent5"/>
              </a:solidFill>
            </a:endParaRPr>
          </a:p>
          <a:p>
            <a:pPr marL="38100" lvl="0" indent="0" algn="l" rtl="0">
              <a:spcBef>
                <a:spcPts val="0"/>
              </a:spcBef>
              <a:spcAft>
                <a:spcPts val="0"/>
              </a:spcAft>
              <a:buClr>
                <a:schemeClr val="dk1"/>
              </a:buClr>
              <a:buSzPts val="1100"/>
              <a:buFont typeface="Arial"/>
              <a:buNone/>
            </a:pPr>
            <a:endParaRPr>
              <a:solidFill>
                <a:schemeClr val="accent5"/>
              </a:solidFill>
            </a:endParaRPr>
          </a:p>
          <a:p>
            <a:pPr marL="0" lvl="0" indent="0" algn="l" rtl="0">
              <a:spcBef>
                <a:spcPts val="0"/>
              </a:spcBef>
              <a:spcAft>
                <a:spcPts val="0"/>
              </a:spcAft>
              <a:buNone/>
            </a:pPr>
            <a:endParaRPr>
              <a:solidFill>
                <a:schemeClr val="accent5"/>
              </a:solidFill>
            </a:endParaRPr>
          </a:p>
        </p:txBody>
      </p:sp>
      <p:sp>
        <p:nvSpPr>
          <p:cNvPr id="1002" name="Google Shape;1002;p76"/>
          <p:cNvSpPr txBox="1">
            <a:spLocks noGrp="1"/>
          </p:cNvSpPr>
          <p:nvPr>
            <p:ph type="title" idx="2"/>
          </p:nvPr>
        </p:nvSpPr>
        <p:spPr>
          <a:xfrm>
            <a:off x="2621400" y="54000"/>
            <a:ext cx="7437000" cy="22047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sz="4100" b="1"/>
              <a:t>Technology &amp; Developments Part 1:</a:t>
            </a:r>
            <a:endParaRPr sz="4100" b="1"/>
          </a:p>
          <a:p>
            <a:pPr marL="0" lvl="0" indent="0" algn="ctr" rtl="0">
              <a:spcBef>
                <a:spcPts val="0"/>
              </a:spcBef>
              <a:spcAft>
                <a:spcPts val="0"/>
              </a:spcAft>
              <a:buNone/>
            </a:pPr>
            <a:r>
              <a:rPr lang="en" sz="4100" b="1"/>
              <a:t>Who made the most useful contributions to space science or technology?</a:t>
            </a:r>
            <a:endParaRPr sz="41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77"/>
          <p:cNvSpPr txBox="1">
            <a:spLocks noGrp="1"/>
          </p:cNvSpPr>
          <p:nvPr>
            <p:ph type="ctrTitle"/>
          </p:nvPr>
        </p:nvSpPr>
        <p:spPr>
          <a:xfrm flipH="1">
            <a:off x="455475" y="9150"/>
            <a:ext cx="9441000" cy="24141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Clr>
                <a:schemeClr val="dk1"/>
              </a:buClr>
              <a:buSzPts val="1100"/>
              <a:buFont typeface="Arial"/>
              <a:buNone/>
            </a:pPr>
            <a:r>
              <a:rPr lang="en" sz="3000" b="1" dirty="0">
                <a:solidFill>
                  <a:srgbClr val="E4A947"/>
                </a:solidFill>
              </a:rPr>
              <a:t>Criteria for “Most Useful” </a:t>
            </a:r>
            <a:endParaRPr sz="3000" b="1" dirty="0">
              <a:solidFill>
                <a:srgbClr val="E4A947"/>
              </a:solidFill>
            </a:endParaRPr>
          </a:p>
          <a:p>
            <a:pPr marL="457200" lvl="0" indent="-342900" algn="l" rtl="0">
              <a:spcBef>
                <a:spcPts val="0"/>
              </a:spcBef>
              <a:spcAft>
                <a:spcPts val="0"/>
              </a:spcAft>
              <a:buClr>
                <a:srgbClr val="E4A947"/>
              </a:buClr>
              <a:buSzPts val="1800"/>
              <a:buFont typeface="Lato"/>
              <a:buAutoNum type="arabicPeriod"/>
            </a:pPr>
            <a:r>
              <a:rPr lang="en" sz="1800" b="1" dirty="0">
                <a:solidFill>
                  <a:srgbClr val="E4A947"/>
                </a:solidFill>
                <a:latin typeface="Lato"/>
                <a:ea typeface="Lato"/>
                <a:cs typeface="Lato"/>
                <a:sym typeface="Lato"/>
              </a:rPr>
              <a:t>Brainstorm list of ideas that could make an invention important for space science or technology. For example, provides clean water for drinking and bathing. </a:t>
            </a:r>
            <a:endParaRPr sz="1800" b="1" dirty="0">
              <a:solidFill>
                <a:srgbClr val="E4A947"/>
              </a:solidFill>
              <a:latin typeface="Lato"/>
              <a:ea typeface="Lato"/>
              <a:cs typeface="Lato"/>
              <a:sym typeface="Lato"/>
            </a:endParaRPr>
          </a:p>
          <a:p>
            <a:pPr marL="457200" lvl="0" indent="-342900" algn="l" rtl="0">
              <a:spcBef>
                <a:spcPts val="0"/>
              </a:spcBef>
              <a:spcAft>
                <a:spcPts val="0"/>
              </a:spcAft>
              <a:buClr>
                <a:srgbClr val="E4A947"/>
              </a:buClr>
              <a:buSzPts val="1800"/>
              <a:buFont typeface="Lato"/>
              <a:buAutoNum type="arabicPeriod"/>
            </a:pPr>
            <a:r>
              <a:rPr lang="en" sz="1800" b="1" dirty="0">
                <a:solidFill>
                  <a:srgbClr val="E4A947"/>
                </a:solidFill>
                <a:latin typeface="Lato"/>
                <a:ea typeface="Lato"/>
                <a:cs typeface="Lato"/>
                <a:sym typeface="Lato"/>
              </a:rPr>
              <a:t>Choose the top 3-5 most important ideas from your list (Use the fill colour to indicate which ideas are your top 5)</a:t>
            </a:r>
            <a:endParaRPr sz="1800" b="1" dirty="0">
              <a:solidFill>
                <a:srgbClr val="E4A947"/>
              </a:solidFill>
              <a:latin typeface="Lato"/>
              <a:ea typeface="Lato"/>
              <a:cs typeface="Lato"/>
              <a:sym typeface="Lato"/>
            </a:endParaRPr>
          </a:p>
          <a:p>
            <a:pPr marL="914400" lvl="0" indent="0" algn="l" rtl="0">
              <a:spcBef>
                <a:spcPts val="0"/>
              </a:spcBef>
              <a:spcAft>
                <a:spcPts val="0"/>
              </a:spcAft>
              <a:buNone/>
            </a:pPr>
            <a:r>
              <a:rPr lang="en" sz="1800" b="1" dirty="0">
                <a:solidFill>
                  <a:srgbClr val="E4A947"/>
                </a:solidFill>
                <a:latin typeface="Lato"/>
                <a:ea typeface="Lato"/>
                <a:cs typeface="Lato"/>
                <a:sym typeface="Lato"/>
              </a:rPr>
              <a:t> * hint use what you already know to be true about the needs of living things*</a:t>
            </a:r>
            <a:endParaRPr sz="1800" b="1" dirty="0">
              <a:solidFill>
                <a:srgbClr val="E4A947"/>
              </a:solidFill>
              <a:latin typeface="Lato"/>
              <a:ea typeface="Lato"/>
              <a:cs typeface="Lato"/>
              <a:sym typeface="Lato"/>
            </a:endParaRPr>
          </a:p>
          <a:p>
            <a:pPr marL="457200" lvl="0" indent="-368300" algn="l" rtl="0">
              <a:spcBef>
                <a:spcPts val="0"/>
              </a:spcBef>
              <a:spcAft>
                <a:spcPts val="0"/>
              </a:spcAft>
              <a:buClr>
                <a:srgbClr val="E4A947"/>
              </a:buClr>
              <a:buSzPts val="2200"/>
              <a:buFont typeface="+mj-lt"/>
              <a:buAutoNum type="arabicPeriod" startAt="3"/>
            </a:pPr>
            <a:r>
              <a:rPr lang="en" sz="1800" b="1" dirty="0">
                <a:solidFill>
                  <a:srgbClr val="E4A947"/>
                </a:solidFill>
                <a:latin typeface="Lato"/>
                <a:ea typeface="Lato"/>
                <a:cs typeface="Lato"/>
                <a:sym typeface="Lato"/>
              </a:rPr>
              <a:t>Use this criteria to help you choose which astronauts you will research.</a:t>
            </a:r>
            <a:r>
              <a:rPr lang="en" sz="2200" b="1" dirty="0">
                <a:solidFill>
                  <a:srgbClr val="E4A947"/>
                </a:solidFill>
                <a:latin typeface="Lato"/>
                <a:ea typeface="Lato"/>
                <a:cs typeface="Lato"/>
                <a:sym typeface="Lato"/>
              </a:rPr>
              <a:t> </a:t>
            </a:r>
            <a:endParaRPr sz="4100" b="1" dirty="0">
              <a:solidFill>
                <a:srgbClr val="E4A947"/>
              </a:solidFill>
              <a:latin typeface="Lato"/>
              <a:ea typeface="Lato"/>
              <a:cs typeface="Lato"/>
              <a:sym typeface="Lato"/>
            </a:endParaRPr>
          </a:p>
        </p:txBody>
      </p:sp>
      <p:sp>
        <p:nvSpPr>
          <p:cNvPr id="1008" name="Google Shape;1008;p77"/>
          <p:cNvSpPr txBox="1">
            <a:spLocks noGrp="1"/>
          </p:cNvSpPr>
          <p:nvPr>
            <p:ph type="subTitle" idx="1"/>
          </p:nvPr>
        </p:nvSpPr>
        <p:spPr>
          <a:xfrm>
            <a:off x="137121" y="3813801"/>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09" name="Google Shape;1009;p77"/>
          <p:cNvSpPr txBox="1">
            <a:spLocks noGrp="1"/>
          </p:cNvSpPr>
          <p:nvPr>
            <p:ph type="subTitle" idx="2"/>
          </p:nvPr>
        </p:nvSpPr>
        <p:spPr>
          <a:xfrm>
            <a:off x="137121" y="6195852"/>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10" name="Google Shape;1010;p77"/>
          <p:cNvSpPr txBox="1">
            <a:spLocks noGrp="1"/>
          </p:cNvSpPr>
          <p:nvPr>
            <p:ph type="subTitle" idx="3"/>
          </p:nvPr>
        </p:nvSpPr>
        <p:spPr>
          <a:xfrm>
            <a:off x="137121" y="2622775"/>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11" name="Google Shape;1011;p77"/>
          <p:cNvSpPr txBox="1">
            <a:spLocks noGrp="1"/>
          </p:cNvSpPr>
          <p:nvPr>
            <p:ph type="subTitle" idx="4"/>
          </p:nvPr>
        </p:nvSpPr>
        <p:spPr>
          <a:xfrm>
            <a:off x="137121" y="5004827"/>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12" name="Google Shape;1012;p77"/>
          <p:cNvSpPr txBox="1">
            <a:spLocks noGrp="1"/>
          </p:cNvSpPr>
          <p:nvPr>
            <p:ph type="subTitle" idx="5"/>
          </p:nvPr>
        </p:nvSpPr>
        <p:spPr>
          <a:xfrm>
            <a:off x="2766271" y="3813801"/>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13" name="Google Shape;1013;p77"/>
          <p:cNvSpPr txBox="1">
            <a:spLocks noGrp="1"/>
          </p:cNvSpPr>
          <p:nvPr>
            <p:ph type="subTitle" idx="6"/>
          </p:nvPr>
        </p:nvSpPr>
        <p:spPr>
          <a:xfrm>
            <a:off x="2766271" y="6195852"/>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14" name="Google Shape;1014;p77"/>
          <p:cNvSpPr txBox="1">
            <a:spLocks noGrp="1"/>
          </p:cNvSpPr>
          <p:nvPr>
            <p:ph type="subTitle" idx="7"/>
          </p:nvPr>
        </p:nvSpPr>
        <p:spPr>
          <a:xfrm>
            <a:off x="2766271" y="2622775"/>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15" name="Google Shape;1015;p77"/>
          <p:cNvSpPr txBox="1">
            <a:spLocks noGrp="1"/>
          </p:cNvSpPr>
          <p:nvPr>
            <p:ph type="subTitle" idx="8"/>
          </p:nvPr>
        </p:nvSpPr>
        <p:spPr>
          <a:xfrm>
            <a:off x="2766271" y="5004827"/>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16" name="Google Shape;1016;p77"/>
          <p:cNvSpPr txBox="1">
            <a:spLocks noGrp="1"/>
          </p:cNvSpPr>
          <p:nvPr>
            <p:ph type="subTitle" idx="9"/>
          </p:nvPr>
        </p:nvSpPr>
        <p:spPr>
          <a:xfrm>
            <a:off x="5395421" y="3813801"/>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17" name="Google Shape;1017;p77"/>
          <p:cNvSpPr txBox="1">
            <a:spLocks noGrp="1"/>
          </p:cNvSpPr>
          <p:nvPr>
            <p:ph type="subTitle" idx="13"/>
          </p:nvPr>
        </p:nvSpPr>
        <p:spPr>
          <a:xfrm>
            <a:off x="5395421" y="6195852"/>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18" name="Google Shape;1018;p77"/>
          <p:cNvSpPr txBox="1">
            <a:spLocks noGrp="1"/>
          </p:cNvSpPr>
          <p:nvPr>
            <p:ph type="subTitle" idx="14"/>
          </p:nvPr>
        </p:nvSpPr>
        <p:spPr>
          <a:xfrm>
            <a:off x="5395421" y="2622775"/>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19" name="Google Shape;1019;p77"/>
          <p:cNvSpPr txBox="1">
            <a:spLocks noGrp="1"/>
          </p:cNvSpPr>
          <p:nvPr>
            <p:ph type="subTitle" idx="15"/>
          </p:nvPr>
        </p:nvSpPr>
        <p:spPr>
          <a:xfrm>
            <a:off x="5395421" y="5004827"/>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20" name="Google Shape;1020;p77"/>
          <p:cNvSpPr txBox="1">
            <a:spLocks noGrp="1"/>
          </p:cNvSpPr>
          <p:nvPr>
            <p:ph type="subTitle" idx="16"/>
          </p:nvPr>
        </p:nvSpPr>
        <p:spPr>
          <a:xfrm>
            <a:off x="8024571" y="3813801"/>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21" name="Google Shape;1021;p77"/>
          <p:cNvSpPr txBox="1">
            <a:spLocks noGrp="1"/>
          </p:cNvSpPr>
          <p:nvPr>
            <p:ph type="subTitle" idx="17"/>
          </p:nvPr>
        </p:nvSpPr>
        <p:spPr>
          <a:xfrm>
            <a:off x="8024571" y="6195852"/>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22" name="Google Shape;1022;p77"/>
          <p:cNvSpPr txBox="1">
            <a:spLocks noGrp="1"/>
          </p:cNvSpPr>
          <p:nvPr>
            <p:ph type="subTitle" idx="18"/>
          </p:nvPr>
        </p:nvSpPr>
        <p:spPr>
          <a:xfrm>
            <a:off x="8024571" y="2622775"/>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
        <p:nvSpPr>
          <p:cNvPr id="1023" name="Google Shape;1023;p77"/>
          <p:cNvSpPr txBox="1">
            <a:spLocks noGrp="1"/>
          </p:cNvSpPr>
          <p:nvPr>
            <p:ph type="subTitle" idx="19"/>
          </p:nvPr>
        </p:nvSpPr>
        <p:spPr>
          <a:xfrm>
            <a:off x="8024571" y="5004827"/>
            <a:ext cx="1937400" cy="873000"/>
          </a:xfrm>
          <a:prstGeom prst="rect">
            <a:avLst/>
          </a:prstGeom>
        </p:spPr>
        <p:txBody>
          <a:bodyPr spcFirstLastPara="1" wrap="square" lIns="113100" tIns="113100" rIns="113100" bIns="113100" anchor="t" anchorCtr="0">
            <a:noAutofit/>
          </a:bodyPr>
          <a:lstStyle/>
          <a:p>
            <a:pPr marL="0" lvl="0" indent="0" algn="l" rtl="0">
              <a:spcBef>
                <a:spcPts val="0"/>
              </a:spcBef>
              <a:spcAft>
                <a:spcPts val="2000"/>
              </a:spcAft>
              <a:buNone/>
            </a:pPr>
            <a:endParaRPr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78"/>
          <p:cNvSpPr txBox="1">
            <a:spLocks noGrp="1"/>
          </p:cNvSpPr>
          <p:nvPr>
            <p:ph type="title"/>
          </p:nvPr>
        </p:nvSpPr>
        <p:spPr>
          <a:xfrm>
            <a:off x="2115550" y="553650"/>
            <a:ext cx="5848500" cy="14142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sz="2500"/>
              <a:t>2 Famous Astronauts</a:t>
            </a:r>
            <a:endParaRPr sz="2500"/>
          </a:p>
          <a:p>
            <a:pPr marL="0" lvl="0" indent="0" algn="l" rtl="0">
              <a:spcBef>
                <a:spcPts val="0"/>
              </a:spcBef>
              <a:spcAft>
                <a:spcPts val="0"/>
              </a:spcAft>
              <a:buNone/>
            </a:pPr>
            <a:r>
              <a:rPr lang="en" sz="1466">
                <a:solidFill>
                  <a:schemeClr val="accent5"/>
                </a:solidFill>
                <a:latin typeface="Lato"/>
                <a:ea typeface="Lato"/>
                <a:cs typeface="Lato"/>
                <a:sym typeface="Lato"/>
              </a:rPr>
              <a:t>Find the names of 2 famous </a:t>
            </a:r>
            <a:r>
              <a:rPr lang="en" sz="1466" b="1">
                <a:solidFill>
                  <a:schemeClr val="accent5"/>
                </a:solidFill>
                <a:latin typeface="Lato"/>
                <a:ea typeface="Lato"/>
                <a:cs typeface="Lato"/>
                <a:sym typeface="Lato"/>
              </a:rPr>
              <a:t>Canadians </a:t>
            </a:r>
            <a:r>
              <a:rPr lang="en" sz="1466">
                <a:solidFill>
                  <a:schemeClr val="accent5"/>
                </a:solidFill>
                <a:latin typeface="Lato"/>
                <a:ea typeface="Lato"/>
                <a:cs typeface="Lato"/>
                <a:sym typeface="Lato"/>
              </a:rPr>
              <a:t>who made the </a:t>
            </a:r>
            <a:r>
              <a:rPr lang="en" sz="1466" b="1">
                <a:solidFill>
                  <a:schemeClr val="accent5"/>
                </a:solidFill>
                <a:latin typeface="Lato"/>
                <a:ea typeface="Lato"/>
                <a:cs typeface="Lato"/>
                <a:sym typeface="Lato"/>
              </a:rPr>
              <a:t>most useful </a:t>
            </a:r>
            <a:r>
              <a:rPr lang="en" sz="1466">
                <a:solidFill>
                  <a:schemeClr val="accent5"/>
                </a:solidFill>
                <a:latin typeface="Lato"/>
                <a:ea typeface="Lato"/>
                <a:cs typeface="Lato"/>
                <a:sym typeface="Lato"/>
              </a:rPr>
              <a:t>contributions to space science or space technology.  	</a:t>
            </a:r>
            <a:endParaRPr sz="1466">
              <a:solidFill>
                <a:schemeClr val="accent5"/>
              </a:solidFill>
              <a:latin typeface="Lato"/>
              <a:ea typeface="Lato"/>
              <a:cs typeface="Lato"/>
              <a:sym typeface="Lato"/>
            </a:endParaRPr>
          </a:p>
          <a:p>
            <a:pPr marL="457200" lvl="0" indent="457200" algn="l" rtl="0">
              <a:spcBef>
                <a:spcPts val="0"/>
              </a:spcBef>
              <a:spcAft>
                <a:spcPts val="0"/>
              </a:spcAft>
              <a:buNone/>
            </a:pPr>
            <a:r>
              <a:rPr lang="en" sz="1466">
                <a:solidFill>
                  <a:schemeClr val="accent5"/>
                </a:solidFill>
                <a:latin typeface="Lato"/>
                <a:ea typeface="Lato"/>
                <a:cs typeface="Lato"/>
                <a:sym typeface="Lato"/>
              </a:rPr>
              <a:t>❒ 1 Active		❒ 1 Former</a:t>
            </a:r>
            <a:endParaRPr sz="1466">
              <a:solidFill>
                <a:schemeClr val="accent5"/>
              </a:solidFill>
              <a:latin typeface="Lato"/>
              <a:ea typeface="Lato"/>
              <a:cs typeface="Lato"/>
              <a:sym typeface="Lato"/>
            </a:endParaRPr>
          </a:p>
          <a:p>
            <a:pPr marL="0" lvl="0" indent="0" algn="l" rtl="0">
              <a:spcBef>
                <a:spcPts val="0"/>
              </a:spcBef>
              <a:spcAft>
                <a:spcPts val="0"/>
              </a:spcAft>
              <a:buNone/>
            </a:pPr>
            <a:r>
              <a:rPr lang="en" sz="1466">
                <a:solidFill>
                  <a:schemeClr val="accent5"/>
                </a:solidFill>
                <a:latin typeface="Lato"/>
                <a:ea typeface="Lato"/>
                <a:cs typeface="Lato"/>
                <a:sym typeface="Lato"/>
              </a:rPr>
              <a:t>Write a summary paragraph on each astronaut. </a:t>
            </a:r>
            <a:endParaRPr sz="1466">
              <a:solidFill>
                <a:schemeClr val="accent5"/>
              </a:solidFill>
              <a:latin typeface="Lato"/>
              <a:ea typeface="Lato"/>
              <a:cs typeface="Lato"/>
              <a:sym typeface="Lato"/>
            </a:endParaRPr>
          </a:p>
        </p:txBody>
      </p:sp>
      <p:sp>
        <p:nvSpPr>
          <p:cNvPr id="1029" name="Google Shape;1029;p78"/>
          <p:cNvSpPr txBox="1">
            <a:spLocks noGrp="1"/>
          </p:cNvSpPr>
          <p:nvPr>
            <p:ph type="body" idx="1"/>
          </p:nvPr>
        </p:nvSpPr>
        <p:spPr>
          <a:xfrm>
            <a:off x="1235925" y="3448700"/>
            <a:ext cx="3801600" cy="4073700"/>
          </a:xfrm>
          <a:prstGeom prst="rect">
            <a:avLst/>
          </a:prstGeom>
        </p:spPr>
        <p:txBody>
          <a:bodyPr spcFirstLastPara="1" wrap="square" lIns="113100" tIns="113100" rIns="113100" bIns="113100" anchor="t" anchorCtr="0">
            <a:normAutofit/>
          </a:bodyPr>
          <a:lstStyle/>
          <a:p>
            <a:pPr marL="0" lvl="0" indent="0" algn="l" rtl="0">
              <a:spcBef>
                <a:spcPts val="0"/>
              </a:spcBef>
              <a:spcAft>
                <a:spcPts val="2000"/>
              </a:spcAft>
              <a:buNone/>
            </a:pPr>
            <a:endParaRPr/>
          </a:p>
        </p:txBody>
      </p:sp>
      <p:sp>
        <p:nvSpPr>
          <p:cNvPr id="1030" name="Google Shape;1030;p78"/>
          <p:cNvSpPr txBox="1">
            <a:spLocks noGrp="1"/>
          </p:cNvSpPr>
          <p:nvPr>
            <p:ph type="body" idx="2"/>
          </p:nvPr>
        </p:nvSpPr>
        <p:spPr>
          <a:xfrm>
            <a:off x="6035688" y="3448700"/>
            <a:ext cx="3975900" cy="4437600"/>
          </a:xfrm>
          <a:prstGeom prst="rect">
            <a:avLst/>
          </a:prstGeom>
        </p:spPr>
        <p:txBody>
          <a:bodyPr spcFirstLastPara="1" wrap="square" lIns="113100" tIns="113100" rIns="113100" bIns="113100" anchor="t" anchorCtr="0">
            <a:normAutofit/>
          </a:bodyPr>
          <a:lstStyle/>
          <a:p>
            <a:pPr marL="0" lvl="0" indent="0" algn="l" rtl="0">
              <a:spcBef>
                <a:spcPts val="0"/>
              </a:spcBef>
              <a:spcAft>
                <a:spcPts val="200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pic>
        <p:nvPicPr>
          <p:cNvPr id="1035" name="Google Shape;1035;p79"/>
          <p:cNvPicPr preferRelativeResize="0"/>
          <p:nvPr/>
        </p:nvPicPr>
        <p:blipFill rotWithShape="1">
          <a:blip r:embed="rId3">
            <a:alphaModFix/>
          </a:blip>
          <a:srcRect l="9395" b="43097"/>
          <a:stretch/>
        </p:blipFill>
        <p:spPr>
          <a:xfrm rot="-5" flipH="1">
            <a:off x="8088077" y="6522902"/>
            <a:ext cx="1970324" cy="1207221"/>
          </a:xfrm>
          <a:prstGeom prst="rect">
            <a:avLst/>
          </a:prstGeom>
          <a:noFill/>
          <a:ln>
            <a:noFill/>
          </a:ln>
        </p:spPr>
      </p:pic>
      <p:sp>
        <p:nvSpPr>
          <p:cNvPr id="1036" name="Google Shape;1036;p79"/>
          <p:cNvSpPr txBox="1">
            <a:spLocks noGrp="1"/>
          </p:cNvSpPr>
          <p:nvPr>
            <p:ph type="ctrTitle"/>
          </p:nvPr>
        </p:nvSpPr>
        <p:spPr>
          <a:xfrm flipH="1">
            <a:off x="1180072" y="3134989"/>
            <a:ext cx="3328800" cy="7098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b="1" u="sng">
                <a:solidFill>
                  <a:schemeClr val="accent5"/>
                </a:solidFill>
              </a:rPr>
              <a:t>Research</a:t>
            </a:r>
            <a:endParaRPr b="1" u="sng">
              <a:solidFill>
                <a:schemeClr val="accent5"/>
              </a:solidFill>
            </a:endParaRPr>
          </a:p>
        </p:txBody>
      </p:sp>
      <p:sp>
        <p:nvSpPr>
          <p:cNvPr id="1037" name="Google Shape;1037;p79"/>
          <p:cNvSpPr txBox="1">
            <a:spLocks noGrp="1"/>
          </p:cNvSpPr>
          <p:nvPr>
            <p:ph type="subTitle" idx="1"/>
          </p:nvPr>
        </p:nvSpPr>
        <p:spPr>
          <a:xfrm flipH="1">
            <a:off x="1180072" y="3844909"/>
            <a:ext cx="3328800" cy="26184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u="sng">
                <a:solidFill>
                  <a:srgbClr val="6B3B8F"/>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Space missions - Canada.ca</a:t>
            </a:r>
            <a:r>
              <a:rPr lang="en">
                <a:solidFill>
                  <a:srgbClr val="6B3B8F"/>
                </a:solidFill>
              </a:rPr>
              <a:t> - </a:t>
            </a:r>
            <a:r>
              <a:rPr lang="en" u="sng">
                <a:solidFill>
                  <a:schemeClr val="hlink"/>
                </a:solidFill>
                <a:hlinkClick r:id="rId4"/>
              </a:rPr>
              <a:t>https://www.asc-csa.gc.ca/eng/missions/default.asp</a:t>
            </a:r>
            <a:r>
              <a:rPr lang="en">
                <a:solidFill>
                  <a:schemeClr val="accent5"/>
                </a:solidFill>
              </a:rPr>
              <a:t> </a:t>
            </a:r>
            <a:endParaRPr>
              <a:solidFill>
                <a:schemeClr val="accent5"/>
              </a:solidFill>
            </a:endParaRPr>
          </a:p>
          <a:p>
            <a:pPr marL="0" lvl="0" indent="0" algn="l" rtl="0">
              <a:spcBef>
                <a:spcPts val="0"/>
              </a:spcBef>
              <a:spcAft>
                <a:spcPts val="0"/>
              </a:spcAft>
              <a:buNone/>
            </a:pPr>
            <a:endParaRPr>
              <a:solidFill>
                <a:schemeClr val="accent5"/>
              </a:solidFill>
            </a:endParaRPr>
          </a:p>
          <a:p>
            <a:pPr marL="0" lvl="0" indent="0" algn="l" rtl="0">
              <a:spcBef>
                <a:spcPts val="0"/>
              </a:spcBef>
              <a:spcAft>
                <a:spcPts val="0"/>
              </a:spcAft>
              <a:buNone/>
            </a:pPr>
            <a:r>
              <a:rPr lang="en" u="sng">
                <a:solidFill>
                  <a:srgbClr val="6B3B8F"/>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Apollo 11 Mission | - </a:t>
            </a:r>
            <a:r>
              <a:rPr lang="en" u="sng">
                <a:solidFill>
                  <a:schemeClr val="hlink"/>
                </a:solidFill>
                <a:hlinkClick r:id="rId5"/>
              </a:rPr>
              <a:t>https://science.howstuffworks.com/lunar-landing2.htm</a:t>
            </a:r>
            <a:r>
              <a:rPr lang="en">
                <a:solidFill>
                  <a:schemeClr val="accent5"/>
                </a:solidFill>
              </a:rPr>
              <a:t> </a:t>
            </a:r>
            <a:endParaRPr>
              <a:solidFill>
                <a:schemeClr val="accent5"/>
              </a:solidFill>
            </a:endParaRPr>
          </a:p>
          <a:p>
            <a:pPr marL="0" lvl="0" indent="0" algn="l" rtl="0">
              <a:spcBef>
                <a:spcPts val="0"/>
              </a:spcBef>
              <a:spcAft>
                <a:spcPts val="0"/>
              </a:spcAft>
              <a:buNone/>
            </a:pPr>
            <a:endParaRPr>
              <a:solidFill>
                <a:schemeClr val="accent5"/>
              </a:solidFill>
            </a:endParaRPr>
          </a:p>
          <a:p>
            <a:pPr marL="0" lvl="0" indent="0" algn="l" rtl="0">
              <a:spcBef>
                <a:spcPts val="0"/>
              </a:spcBef>
              <a:spcAft>
                <a:spcPts val="0"/>
              </a:spcAft>
              <a:buNone/>
            </a:pPr>
            <a:r>
              <a:rPr lang="en" u="sng">
                <a:solidFill>
                  <a:srgbClr val="6B3B8F"/>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Race to the Moon | NASA: Challenging the Space Frontie</a:t>
            </a:r>
            <a:r>
              <a:rPr lang="en" u="sng">
                <a:solidFill>
                  <a:schemeClr val="hlink"/>
                </a:solidFill>
                <a:hlinkClick r:id="rId6"/>
              </a:rPr>
              <a:t>r</a:t>
            </a:r>
            <a:r>
              <a:rPr lang="en"/>
              <a:t> - </a:t>
            </a:r>
            <a:r>
              <a:rPr lang="en" u="sng">
                <a:solidFill>
                  <a:schemeClr val="hlink"/>
                </a:solidFill>
                <a:hlinkClick r:id="rId6"/>
              </a:rPr>
              <a:t>http://teacher.scholastic.com/space/apollo11/index.htm</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rgbClr val="6B3B8F"/>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Apollo 13 NASA Mission Page</a:t>
            </a:r>
            <a:r>
              <a:rPr lang="en"/>
              <a:t> - </a:t>
            </a:r>
            <a:r>
              <a:rPr lang="en" u="sng">
                <a:solidFill>
                  <a:schemeClr val="hlink"/>
                </a:solidFill>
                <a:hlinkClick r:id="rId7"/>
              </a:rPr>
              <a:t>https://www.nasa.gov/mission_pages/apollo/missions/apollo13.html</a:t>
            </a:r>
            <a:r>
              <a:rPr lang="en"/>
              <a:t> </a:t>
            </a:r>
            <a:endParaRPr/>
          </a:p>
        </p:txBody>
      </p:sp>
      <p:sp>
        <p:nvSpPr>
          <p:cNvPr id="1038" name="Google Shape;1038;p79"/>
          <p:cNvSpPr txBox="1">
            <a:spLocks noGrp="1"/>
          </p:cNvSpPr>
          <p:nvPr>
            <p:ph type="title" idx="2"/>
          </p:nvPr>
        </p:nvSpPr>
        <p:spPr>
          <a:xfrm>
            <a:off x="2289300" y="-11275"/>
            <a:ext cx="7769100" cy="21216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sz="4100" b="1">
                <a:solidFill>
                  <a:srgbClr val="FFFFFF"/>
                </a:solidFill>
              </a:rPr>
              <a:t>Technology &amp; Developments Part 2:</a:t>
            </a:r>
            <a:endParaRPr sz="4100" b="1">
              <a:solidFill>
                <a:srgbClr val="FFFFFF"/>
              </a:solidFill>
            </a:endParaRPr>
          </a:p>
          <a:p>
            <a:pPr marL="0" lvl="0" indent="0" algn="ctr" rtl="0">
              <a:spcBef>
                <a:spcPts val="0"/>
              </a:spcBef>
              <a:spcAft>
                <a:spcPts val="0"/>
              </a:spcAft>
              <a:buNone/>
            </a:pPr>
            <a:r>
              <a:rPr lang="en" sz="4100" b="1">
                <a:solidFill>
                  <a:srgbClr val="FFFFFF"/>
                </a:solidFill>
              </a:rPr>
              <a:t>What mission made the most useful contributions to space science or technology?</a:t>
            </a:r>
            <a:endParaRPr sz="4100" b="1">
              <a:solidFill>
                <a:srgbClr val="FFFFFF"/>
              </a:solidFill>
            </a:endParaRPr>
          </a:p>
        </p:txBody>
      </p:sp>
      <p:sp>
        <p:nvSpPr>
          <p:cNvPr id="1039" name="Google Shape;1039;p79"/>
          <p:cNvSpPr txBox="1">
            <a:spLocks noGrp="1"/>
          </p:cNvSpPr>
          <p:nvPr>
            <p:ph type="ctrTitle" idx="3"/>
          </p:nvPr>
        </p:nvSpPr>
        <p:spPr>
          <a:xfrm flipH="1">
            <a:off x="5551775" y="3134989"/>
            <a:ext cx="3328800" cy="7098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b="1" u="sng">
                <a:solidFill>
                  <a:schemeClr val="accent5"/>
                </a:solidFill>
              </a:rPr>
              <a:t>Assignment</a:t>
            </a:r>
            <a:endParaRPr b="1" u="sng">
              <a:solidFill>
                <a:schemeClr val="accent5"/>
              </a:solidFill>
            </a:endParaRPr>
          </a:p>
        </p:txBody>
      </p:sp>
      <p:sp>
        <p:nvSpPr>
          <p:cNvPr id="1040" name="Google Shape;1040;p79"/>
          <p:cNvSpPr txBox="1">
            <a:spLocks noGrp="1"/>
          </p:cNvSpPr>
          <p:nvPr>
            <p:ph type="subTitle" idx="4"/>
          </p:nvPr>
        </p:nvSpPr>
        <p:spPr>
          <a:xfrm flipH="1">
            <a:off x="5551830" y="3844909"/>
            <a:ext cx="3328800" cy="2768100"/>
          </a:xfrm>
          <a:prstGeom prst="rect">
            <a:avLst/>
          </a:prstGeom>
        </p:spPr>
        <p:txBody>
          <a:bodyPr spcFirstLastPara="1" wrap="square" lIns="113100" tIns="113100" rIns="113100" bIns="113100" anchor="t" anchorCtr="0">
            <a:spAutoFit/>
          </a:bodyPr>
          <a:lstStyle/>
          <a:p>
            <a:pPr marL="457200" lvl="0" indent="-317500" algn="l" rtl="0">
              <a:spcBef>
                <a:spcPts val="0"/>
              </a:spcBef>
              <a:spcAft>
                <a:spcPts val="0"/>
              </a:spcAft>
              <a:buClr>
                <a:schemeClr val="accent5"/>
              </a:buClr>
              <a:buSzPts val="1400"/>
              <a:buChar char="●"/>
            </a:pPr>
            <a:r>
              <a:rPr lang="en">
                <a:solidFill>
                  <a:schemeClr val="accent5"/>
                </a:solidFill>
              </a:rPr>
              <a:t>Use your criteria for </a:t>
            </a:r>
            <a:r>
              <a:rPr lang="en" b="1">
                <a:solidFill>
                  <a:schemeClr val="accent5"/>
                </a:solidFill>
              </a:rPr>
              <a:t>most useful.</a:t>
            </a:r>
            <a:endParaRPr b="1">
              <a:solidFill>
                <a:schemeClr val="accent5"/>
              </a:solidFill>
            </a:endParaRPr>
          </a:p>
          <a:p>
            <a:pPr marL="457200" lvl="0" indent="-317500" algn="l" rtl="0">
              <a:spcBef>
                <a:spcPts val="1000"/>
              </a:spcBef>
              <a:spcAft>
                <a:spcPts val="0"/>
              </a:spcAft>
              <a:buClr>
                <a:schemeClr val="accent5"/>
              </a:buClr>
              <a:buSzPts val="1400"/>
              <a:buChar char="●"/>
            </a:pPr>
            <a:r>
              <a:rPr lang="en">
                <a:solidFill>
                  <a:schemeClr val="accent5"/>
                </a:solidFill>
              </a:rPr>
              <a:t>Review the missions and choose 1 that made the most useful contributions to space science or technology. </a:t>
            </a:r>
            <a:endParaRPr>
              <a:solidFill>
                <a:schemeClr val="accent5"/>
              </a:solidFill>
            </a:endParaRPr>
          </a:p>
          <a:p>
            <a:pPr marL="457200" lvl="0" indent="-317500" algn="l" rtl="0">
              <a:spcBef>
                <a:spcPts val="1000"/>
              </a:spcBef>
              <a:spcAft>
                <a:spcPts val="0"/>
              </a:spcAft>
              <a:buClr>
                <a:schemeClr val="accent5"/>
              </a:buClr>
              <a:buSzPts val="1400"/>
              <a:buChar char="●"/>
            </a:pPr>
            <a:r>
              <a:rPr lang="en">
                <a:solidFill>
                  <a:schemeClr val="accent5"/>
                </a:solidFill>
              </a:rPr>
              <a:t>Use the Report Organizer on the next slide to organize your information</a:t>
            </a:r>
            <a:endParaRPr>
              <a:solidFill>
                <a:schemeClr val="accent5"/>
              </a:solidFill>
            </a:endParaRPr>
          </a:p>
          <a:p>
            <a:pPr marL="457200" lvl="0" indent="-317500" algn="l" rtl="0">
              <a:spcBef>
                <a:spcPts val="1000"/>
              </a:spcBef>
              <a:spcAft>
                <a:spcPts val="1000"/>
              </a:spcAft>
              <a:buClr>
                <a:schemeClr val="accent5"/>
              </a:buClr>
              <a:buSzPts val="1400"/>
              <a:buChar char="●"/>
            </a:pPr>
            <a:r>
              <a:rPr lang="en">
                <a:solidFill>
                  <a:schemeClr val="accent5"/>
                </a:solidFill>
              </a:rPr>
              <a:t>Present an oral or written report about the mission. </a:t>
            </a:r>
            <a:endParaRPr>
              <a:solidFill>
                <a:schemeClr val="accent5"/>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80"/>
          <p:cNvSpPr txBox="1">
            <a:spLocks noGrp="1"/>
          </p:cNvSpPr>
          <p:nvPr>
            <p:ph type="ctrTitle"/>
          </p:nvPr>
        </p:nvSpPr>
        <p:spPr>
          <a:xfrm flipH="1">
            <a:off x="0" y="0"/>
            <a:ext cx="6730800" cy="641400"/>
          </a:xfrm>
          <a:prstGeom prst="rect">
            <a:avLst/>
          </a:prstGeom>
        </p:spPr>
        <p:txBody>
          <a:bodyPr spcFirstLastPara="1" wrap="square" lIns="113100" tIns="113100" rIns="113100" bIns="113100" anchor="ctr" anchorCtr="0">
            <a:noAutofit/>
          </a:bodyPr>
          <a:lstStyle/>
          <a:p>
            <a:pPr marL="0" lvl="0" indent="0" algn="l" rtl="0">
              <a:spcBef>
                <a:spcPts val="0"/>
              </a:spcBef>
              <a:spcAft>
                <a:spcPts val="0"/>
              </a:spcAft>
              <a:buNone/>
            </a:pPr>
            <a:r>
              <a:rPr lang="en"/>
              <a:t>Report Information Gathering Organizer</a:t>
            </a:r>
            <a:endParaRPr/>
          </a:p>
        </p:txBody>
      </p:sp>
      <p:graphicFrame>
        <p:nvGraphicFramePr>
          <p:cNvPr id="1046" name="Google Shape;1046;p80"/>
          <p:cNvGraphicFramePr/>
          <p:nvPr/>
        </p:nvGraphicFramePr>
        <p:xfrm>
          <a:off x="58675" y="641535"/>
          <a:ext cx="9941050" cy="7081205"/>
        </p:xfrm>
        <a:graphic>
          <a:graphicData uri="http://schemas.openxmlformats.org/drawingml/2006/table">
            <a:tbl>
              <a:tblPr>
                <a:noFill/>
                <a:tableStyleId>{A4A1028E-98BD-4361-AB3E-9A6571CBAA60}</a:tableStyleId>
              </a:tblPr>
              <a:tblGrid>
                <a:gridCol w="4970525">
                  <a:extLst>
                    <a:ext uri="{9D8B030D-6E8A-4147-A177-3AD203B41FA5}">
                      <a16:colId xmlns:a16="http://schemas.microsoft.com/office/drawing/2014/main" val="20000"/>
                    </a:ext>
                  </a:extLst>
                </a:gridCol>
                <a:gridCol w="4970525">
                  <a:extLst>
                    <a:ext uri="{9D8B030D-6E8A-4147-A177-3AD203B41FA5}">
                      <a16:colId xmlns:a16="http://schemas.microsoft.com/office/drawing/2014/main" val="20001"/>
                    </a:ext>
                  </a:extLst>
                </a:gridCol>
              </a:tblGrid>
              <a:tr h="365725">
                <a:tc>
                  <a:txBody>
                    <a:bodyPr/>
                    <a:lstStyle/>
                    <a:p>
                      <a:pPr marL="0" lvl="0" indent="0" algn="l" rtl="0">
                        <a:spcBef>
                          <a:spcPts val="0"/>
                        </a:spcBef>
                        <a:spcAft>
                          <a:spcPts val="0"/>
                        </a:spcAft>
                        <a:buNone/>
                      </a:pPr>
                      <a:r>
                        <a:rPr lang="en" sz="1200" b="1">
                          <a:latin typeface="Lato"/>
                          <a:ea typeface="Lato"/>
                          <a:cs typeface="Lato"/>
                          <a:sym typeface="Lato"/>
                        </a:rPr>
                        <a:t>Name of the Mission:</a:t>
                      </a:r>
                      <a:endParaRPr sz="1200" b="1">
                        <a:latin typeface="Lato"/>
                        <a:ea typeface="Lato"/>
                        <a:cs typeface="Lato"/>
                        <a:sym typeface="Lato"/>
                      </a:endParaRPr>
                    </a:p>
                  </a:txBody>
                  <a:tcPr marL="91425" marR="91425" marT="91425" marB="91425">
                    <a:lnB w="9525" cap="flat" cmpd="sng">
                      <a:solidFill>
                        <a:srgbClr val="9E9E9E">
                          <a:alpha val="0"/>
                        </a:srgbClr>
                      </a:solidFill>
                      <a:prstDash val="solid"/>
                      <a:round/>
                      <a:headEnd type="none" w="sm" len="sm"/>
                      <a:tailEnd type="none" w="sm" len="sm"/>
                    </a:lnB>
                    <a:solidFill>
                      <a:srgbClr val="E1DAF2"/>
                    </a:solidFill>
                  </a:tcPr>
                </a:tc>
                <a:tc>
                  <a:txBody>
                    <a:bodyPr/>
                    <a:lstStyle/>
                    <a:p>
                      <a:pPr marL="0" lvl="0" indent="0" algn="l" rtl="0">
                        <a:spcBef>
                          <a:spcPts val="0"/>
                        </a:spcBef>
                        <a:spcAft>
                          <a:spcPts val="0"/>
                        </a:spcAft>
                        <a:buNone/>
                      </a:pPr>
                      <a:r>
                        <a:rPr lang="en" sz="1200" b="1">
                          <a:latin typeface="Lato"/>
                          <a:ea typeface="Lato"/>
                          <a:cs typeface="Lato"/>
                          <a:sym typeface="Lato"/>
                        </a:rPr>
                        <a:t>Date of the Mission</a:t>
                      </a:r>
                      <a:endParaRPr sz="1200" b="1">
                        <a:latin typeface="Lato"/>
                        <a:ea typeface="Lato"/>
                        <a:cs typeface="Lato"/>
                        <a:sym typeface="Lato"/>
                      </a:endParaRPr>
                    </a:p>
                  </a:txBody>
                  <a:tcPr marL="91425" marR="91425" marT="91425" marB="91425">
                    <a:lnB w="9525" cap="flat" cmpd="sng">
                      <a:solidFill>
                        <a:srgbClr val="9E9E9E">
                          <a:alpha val="0"/>
                        </a:srgbClr>
                      </a:solidFill>
                      <a:prstDash val="solid"/>
                      <a:round/>
                      <a:headEnd type="none" w="sm" len="sm"/>
                      <a:tailEnd type="none" w="sm" len="sm"/>
                    </a:lnB>
                    <a:solidFill>
                      <a:srgbClr val="E1DAF2"/>
                    </a:solidFill>
                  </a:tcPr>
                </a:tc>
                <a:extLst>
                  <a:ext uri="{0D108BD9-81ED-4DB2-BD59-A6C34878D82A}">
                    <a16:rowId xmlns:a16="http://schemas.microsoft.com/office/drawing/2014/main" val="10000"/>
                  </a:ext>
                </a:extLst>
              </a:tr>
              <a:tr h="445425">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alpha val="0"/>
                        </a:srgbClr>
                      </a:solidFill>
                      <a:prstDash val="solid"/>
                      <a:round/>
                      <a:headEnd type="none" w="sm" len="sm"/>
                      <a:tailEnd type="none" w="sm" len="sm"/>
                    </a:lnT>
                    <a:solidFill>
                      <a:srgbClr val="E1DAF2"/>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alpha val="0"/>
                        </a:srgbClr>
                      </a:solidFill>
                      <a:prstDash val="solid"/>
                      <a:round/>
                      <a:headEnd type="none" w="sm" len="sm"/>
                      <a:tailEnd type="none" w="sm" len="sm"/>
                    </a:lnT>
                    <a:solidFill>
                      <a:srgbClr val="E1DAF2"/>
                    </a:solidFill>
                  </a:tcPr>
                </a:tc>
                <a:extLst>
                  <a:ext uri="{0D108BD9-81ED-4DB2-BD59-A6C34878D82A}">
                    <a16:rowId xmlns:a16="http://schemas.microsoft.com/office/drawing/2014/main" val="10001"/>
                  </a:ext>
                </a:extLst>
              </a:tr>
              <a:tr h="365725">
                <a:tc>
                  <a:txBody>
                    <a:bodyPr/>
                    <a:lstStyle/>
                    <a:p>
                      <a:pPr marL="0" lvl="0" indent="0" algn="l" rtl="0">
                        <a:spcBef>
                          <a:spcPts val="0"/>
                        </a:spcBef>
                        <a:spcAft>
                          <a:spcPts val="0"/>
                        </a:spcAft>
                        <a:buNone/>
                      </a:pPr>
                      <a:r>
                        <a:rPr lang="en" sz="1200" b="1">
                          <a:latin typeface="Lato"/>
                          <a:ea typeface="Lato"/>
                          <a:cs typeface="Lato"/>
                          <a:sym typeface="Lato"/>
                        </a:rPr>
                        <a:t>Name of the Launch Vehicle: </a:t>
                      </a:r>
                      <a:endParaRPr sz="1200" b="1">
                        <a:latin typeface="Lato"/>
                        <a:ea typeface="Lato"/>
                        <a:cs typeface="Lato"/>
                        <a:sym typeface="Lato"/>
                      </a:endParaRPr>
                    </a:p>
                  </a:txBody>
                  <a:tcPr marL="91425" marR="91425" marT="91425" marB="91425">
                    <a:lnB w="9525" cap="flat" cmpd="sng">
                      <a:solidFill>
                        <a:srgbClr val="9E9E9E">
                          <a:alpha val="0"/>
                        </a:srgbClr>
                      </a:solidFill>
                      <a:prstDash val="solid"/>
                      <a:round/>
                      <a:headEnd type="none" w="sm" len="sm"/>
                      <a:tailEnd type="none" w="sm" len="sm"/>
                    </a:lnB>
                    <a:solidFill>
                      <a:srgbClr val="E1DAF2"/>
                    </a:solidFill>
                  </a:tcPr>
                </a:tc>
                <a:tc>
                  <a:txBody>
                    <a:bodyPr/>
                    <a:lstStyle/>
                    <a:p>
                      <a:pPr marL="0" lvl="0" indent="0" algn="l" rtl="0">
                        <a:spcBef>
                          <a:spcPts val="0"/>
                        </a:spcBef>
                        <a:spcAft>
                          <a:spcPts val="0"/>
                        </a:spcAft>
                        <a:buNone/>
                      </a:pPr>
                      <a:r>
                        <a:rPr lang="en" sz="1200" b="1">
                          <a:latin typeface="Lato"/>
                          <a:ea typeface="Lato"/>
                          <a:cs typeface="Lato"/>
                          <a:sym typeface="Lato"/>
                        </a:rPr>
                        <a:t>Countries Involved:</a:t>
                      </a:r>
                      <a:endParaRPr sz="1200" b="1">
                        <a:latin typeface="Lato"/>
                        <a:ea typeface="Lato"/>
                        <a:cs typeface="Lato"/>
                        <a:sym typeface="Lato"/>
                      </a:endParaRPr>
                    </a:p>
                  </a:txBody>
                  <a:tcPr marL="91425" marR="91425" marT="91425" marB="91425">
                    <a:lnB w="9525" cap="flat" cmpd="sng">
                      <a:solidFill>
                        <a:srgbClr val="9E9E9E">
                          <a:alpha val="0"/>
                        </a:srgbClr>
                      </a:solidFill>
                      <a:prstDash val="solid"/>
                      <a:round/>
                      <a:headEnd type="none" w="sm" len="sm"/>
                      <a:tailEnd type="none" w="sm" len="sm"/>
                    </a:lnB>
                    <a:solidFill>
                      <a:srgbClr val="E1DAF2"/>
                    </a:solidFill>
                  </a:tcPr>
                </a:tc>
                <a:extLst>
                  <a:ext uri="{0D108BD9-81ED-4DB2-BD59-A6C34878D82A}">
                    <a16:rowId xmlns:a16="http://schemas.microsoft.com/office/drawing/2014/main" val="10002"/>
                  </a:ext>
                </a:extLst>
              </a:tr>
              <a:tr h="373200">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alpha val="0"/>
                        </a:srgbClr>
                      </a:solidFill>
                      <a:prstDash val="solid"/>
                      <a:round/>
                      <a:headEnd type="none" w="sm" len="sm"/>
                      <a:tailEnd type="none" w="sm" len="sm"/>
                    </a:lnT>
                    <a:solidFill>
                      <a:srgbClr val="E1DAF2"/>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alpha val="0"/>
                        </a:srgbClr>
                      </a:solidFill>
                      <a:prstDash val="solid"/>
                      <a:round/>
                      <a:headEnd type="none" w="sm" len="sm"/>
                      <a:tailEnd type="none" w="sm" len="sm"/>
                    </a:lnT>
                    <a:solidFill>
                      <a:srgbClr val="E1DAF2"/>
                    </a:solidFill>
                  </a:tcPr>
                </a:tc>
                <a:extLst>
                  <a:ext uri="{0D108BD9-81ED-4DB2-BD59-A6C34878D82A}">
                    <a16:rowId xmlns:a16="http://schemas.microsoft.com/office/drawing/2014/main" val="10003"/>
                  </a:ext>
                </a:extLst>
              </a:tr>
              <a:tr h="365725">
                <a:tc gridSpan="2">
                  <a:txBody>
                    <a:bodyPr/>
                    <a:lstStyle/>
                    <a:p>
                      <a:pPr marL="0" lvl="0" indent="0" algn="l" rtl="0">
                        <a:spcBef>
                          <a:spcPts val="0"/>
                        </a:spcBef>
                        <a:spcAft>
                          <a:spcPts val="0"/>
                        </a:spcAft>
                        <a:buNone/>
                      </a:pPr>
                      <a:r>
                        <a:rPr lang="en" sz="1200" b="1">
                          <a:latin typeface="Lato"/>
                          <a:ea typeface="Lato"/>
                          <a:cs typeface="Lato"/>
                          <a:sym typeface="Lato"/>
                        </a:rPr>
                        <a:t>Drawing of the Launch Vehicle: </a:t>
                      </a:r>
                      <a:endParaRPr sz="1200" b="1">
                        <a:latin typeface="Lato"/>
                        <a:ea typeface="Lato"/>
                        <a:cs typeface="Lato"/>
                        <a:sym typeface="Lato"/>
                      </a:endParaRPr>
                    </a:p>
                  </a:txBody>
                  <a:tcPr marL="91425" marR="91425" marT="91425" marB="91425">
                    <a:lnB w="9525" cap="flat" cmpd="sng">
                      <a:solidFill>
                        <a:srgbClr val="9E9E9E">
                          <a:alpha val="0"/>
                        </a:srgbClr>
                      </a:solidFill>
                      <a:prstDash val="solid"/>
                      <a:round/>
                      <a:headEnd type="none" w="sm" len="sm"/>
                      <a:tailEnd type="none" w="sm" len="sm"/>
                    </a:lnB>
                    <a:solidFill>
                      <a:srgbClr val="E1DAF2"/>
                    </a:solidFill>
                  </a:tcPr>
                </a:tc>
                <a:tc hMerge="1">
                  <a:txBody>
                    <a:bodyPr/>
                    <a:lstStyle/>
                    <a:p>
                      <a:endParaRPr lang="en-US"/>
                    </a:p>
                  </a:txBody>
                  <a:tcPr/>
                </a:tc>
                <a:extLst>
                  <a:ext uri="{0D108BD9-81ED-4DB2-BD59-A6C34878D82A}">
                    <a16:rowId xmlns:a16="http://schemas.microsoft.com/office/drawing/2014/main" val="10004"/>
                  </a:ext>
                </a:extLst>
              </a:tr>
              <a:tr h="1541900">
                <a:tc gridSpan="2">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alpha val="0"/>
                        </a:srgbClr>
                      </a:solidFill>
                      <a:prstDash val="solid"/>
                      <a:round/>
                      <a:headEnd type="none" w="sm" len="sm"/>
                      <a:tailEnd type="none" w="sm" len="sm"/>
                    </a:lnT>
                    <a:solidFill>
                      <a:srgbClr val="E1DAF2"/>
                    </a:solidFill>
                  </a:tcPr>
                </a:tc>
                <a:tc hMerge="1">
                  <a:txBody>
                    <a:bodyPr/>
                    <a:lstStyle/>
                    <a:p>
                      <a:endParaRPr lang="en-US"/>
                    </a:p>
                  </a:txBody>
                  <a:tcPr/>
                </a:tc>
                <a:extLst>
                  <a:ext uri="{0D108BD9-81ED-4DB2-BD59-A6C34878D82A}">
                    <a16:rowId xmlns:a16="http://schemas.microsoft.com/office/drawing/2014/main" val="10005"/>
                  </a:ext>
                </a:extLst>
              </a:tr>
              <a:tr h="365725">
                <a:tc>
                  <a:txBody>
                    <a:bodyPr/>
                    <a:lstStyle/>
                    <a:p>
                      <a:pPr marL="0" lvl="0" indent="0" algn="l" rtl="0">
                        <a:spcBef>
                          <a:spcPts val="0"/>
                        </a:spcBef>
                        <a:spcAft>
                          <a:spcPts val="0"/>
                        </a:spcAft>
                        <a:buNone/>
                      </a:pPr>
                      <a:r>
                        <a:rPr lang="en" sz="1200" b="1">
                          <a:latin typeface="Lato"/>
                          <a:ea typeface="Lato"/>
                          <a:cs typeface="Lato"/>
                          <a:sym typeface="Lato"/>
                        </a:rPr>
                        <a:t>Crew Member Names:</a:t>
                      </a:r>
                      <a:endParaRPr sz="1200" b="1">
                        <a:latin typeface="Lato"/>
                        <a:ea typeface="Lato"/>
                        <a:cs typeface="Lato"/>
                        <a:sym typeface="Lato"/>
                      </a:endParaRPr>
                    </a:p>
                  </a:txBody>
                  <a:tcPr marL="91425" marR="91425" marT="91425" marB="91425">
                    <a:lnB w="9525" cap="flat" cmpd="sng">
                      <a:solidFill>
                        <a:srgbClr val="9E9E9E">
                          <a:alpha val="0"/>
                        </a:srgbClr>
                      </a:solidFill>
                      <a:prstDash val="solid"/>
                      <a:round/>
                      <a:headEnd type="none" w="sm" len="sm"/>
                      <a:tailEnd type="none" w="sm" len="sm"/>
                    </a:lnB>
                    <a:solidFill>
                      <a:srgbClr val="E1DAF2"/>
                    </a:solidFill>
                  </a:tcPr>
                </a:tc>
                <a:tc>
                  <a:txBody>
                    <a:bodyPr/>
                    <a:lstStyle/>
                    <a:p>
                      <a:pPr marL="0" lvl="0" indent="0" algn="l" rtl="0">
                        <a:spcBef>
                          <a:spcPts val="0"/>
                        </a:spcBef>
                        <a:spcAft>
                          <a:spcPts val="0"/>
                        </a:spcAft>
                        <a:buNone/>
                      </a:pPr>
                      <a:r>
                        <a:rPr lang="en" sz="1200" b="1">
                          <a:latin typeface="Lato"/>
                          <a:ea typeface="Lato"/>
                          <a:cs typeface="Lato"/>
                          <a:sym typeface="Lato"/>
                        </a:rPr>
                        <a:t>Crew Member Roles:</a:t>
                      </a:r>
                      <a:endParaRPr sz="1200" b="1">
                        <a:latin typeface="Lato"/>
                        <a:ea typeface="Lato"/>
                        <a:cs typeface="Lato"/>
                        <a:sym typeface="Lato"/>
                      </a:endParaRPr>
                    </a:p>
                  </a:txBody>
                  <a:tcPr marL="91425" marR="91425" marT="91425" marB="91425">
                    <a:lnB w="9525" cap="flat" cmpd="sng">
                      <a:solidFill>
                        <a:srgbClr val="9E9E9E">
                          <a:alpha val="0"/>
                        </a:srgbClr>
                      </a:solidFill>
                      <a:prstDash val="solid"/>
                      <a:round/>
                      <a:headEnd type="none" w="sm" len="sm"/>
                      <a:tailEnd type="none" w="sm" len="sm"/>
                    </a:lnB>
                    <a:solidFill>
                      <a:srgbClr val="E1DAF2"/>
                    </a:solidFill>
                  </a:tcPr>
                </a:tc>
                <a:extLst>
                  <a:ext uri="{0D108BD9-81ED-4DB2-BD59-A6C34878D82A}">
                    <a16:rowId xmlns:a16="http://schemas.microsoft.com/office/drawing/2014/main" val="10006"/>
                  </a:ext>
                </a:extLst>
              </a:tr>
              <a:tr h="779425">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alpha val="0"/>
                        </a:srgbClr>
                      </a:solidFill>
                      <a:prstDash val="solid"/>
                      <a:round/>
                      <a:headEnd type="none" w="sm" len="sm"/>
                      <a:tailEnd type="none" w="sm" len="sm"/>
                    </a:lnT>
                    <a:solidFill>
                      <a:srgbClr val="E1DAF2"/>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alpha val="0"/>
                        </a:srgbClr>
                      </a:solidFill>
                      <a:prstDash val="solid"/>
                      <a:round/>
                      <a:headEnd type="none" w="sm" len="sm"/>
                      <a:tailEnd type="none" w="sm" len="sm"/>
                    </a:lnT>
                    <a:solidFill>
                      <a:srgbClr val="E1DAF2"/>
                    </a:solidFill>
                  </a:tcPr>
                </a:tc>
                <a:extLst>
                  <a:ext uri="{0D108BD9-81ED-4DB2-BD59-A6C34878D82A}">
                    <a16:rowId xmlns:a16="http://schemas.microsoft.com/office/drawing/2014/main" val="10007"/>
                  </a:ext>
                </a:extLst>
              </a:tr>
              <a:tr h="230325">
                <a:tc>
                  <a:txBody>
                    <a:bodyPr/>
                    <a:lstStyle/>
                    <a:p>
                      <a:pPr marL="0" lvl="0" indent="0" algn="l" rtl="0">
                        <a:spcBef>
                          <a:spcPts val="0"/>
                        </a:spcBef>
                        <a:spcAft>
                          <a:spcPts val="0"/>
                        </a:spcAft>
                        <a:buNone/>
                      </a:pPr>
                      <a:r>
                        <a:rPr lang="en" sz="1200" b="1">
                          <a:latin typeface="Lato"/>
                          <a:ea typeface="Lato"/>
                          <a:cs typeface="Lato"/>
                          <a:sym typeface="Lato"/>
                        </a:rPr>
                        <a:t>Purpose of the Mission:</a:t>
                      </a:r>
                      <a:endParaRPr sz="1200" b="1">
                        <a:latin typeface="Lato"/>
                        <a:ea typeface="Lato"/>
                        <a:cs typeface="Lato"/>
                        <a:sym typeface="Lato"/>
                      </a:endParaRPr>
                    </a:p>
                  </a:txBody>
                  <a:tcPr marL="91425" marR="91425" marT="91425" marB="91425">
                    <a:lnB w="9525" cap="flat" cmpd="sng">
                      <a:solidFill>
                        <a:srgbClr val="9E9E9E">
                          <a:alpha val="0"/>
                        </a:srgbClr>
                      </a:solidFill>
                      <a:prstDash val="solid"/>
                      <a:round/>
                      <a:headEnd type="none" w="sm" len="sm"/>
                      <a:tailEnd type="none" w="sm" len="sm"/>
                    </a:lnB>
                    <a:solidFill>
                      <a:srgbClr val="E1DAF2"/>
                    </a:solidFill>
                  </a:tcPr>
                </a:tc>
                <a:tc>
                  <a:txBody>
                    <a:bodyPr/>
                    <a:lstStyle/>
                    <a:p>
                      <a:pPr marL="0" lvl="0" indent="0" algn="l" rtl="0">
                        <a:spcBef>
                          <a:spcPts val="0"/>
                        </a:spcBef>
                        <a:spcAft>
                          <a:spcPts val="0"/>
                        </a:spcAft>
                        <a:buNone/>
                      </a:pPr>
                      <a:r>
                        <a:rPr lang="en" sz="1200" b="1">
                          <a:latin typeface="Lato"/>
                          <a:ea typeface="Lato"/>
                          <a:cs typeface="Lato"/>
                          <a:sym typeface="Lato"/>
                        </a:rPr>
                        <a:t>Contributions of the mission to space science or technology (including why it is most useful).</a:t>
                      </a:r>
                      <a:endParaRPr sz="1200" b="1">
                        <a:latin typeface="Lato"/>
                        <a:ea typeface="Lato"/>
                        <a:cs typeface="Lato"/>
                        <a:sym typeface="Lato"/>
                      </a:endParaRPr>
                    </a:p>
                  </a:txBody>
                  <a:tcPr marL="91425" marR="91425" marT="91425" marB="91425">
                    <a:lnB w="9525" cap="flat" cmpd="sng">
                      <a:solidFill>
                        <a:srgbClr val="9E9E9E">
                          <a:alpha val="0"/>
                        </a:srgbClr>
                      </a:solidFill>
                      <a:prstDash val="solid"/>
                      <a:round/>
                      <a:headEnd type="none" w="sm" len="sm"/>
                      <a:tailEnd type="none" w="sm" len="sm"/>
                    </a:lnB>
                    <a:solidFill>
                      <a:srgbClr val="E1DAF2"/>
                    </a:solidFill>
                  </a:tcPr>
                </a:tc>
                <a:extLst>
                  <a:ext uri="{0D108BD9-81ED-4DB2-BD59-A6C34878D82A}">
                    <a16:rowId xmlns:a16="http://schemas.microsoft.com/office/drawing/2014/main" val="10008"/>
                  </a:ext>
                </a:extLst>
              </a:tr>
              <a:tr h="1929725">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alpha val="0"/>
                        </a:srgbClr>
                      </a:solidFill>
                      <a:prstDash val="solid"/>
                      <a:round/>
                      <a:headEnd type="none" w="sm" len="sm"/>
                      <a:tailEnd type="none" w="sm" len="sm"/>
                    </a:lnT>
                    <a:solidFill>
                      <a:srgbClr val="E1DAF2"/>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lnT w="9525" cap="flat" cmpd="sng">
                      <a:solidFill>
                        <a:srgbClr val="9E9E9E">
                          <a:alpha val="0"/>
                        </a:srgbClr>
                      </a:solidFill>
                      <a:prstDash val="solid"/>
                      <a:round/>
                      <a:headEnd type="none" w="sm" len="sm"/>
                      <a:tailEnd type="none" w="sm" len="sm"/>
                    </a:lnT>
                    <a:solidFill>
                      <a:srgbClr val="E1DAF2"/>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5"/>
          <p:cNvSpPr txBox="1">
            <a:spLocks noGrp="1"/>
          </p:cNvSpPr>
          <p:nvPr>
            <p:ph type="subTitle" idx="7"/>
          </p:nvPr>
        </p:nvSpPr>
        <p:spPr>
          <a:xfrm>
            <a:off x="5501972" y="3947775"/>
            <a:ext cx="1068900" cy="1433700"/>
          </a:xfrm>
          <a:prstGeom prst="rect">
            <a:avLst/>
          </a:prstGeom>
        </p:spPr>
        <p:txBody>
          <a:bodyPr spcFirstLastPara="1" wrap="square" lIns="113100" tIns="113100" rIns="113100" bIns="113100" anchor="ctr" anchorCtr="0">
            <a:normAutofit fontScale="85000" lnSpcReduction="10000"/>
          </a:bodyPr>
          <a:lstStyle/>
          <a:p>
            <a:pPr marL="0" lvl="0" indent="0" algn="ctr" rtl="0">
              <a:spcBef>
                <a:spcPts val="0"/>
              </a:spcBef>
              <a:spcAft>
                <a:spcPts val="2000"/>
              </a:spcAft>
              <a:buNone/>
            </a:pPr>
            <a:r>
              <a:rPr lang="en" u="sng">
                <a:solidFill>
                  <a:schemeClr val="hlink"/>
                </a:solidFill>
                <a:hlinkClick r:id="rId3" action="ppaction://hlinksldjump"/>
              </a:rPr>
              <a:t>Travel Time &amp; Distance from the Sun</a:t>
            </a:r>
            <a:endParaRPr/>
          </a:p>
        </p:txBody>
      </p:sp>
      <p:sp>
        <p:nvSpPr>
          <p:cNvPr id="529" name="Google Shape;529;p45"/>
          <p:cNvSpPr txBox="1">
            <a:spLocks noGrp="1"/>
          </p:cNvSpPr>
          <p:nvPr>
            <p:ph type="title"/>
          </p:nvPr>
        </p:nvSpPr>
        <p:spPr>
          <a:xfrm>
            <a:off x="2187150" y="333025"/>
            <a:ext cx="5684100" cy="7155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a:t>Student Learning Board</a:t>
            </a:r>
            <a:endParaRPr/>
          </a:p>
        </p:txBody>
      </p:sp>
      <p:sp>
        <p:nvSpPr>
          <p:cNvPr id="530" name="Google Shape;530;p45"/>
          <p:cNvSpPr txBox="1">
            <a:spLocks noGrp="1"/>
          </p:cNvSpPr>
          <p:nvPr>
            <p:ph type="subTitle" idx="3"/>
          </p:nvPr>
        </p:nvSpPr>
        <p:spPr>
          <a:xfrm flipH="1">
            <a:off x="5155775" y="5577150"/>
            <a:ext cx="1761300" cy="2167800"/>
          </a:xfrm>
          <a:prstGeom prst="rect">
            <a:avLst/>
          </a:prstGeom>
        </p:spPr>
        <p:txBody>
          <a:bodyPr spcFirstLastPara="1" wrap="square" lIns="113100" tIns="113100" rIns="113100" bIns="113100" anchor="t" anchorCtr="0">
            <a:spAutoFit/>
          </a:bodyPr>
          <a:lstStyle/>
          <a:p>
            <a:pPr marL="0" lvl="0" indent="0" algn="ctr" rtl="0">
              <a:spcBef>
                <a:spcPts val="0"/>
              </a:spcBef>
              <a:spcAft>
                <a:spcPts val="0"/>
              </a:spcAft>
              <a:buClr>
                <a:schemeClr val="dk1"/>
              </a:buClr>
              <a:buSzPts val="1100"/>
              <a:buFont typeface="Arial"/>
              <a:buNone/>
            </a:pPr>
            <a:r>
              <a:rPr lang="en">
                <a:solidFill>
                  <a:srgbClr val="E1DAF2"/>
                </a:solidFill>
              </a:rPr>
              <a:t>Determine how long it would take to travel to the moon and different planets from Earth. And how proximity to the sun can affect the lives of living things.</a:t>
            </a:r>
            <a:endParaRPr/>
          </a:p>
        </p:txBody>
      </p:sp>
      <p:sp>
        <p:nvSpPr>
          <p:cNvPr id="531" name="Google Shape;531;p45"/>
          <p:cNvSpPr txBox="1">
            <a:spLocks noGrp="1"/>
          </p:cNvSpPr>
          <p:nvPr>
            <p:ph type="subTitle" idx="5"/>
          </p:nvPr>
        </p:nvSpPr>
        <p:spPr>
          <a:xfrm>
            <a:off x="1725384" y="3947775"/>
            <a:ext cx="1068900" cy="1433700"/>
          </a:xfrm>
          <a:prstGeom prst="rect">
            <a:avLst/>
          </a:prstGeom>
        </p:spPr>
        <p:txBody>
          <a:bodyPr spcFirstLastPara="1" wrap="square" lIns="113100" tIns="113100" rIns="113100" bIns="113100" anchor="ctr" anchorCtr="0">
            <a:normAutofit fontScale="85000" lnSpcReduction="10000"/>
          </a:bodyPr>
          <a:lstStyle/>
          <a:p>
            <a:pPr marL="0" lvl="0" indent="0" algn="ctr" rtl="0">
              <a:spcBef>
                <a:spcPts val="0"/>
              </a:spcBef>
              <a:spcAft>
                <a:spcPts val="2000"/>
              </a:spcAft>
              <a:buNone/>
            </a:pPr>
            <a:r>
              <a:rPr lang="en" u="sng">
                <a:solidFill>
                  <a:schemeClr val="hlink"/>
                </a:solidFill>
                <a:hlinkClick r:id="rId4" action="ppaction://hlinksldjump"/>
              </a:rPr>
              <a:t>The Planets: Size &amp; Composition</a:t>
            </a:r>
            <a:endParaRPr/>
          </a:p>
        </p:txBody>
      </p:sp>
      <p:sp>
        <p:nvSpPr>
          <p:cNvPr id="532" name="Google Shape;532;p45"/>
          <p:cNvSpPr txBox="1">
            <a:spLocks noGrp="1"/>
          </p:cNvSpPr>
          <p:nvPr>
            <p:ph type="subTitle" idx="6"/>
          </p:nvPr>
        </p:nvSpPr>
        <p:spPr>
          <a:xfrm>
            <a:off x="3613672" y="3947775"/>
            <a:ext cx="1068900" cy="1433700"/>
          </a:xfrm>
          <a:prstGeom prst="rect">
            <a:avLst/>
          </a:prstGeom>
        </p:spPr>
        <p:txBody>
          <a:bodyPr spcFirstLastPara="1" wrap="square" lIns="113100" tIns="113100" rIns="113100" bIns="113100" anchor="ctr" anchorCtr="0">
            <a:noAutofit/>
          </a:bodyPr>
          <a:lstStyle/>
          <a:p>
            <a:pPr marL="0" lvl="0" indent="0" algn="ctr" rtl="0">
              <a:spcBef>
                <a:spcPts val="0"/>
              </a:spcBef>
              <a:spcAft>
                <a:spcPts val="2000"/>
              </a:spcAft>
              <a:buNone/>
            </a:pPr>
            <a:r>
              <a:rPr lang="en" u="sng">
                <a:solidFill>
                  <a:schemeClr val="hlink"/>
                </a:solidFill>
                <a:hlinkClick r:id="rId5" action="ppaction://hlinksldjump"/>
              </a:rPr>
              <a:t>The Moon &amp; Gravity</a:t>
            </a:r>
            <a:endParaRPr/>
          </a:p>
        </p:txBody>
      </p:sp>
      <p:sp>
        <p:nvSpPr>
          <p:cNvPr id="533" name="Google Shape;533;p45"/>
          <p:cNvSpPr txBox="1">
            <a:spLocks noGrp="1"/>
          </p:cNvSpPr>
          <p:nvPr>
            <p:ph type="subTitle" idx="8"/>
          </p:nvPr>
        </p:nvSpPr>
        <p:spPr>
          <a:xfrm>
            <a:off x="7390272" y="3947775"/>
            <a:ext cx="1068900" cy="1433700"/>
          </a:xfrm>
          <a:prstGeom prst="rect">
            <a:avLst/>
          </a:prstGeom>
        </p:spPr>
        <p:txBody>
          <a:bodyPr spcFirstLastPara="1" wrap="square" lIns="113100" tIns="113100" rIns="113100" bIns="113100" anchor="ctr" anchorCtr="0">
            <a:normAutofit/>
          </a:bodyPr>
          <a:lstStyle/>
          <a:p>
            <a:pPr marL="0" lvl="0" indent="0" algn="ctr" rtl="0">
              <a:lnSpc>
                <a:spcPct val="115000"/>
              </a:lnSpc>
              <a:spcBef>
                <a:spcPts val="0"/>
              </a:spcBef>
              <a:spcAft>
                <a:spcPts val="2000"/>
              </a:spcAft>
              <a:buSzPts val="1018"/>
              <a:buNone/>
            </a:pPr>
            <a:r>
              <a:rPr lang="en" sz="1465" u="sng">
                <a:solidFill>
                  <a:schemeClr val="hlink"/>
                </a:solidFill>
                <a:hlinkClick r:id="rId6" action="ppaction://hlinksldjump"/>
              </a:rPr>
              <a:t>Space Technology &amp; Developments</a:t>
            </a:r>
            <a:endParaRPr sz="1465"/>
          </a:p>
        </p:txBody>
      </p:sp>
      <p:sp>
        <p:nvSpPr>
          <p:cNvPr id="534" name="Google Shape;534;p45"/>
          <p:cNvSpPr txBox="1">
            <a:spLocks noGrp="1"/>
          </p:cNvSpPr>
          <p:nvPr>
            <p:ph type="subTitle" idx="3"/>
          </p:nvPr>
        </p:nvSpPr>
        <p:spPr>
          <a:xfrm flipH="1">
            <a:off x="7044075" y="5577150"/>
            <a:ext cx="1761300" cy="2167800"/>
          </a:xfrm>
          <a:prstGeom prst="rect">
            <a:avLst/>
          </a:prstGeom>
        </p:spPr>
        <p:txBody>
          <a:bodyPr spcFirstLastPara="1" wrap="square" lIns="113100" tIns="113100" rIns="113100" bIns="113100" anchor="t" anchorCtr="0">
            <a:spAutoFit/>
          </a:bodyPr>
          <a:lstStyle/>
          <a:p>
            <a:pPr marL="0" lvl="0" indent="0" algn="ctr" rtl="0">
              <a:spcBef>
                <a:spcPts val="0"/>
              </a:spcBef>
              <a:spcAft>
                <a:spcPts val="0"/>
              </a:spcAft>
              <a:buNone/>
            </a:pPr>
            <a:r>
              <a:rPr lang="en">
                <a:solidFill>
                  <a:srgbClr val="E1DAF2"/>
                </a:solidFill>
              </a:rPr>
              <a:t>Identify famous astronauts and what they contributed to science as well as the new technological developments for space. </a:t>
            </a:r>
            <a:endParaRPr/>
          </a:p>
        </p:txBody>
      </p:sp>
      <p:sp>
        <p:nvSpPr>
          <p:cNvPr id="535" name="Google Shape;535;p45"/>
          <p:cNvSpPr txBox="1">
            <a:spLocks noGrp="1"/>
          </p:cNvSpPr>
          <p:nvPr>
            <p:ph type="subTitle" idx="3"/>
          </p:nvPr>
        </p:nvSpPr>
        <p:spPr>
          <a:xfrm flipH="1">
            <a:off x="3267475" y="5577150"/>
            <a:ext cx="1761300" cy="1305900"/>
          </a:xfrm>
          <a:prstGeom prst="rect">
            <a:avLst/>
          </a:prstGeom>
        </p:spPr>
        <p:txBody>
          <a:bodyPr spcFirstLastPara="1" wrap="square" lIns="113100" tIns="113100" rIns="113100" bIns="113100" anchor="t" anchorCtr="0">
            <a:spAutoFit/>
          </a:bodyPr>
          <a:lstStyle/>
          <a:p>
            <a:pPr marL="0" lvl="0" indent="0" algn="ctr" rtl="0">
              <a:spcBef>
                <a:spcPts val="0"/>
              </a:spcBef>
              <a:spcAft>
                <a:spcPts val="0"/>
              </a:spcAft>
              <a:buNone/>
            </a:pPr>
            <a:r>
              <a:rPr lang="en">
                <a:solidFill>
                  <a:srgbClr val="E1DAF2"/>
                </a:solidFill>
              </a:rPr>
              <a:t>Study the purpose of the moon and compare the gravity differences on other planets.</a:t>
            </a:r>
            <a:endParaRPr/>
          </a:p>
        </p:txBody>
      </p:sp>
      <p:sp>
        <p:nvSpPr>
          <p:cNvPr id="536" name="Google Shape;536;p45"/>
          <p:cNvSpPr txBox="1">
            <a:spLocks noGrp="1"/>
          </p:cNvSpPr>
          <p:nvPr>
            <p:ph type="subTitle" idx="3"/>
          </p:nvPr>
        </p:nvSpPr>
        <p:spPr>
          <a:xfrm flipH="1">
            <a:off x="1379175" y="5577150"/>
            <a:ext cx="1761300" cy="1521300"/>
          </a:xfrm>
          <a:prstGeom prst="rect">
            <a:avLst/>
          </a:prstGeom>
        </p:spPr>
        <p:txBody>
          <a:bodyPr spcFirstLastPara="1" wrap="square" lIns="113100" tIns="113100" rIns="113100" bIns="113100" anchor="t" anchorCtr="0">
            <a:spAutoFit/>
          </a:bodyPr>
          <a:lstStyle/>
          <a:p>
            <a:pPr marL="0" lvl="0" indent="0" algn="ctr" rtl="0">
              <a:spcBef>
                <a:spcPts val="0"/>
              </a:spcBef>
              <a:spcAft>
                <a:spcPts val="0"/>
              </a:spcAft>
              <a:buNone/>
            </a:pPr>
            <a:r>
              <a:rPr lang="en">
                <a:solidFill>
                  <a:srgbClr val="E1DAF2"/>
                </a:solidFill>
              </a:rPr>
              <a:t>Discover each of the planets, their size, composition and the qualities that make them unique. </a:t>
            </a:r>
            <a:endParaRPr/>
          </a:p>
        </p:txBody>
      </p:sp>
      <p:sp>
        <p:nvSpPr>
          <p:cNvPr id="537" name="Google Shape;537;p45"/>
          <p:cNvSpPr txBox="1">
            <a:spLocks noGrp="1"/>
          </p:cNvSpPr>
          <p:nvPr>
            <p:ph type="subTitle" idx="7"/>
          </p:nvPr>
        </p:nvSpPr>
        <p:spPr>
          <a:xfrm>
            <a:off x="1137000" y="816000"/>
            <a:ext cx="8129400" cy="1890900"/>
          </a:xfrm>
          <a:prstGeom prst="rect">
            <a:avLst/>
          </a:prstGeom>
        </p:spPr>
        <p:txBody>
          <a:bodyPr spcFirstLastPara="1" wrap="square" lIns="113100" tIns="113100" rIns="113100" bIns="113100" anchor="t" anchorCtr="0">
            <a:spAutoFit/>
          </a:bodyPr>
          <a:lstStyle/>
          <a:p>
            <a:pPr marL="0" lvl="0" indent="0" algn="l" rtl="0">
              <a:lnSpc>
                <a:spcPct val="100000"/>
              </a:lnSpc>
              <a:spcBef>
                <a:spcPts val="0"/>
              </a:spcBef>
              <a:spcAft>
                <a:spcPts val="0"/>
              </a:spcAft>
              <a:buNone/>
            </a:pPr>
            <a:r>
              <a:rPr lang="en">
                <a:solidFill>
                  <a:srgbClr val="DCC9E2"/>
                </a:solidFill>
                <a:latin typeface="Lato"/>
                <a:ea typeface="Lato"/>
                <a:cs typeface="Lato"/>
                <a:sym typeface="Lato"/>
              </a:rPr>
              <a:t>THE CHALLENGE: </a:t>
            </a:r>
            <a:endParaRPr>
              <a:solidFill>
                <a:srgbClr val="DCC9E2"/>
              </a:solidFill>
              <a:latin typeface="Lato"/>
              <a:ea typeface="Lato"/>
              <a:cs typeface="Lato"/>
              <a:sym typeface="Lato"/>
            </a:endParaRPr>
          </a:p>
          <a:p>
            <a:pPr marL="0" lvl="0" indent="0" algn="l" rtl="0">
              <a:lnSpc>
                <a:spcPct val="100000"/>
              </a:lnSpc>
              <a:spcBef>
                <a:spcPts val="0"/>
              </a:spcBef>
              <a:spcAft>
                <a:spcPts val="0"/>
              </a:spcAft>
              <a:buNone/>
            </a:pPr>
            <a:r>
              <a:rPr lang="en">
                <a:solidFill>
                  <a:srgbClr val="DCC9E2"/>
                </a:solidFill>
                <a:latin typeface="Lato"/>
                <a:ea typeface="Lato"/>
                <a:cs typeface="Lato"/>
                <a:sym typeface="Lato"/>
              </a:rPr>
              <a:t>Throughout this learning experience you will be designing a plan to leave Earth to live on the next  most habitable planet. </a:t>
            </a:r>
            <a:endParaRPr>
              <a:solidFill>
                <a:srgbClr val="DCC9E2"/>
              </a:solidFill>
              <a:latin typeface="Lato"/>
              <a:ea typeface="Lato"/>
              <a:cs typeface="Lato"/>
              <a:sym typeface="Lato"/>
            </a:endParaRPr>
          </a:p>
          <a:p>
            <a:pPr marL="0" lvl="0" indent="0" algn="l" rtl="0">
              <a:lnSpc>
                <a:spcPct val="100000"/>
              </a:lnSpc>
              <a:spcBef>
                <a:spcPts val="0"/>
              </a:spcBef>
              <a:spcAft>
                <a:spcPts val="0"/>
              </a:spcAft>
              <a:buNone/>
            </a:pPr>
            <a:r>
              <a:rPr lang="en">
                <a:solidFill>
                  <a:srgbClr val="DCC9E2"/>
                </a:solidFill>
                <a:latin typeface="Lato"/>
                <a:ea typeface="Lato"/>
                <a:cs typeface="Lato"/>
                <a:sym typeface="Lato"/>
              </a:rPr>
              <a:t>After each lesson you will get the opportunity to add, revise or extend on your final project using new information that you have gathered. </a:t>
            </a:r>
            <a:endParaRPr>
              <a:solidFill>
                <a:srgbClr val="DCC9E2"/>
              </a:solidFill>
              <a:latin typeface="Lato"/>
              <a:ea typeface="Lato"/>
              <a:cs typeface="Lato"/>
              <a:sym typeface="Lato"/>
            </a:endParaRPr>
          </a:p>
          <a:p>
            <a:pPr marL="0" lvl="0" indent="0" algn="l" rtl="0">
              <a:lnSpc>
                <a:spcPct val="100000"/>
              </a:lnSpc>
              <a:spcBef>
                <a:spcPts val="0"/>
              </a:spcBef>
              <a:spcAft>
                <a:spcPts val="0"/>
              </a:spcAft>
              <a:buNone/>
            </a:pPr>
            <a:r>
              <a:rPr lang="en">
                <a:solidFill>
                  <a:srgbClr val="DCC9E2"/>
                </a:solidFill>
                <a:latin typeface="Lato"/>
                <a:ea typeface="Lato"/>
                <a:cs typeface="Lato"/>
                <a:sym typeface="Lato"/>
              </a:rPr>
              <a:t>Enjoy your Space Adventure!</a:t>
            </a:r>
            <a:endParaRPr>
              <a:solidFill>
                <a:srgbClr val="DCC9E2"/>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81"/>
          <p:cNvSpPr txBox="1">
            <a:spLocks noGrp="1"/>
          </p:cNvSpPr>
          <p:nvPr>
            <p:ph type="subTitle" idx="1"/>
          </p:nvPr>
        </p:nvSpPr>
        <p:spPr>
          <a:xfrm flipH="1">
            <a:off x="131550" y="929625"/>
            <a:ext cx="7553100" cy="991200"/>
          </a:xfrm>
          <a:prstGeom prst="rect">
            <a:avLst/>
          </a:prstGeom>
        </p:spPr>
        <p:txBody>
          <a:bodyPr spcFirstLastPara="1" wrap="square" lIns="113100" tIns="113100" rIns="113100" bIns="113100" anchor="b" anchorCtr="0">
            <a:noAutofit/>
          </a:bodyPr>
          <a:lstStyle/>
          <a:p>
            <a:pPr marL="0" lvl="0" indent="0" algn="l" rtl="0">
              <a:spcBef>
                <a:spcPts val="0"/>
              </a:spcBef>
              <a:spcAft>
                <a:spcPts val="0"/>
              </a:spcAft>
              <a:buNone/>
            </a:pPr>
            <a:r>
              <a:rPr lang="en" sz="2400"/>
              <a:t>“How important is it to consider technology &amp; developments when inhabiting a new planet?”</a:t>
            </a:r>
            <a:endParaRPr sz="2400"/>
          </a:p>
        </p:txBody>
      </p:sp>
      <p:sp>
        <p:nvSpPr>
          <p:cNvPr id="1052" name="Google Shape;1052;p81"/>
          <p:cNvSpPr txBox="1">
            <a:spLocks noGrp="1"/>
          </p:cNvSpPr>
          <p:nvPr>
            <p:ph type="ctrTitle"/>
          </p:nvPr>
        </p:nvSpPr>
        <p:spPr>
          <a:xfrm flipH="1">
            <a:off x="3952050" y="168425"/>
            <a:ext cx="2766900" cy="567000"/>
          </a:xfrm>
          <a:prstGeom prst="rect">
            <a:avLst/>
          </a:prstGeom>
        </p:spPr>
        <p:txBody>
          <a:bodyPr spcFirstLastPara="1" wrap="square" lIns="113100" tIns="113100" rIns="113100" bIns="113100" anchor="t" anchorCtr="0">
            <a:spAutoFit/>
          </a:bodyPr>
          <a:lstStyle/>
          <a:p>
            <a:pPr marL="0" lvl="0" indent="0" algn="r" rtl="0">
              <a:spcBef>
                <a:spcPts val="0"/>
              </a:spcBef>
              <a:spcAft>
                <a:spcPts val="0"/>
              </a:spcAft>
              <a:buNone/>
            </a:pPr>
            <a:r>
              <a:rPr lang="en"/>
              <a:t>Technology &amp; Developments</a:t>
            </a:r>
            <a:endParaRPr/>
          </a:p>
        </p:txBody>
      </p:sp>
      <p:sp>
        <p:nvSpPr>
          <p:cNvPr id="1053" name="Google Shape;1053;p81"/>
          <p:cNvSpPr txBox="1">
            <a:spLocks noGrp="1"/>
          </p:cNvSpPr>
          <p:nvPr>
            <p:ph type="subTitle" idx="4294967295"/>
          </p:nvPr>
        </p:nvSpPr>
        <p:spPr>
          <a:xfrm>
            <a:off x="314888" y="338835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Not Important </a:t>
            </a:r>
            <a:r>
              <a:rPr lang="en" b="1"/>
              <a:t>At All</a:t>
            </a:r>
            <a:endParaRPr sz="1500" b="1"/>
          </a:p>
        </p:txBody>
      </p:sp>
      <p:sp>
        <p:nvSpPr>
          <p:cNvPr id="1054" name="Google Shape;1054;p81"/>
          <p:cNvSpPr txBox="1">
            <a:spLocks noGrp="1"/>
          </p:cNvSpPr>
          <p:nvPr>
            <p:ph type="subTitle" idx="4294967295"/>
          </p:nvPr>
        </p:nvSpPr>
        <p:spPr>
          <a:xfrm>
            <a:off x="4199738" y="338835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Somewhat Important</a:t>
            </a:r>
            <a:endParaRPr sz="1500" b="1"/>
          </a:p>
        </p:txBody>
      </p:sp>
      <p:sp>
        <p:nvSpPr>
          <p:cNvPr id="1055" name="Google Shape;1055;p81"/>
          <p:cNvSpPr txBox="1">
            <a:spLocks noGrp="1"/>
          </p:cNvSpPr>
          <p:nvPr>
            <p:ph type="subTitle" idx="4294967295"/>
          </p:nvPr>
        </p:nvSpPr>
        <p:spPr>
          <a:xfrm>
            <a:off x="2257313" y="338835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A Little Important</a:t>
            </a:r>
            <a:endParaRPr sz="1500" b="1"/>
          </a:p>
        </p:txBody>
      </p:sp>
      <p:sp>
        <p:nvSpPr>
          <p:cNvPr id="1056" name="Google Shape;1056;p81"/>
          <p:cNvSpPr txBox="1">
            <a:spLocks noGrp="1"/>
          </p:cNvSpPr>
          <p:nvPr>
            <p:ph type="subTitle" idx="4294967295"/>
          </p:nvPr>
        </p:nvSpPr>
        <p:spPr>
          <a:xfrm>
            <a:off x="6142163" y="3388350"/>
            <a:ext cx="13650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Very Important</a:t>
            </a:r>
            <a:endParaRPr sz="1500" b="1"/>
          </a:p>
        </p:txBody>
      </p:sp>
      <p:cxnSp>
        <p:nvCxnSpPr>
          <p:cNvPr id="1057" name="Google Shape;1057;p81"/>
          <p:cNvCxnSpPr/>
          <p:nvPr/>
        </p:nvCxnSpPr>
        <p:spPr>
          <a:xfrm>
            <a:off x="131550" y="3388350"/>
            <a:ext cx="8079300" cy="0"/>
          </a:xfrm>
          <a:prstGeom prst="straightConnector1">
            <a:avLst/>
          </a:prstGeom>
          <a:noFill/>
          <a:ln w="38100" cap="flat" cmpd="sng">
            <a:solidFill>
              <a:srgbClr val="42FFB7"/>
            </a:solidFill>
            <a:prstDash val="solid"/>
            <a:round/>
            <a:headEnd type="stealth" w="med" len="med"/>
            <a:tailEnd type="stealth" w="med" len="med"/>
          </a:ln>
        </p:spPr>
      </p:cxnSp>
      <p:sp>
        <p:nvSpPr>
          <p:cNvPr id="1058" name="Google Shape;1058;p81"/>
          <p:cNvSpPr txBox="1">
            <a:spLocks noGrp="1"/>
          </p:cNvSpPr>
          <p:nvPr>
            <p:ph type="subTitle" idx="1"/>
          </p:nvPr>
        </p:nvSpPr>
        <p:spPr>
          <a:xfrm flipH="1">
            <a:off x="183600" y="4377200"/>
            <a:ext cx="9180000" cy="1500300"/>
          </a:xfrm>
          <a:prstGeom prst="rect">
            <a:avLst/>
          </a:prstGeom>
        </p:spPr>
        <p:txBody>
          <a:bodyPr spcFirstLastPara="1" wrap="square" lIns="113100" tIns="113100" rIns="113100" bIns="113100" anchor="b" anchorCtr="0">
            <a:noAutofit/>
          </a:bodyPr>
          <a:lstStyle/>
          <a:p>
            <a:pPr marL="0" lvl="0" indent="0" algn="l" rtl="0">
              <a:spcBef>
                <a:spcPts val="0"/>
              </a:spcBef>
              <a:spcAft>
                <a:spcPts val="0"/>
              </a:spcAft>
              <a:buClr>
                <a:schemeClr val="dk1"/>
              </a:buClr>
              <a:buSzPts val="1100"/>
              <a:buFont typeface="Arial"/>
              <a:buNone/>
            </a:pPr>
            <a:r>
              <a:rPr lang="en" sz="2600"/>
              <a:t>Review Slide 2 - Did your thinking change? </a:t>
            </a:r>
            <a:endParaRPr sz="2700"/>
          </a:p>
          <a:p>
            <a:pPr marL="0" lvl="0" indent="0" algn="l" rtl="0">
              <a:spcBef>
                <a:spcPts val="1000"/>
              </a:spcBef>
              <a:spcAft>
                <a:spcPts val="1000"/>
              </a:spcAft>
              <a:buNone/>
            </a:pPr>
            <a:r>
              <a:rPr lang="en" sz="1800" b="1"/>
              <a:t>“I think technology and developments are ______________, my thinking (did / did not) change because…”</a:t>
            </a:r>
            <a:endParaRPr sz="1800" b="1"/>
          </a:p>
        </p:txBody>
      </p:sp>
      <p:sp>
        <p:nvSpPr>
          <p:cNvPr id="1059" name="Google Shape;1059;p81"/>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#8:</a:t>
            </a:r>
            <a:endParaRPr sz="1200">
              <a:latin typeface="Sniglet"/>
              <a:ea typeface="Sniglet"/>
              <a:cs typeface="Sniglet"/>
              <a:sym typeface="Snigle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82"/>
          <p:cNvSpPr txBox="1">
            <a:spLocks noGrp="1"/>
          </p:cNvSpPr>
          <p:nvPr>
            <p:ph type="subTitle" idx="1"/>
          </p:nvPr>
        </p:nvSpPr>
        <p:spPr>
          <a:xfrm flipH="1">
            <a:off x="1349251" y="1842325"/>
            <a:ext cx="8010900" cy="1013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solidFill>
                  <a:schemeClr val="accent5"/>
                </a:solidFill>
              </a:rPr>
              <a:t>Using what you learned about </a:t>
            </a:r>
            <a:r>
              <a:rPr lang="en" b="1">
                <a:solidFill>
                  <a:schemeClr val="accent5"/>
                </a:solidFill>
              </a:rPr>
              <a:t>most useful</a:t>
            </a:r>
            <a:r>
              <a:rPr lang="en">
                <a:solidFill>
                  <a:schemeClr val="accent5"/>
                </a:solidFill>
              </a:rPr>
              <a:t> science and technology tools for space exploration and what you already know about the</a:t>
            </a:r>
            <a:r>
              <a:rPr lang="en" b="1">
                <a:solidFill>
                  <a:schemeClr val="accent5"/>
                </a:solidFill>
              </a:rPr>
              <a:t> needs of living things</a:t>
            </a:r>
            <a:r>
              <a:rPr lang="en">
                <a:solidFill>
                  <a:schemeClr val="accent5"/>
                </a:solidFill>
              </a:rPr>
              <a:t>; design a space shuttle that will not only provide your transportation to the planet but will also provide you with a home when you land on the planet. </a:t>
            </a:r>
            <a:endParaRPr>
              <a:solidFill>
                <a:schemeClr val="accent5"/>
              </a:solidFill>
            </a:endParaRPr>
          </a:p>
        </p:txBody>
      </p:sp>
      <p:sp>
        <p:nvSpPr>
          <p:cNvPr id="1065" name="Google Shape;1065;p82"/>
          <p:cNvSpPr txBox="1">
            <a:spLocks noGrp="1"/>
          </p:cNvSpPr>
          <p:nvPr>
            <p:ph type="ctrTitle"/>
          </p:nvPr>
        </p:nvSpPr>
        <p:spPr>
          <a:xfrm flipH="1">
            <a:off x="295050" y="505525"/>
            <a:ext cx="9397800" cy="13368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a:t>THE CHALLENGE PART 4:</a:t>
            </a:r>
            <a:endParaRPr/>
          </a:p>
          <a:p>
            <a:pPr marL="0" lvl="0" indent="0" algn="ctr" rtl="0">
              <a:spcBef>
                <a:spcPts val="0"/>
              </a:spcBef>
              <a:spcAft>
                <a:spcPts val="0"/>
              </a:spcAft>
              <a:buNone/>
            </a:pPr>
            <a:r>
              <a:rPr lang="en"/>
              <a:t> Design a New Space Shuttle</a:t>
            </a:r>
            <a:endParaRPr/>
          </a:p>
        </p:txBody>
      </p:sp>
      <p:pic>
        <p:nvPicPr>
          <p:cNvPr id="1066" name="Google Shape;1066;p82"/>
          <p:cNvPicPr preferRelativeResize="0"/>
          <p:nvPr/>
        </p:nvPicPr>
        <p:blipFill>
          <a:blip r:embed="rId3">
            <a:alphaModFix/>
          </a:blip>
          <a:stretch>
            <a:fillRect/>
          </a:stretch>
        </p:blipFill>
        <p:spPr>
          <a:xfrm rot="14" flipH="1">
            <a:off x="7680136" y="102159"/>
            <a:ext cx="2266399" cy="1442565"/>
          </a:xfrm>
          <a:prstGeom prst="rect">
            <a:avLst/>
          </a:prstGeom>
          <a:noFill/>
          <a:ln>
            <a:noFill/>
          </a:ln>
        </p:spPr>
      </p:pic>
      <p:pic>
        <p:nvPicPr>
          <p:cNvPr id="1067" name="Google Shape;1067;p82"/>
          <p:cNvPicPr preferRelativeResize="0"/>
          <p:nvPr/>
        </p:nvPicPr>
        <p:blipFill>
          <a:blip r:embed="rId4">
            <a:alphaModFix/>
          </a:blip>
          <a:stretch>
            <a:fillRect/>
          </a:stretch>
        </p:blipFill>
        <p:spPr>
          <a:xfrm>
            <a:off x="152400" y="3007825"/>
            <a:ext cx="6096000" cy="3352800"/>
          </a:xfrm>
          <a:prstGeom prst="rect">
            <a:avLst/>
          </a:prstGeom>
          <a:noFill/>
          <a:ln>
            <a:noFill/>
          </a:ln>
        </p:spPr>
      </p:pic>
      <p:pic>
        <p:nvPicPr>
          <p:cNvPr id="1068" name="Google Shape;1068;p82"/>
          <p:cNvPicPr preferRelativeResize="0"/>
          <p:nvPr/>
        </p:nvPicPr>
        <p:blipFill>
          <a:blip r:embed="rId5">
            <a:alphaModFix/>
          </a:blip>
          <a:stretch>
            <a:fillRect/>
          </a:stretch>
        </p:blipFill>
        <p:spPr>
          <a:xfrm rot="-5400000">
            <a:off x="4788025" y="3294025"/>
            <a:ext cx="5402750" cy="3554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83"/>
          <p:cNvSpPr txBox="1">
            <a:spLocks noGrp="1"/>
          </p:cNvSpPr>
          <p:nvPr>
            <p:ph type="ctrTitle"/>
          </p:nvPr>
        </p:nvSpPr>
        <p:spPr>
          <a:xfrm flipH="1">
            <a:off x="106200" y="235825"/>
            <a:ext cx="9846000" cy="9672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sz="2400"/>
              <a:t>Design Process Page 1</a:t>
            </a:r>
            <a:endParaRPr sz="2400"/>
          </a:p>
          <a:p>
            <a:pPr marL="0" lvl="0" indent="0" algn="ctr" rtl="0">
              <a:spcBef>
                <a:spcPts val="0"/>
              </a:spcBef>
              <a:spcAft>
                <a:spcPts val="0"/>
              </a:spcAft>
              <a:buNone/>
            </a:pPr>
            <a:r>
              <a:rPr lang="en" sz="2400"/>
              <a:t>Designing a New Space Shuttle</a:t>
            </a:r>
            <a:endParaRPr sz="2400">
              <a:latin typeface="Arial"/>
              <a:ea typeface="Arial"/>
              <a:cs typeface="Arial"/>
              <a:sym typeface="Arial"/>
            </a:endParaRPr>
          </a:p>
        </p:txBody>
      </p:sp>
      <p:graphicFrame>
        <p:nvGraphicFramePr>
          <p:cNvPr id="1074" name="Google Shape;1074;p83"/>
          <p:cNvGraphicFramePr/>
          <p:nvPr/>
        </p:nvGraphicFramePr>
        <p:xfrm>
          <a:off x="996450" y="1268850"/>
          <a:ext cx="8451450" cy="6211100"/>
        </p:xfrm>
        <a:graphic>
          <a:graphicData uri="http://schemas.openxmlformats.org/drawingml/2006/table">
            <a:tbl>
              <a:tblPr>
                <a:noFill/>
                <a:tableStyleId>{A4A1028E-98BD-4361-AB3E-9A6571CBAA60}</a:tableStyleId>
              </a:tblPr>
              <a:tblGrid>
                <a:gridCol w="4225725">
                  <a:extLst>
                    <a:ext uri="{9D8B030D-6E8A-4147-A177-3AD203B41FA5}">
                      <a16:colId xmlns:a16="http://schemas.microsoft.com/office/drawing/2014/main" val="20000"/>
                    </a:ext>
                  </a:extLst>
                </a:gridCol>
                <a:gridCol w="4225725">
                  <a:extLst>
                    <a:ext uri="{9D8B030D-6E8A-4147-A177-3AD203B41FA5}">
                      <a16:colId xmlns:a16="http://schemas.microsoft.com/office/drawing/2014/main" val="20001"/>
                    </a:ext>
                  </a:extLst>
                </a:gridCol>
              </a:tblGrid>
              <a:tr h="464325">
                <a:tc>
                  <a:txBody>
                    <a:bodyPr/>
                    <a:lstStyle/>
                    <a:p>
                      <a:pPr marL="0" lvl="0" indent="0" algn="l" rtl="0">
                        <a:spcBef>
                          <a:spcPts val="0"/>
                        </a:spcBef>
                        <a:spcAft>
                          <a:spcPts val="0"/>
                        </a:spcAft>
                        <a:buNone/>
                      </a:pPr>
                      <a:r>
                        <a:rPr lang="en"/>
                        <a:t>Define the Task: What do you need to do? </a:t>
                      </a:r>
                      <a:endParaRPr/>
                    </a:p>
                  </a:txBody>
                  <a:tcPr marL="91425" marR="91425" marT="91425" marB="91425"/>
                </a:tc>
                <a:tc>
                  <a:txBody>
                    <a:bodyPr/>
                    <a:lstStyle/>
                    <a:p>
                      <a:pPr marL="0" lvl="0" indent="0" algn="l" rtl="0">
                        <a:spcBef>
                          <a:spcPts val="0"/>
                        </a:spcBef>
                        <a:spcAft>
                          <a:spcPts val="0"/>
                        </a:spcAft>
                        <a:buNone/>
                      </a:pPr>
                      <a:r>
                        <a:rPr lang="en"/>
                        <a:t>What do you already know about space shuttles? </a:t>
                      </a:r>
                      <a:endParaRPr/>
                    </a:p>
                  </a:txBody>
                  <a:tcPr marL="91425" marR="91425" marT="91425" marB="91425"/>
                </a:tc>
                <a:extLst>
                  <a:ext uri="{0D108BD9-81ED-4DB2-BD59-A6C34878D82A}">
                    <a16:rowId xmlns:a16="http://schemas.microsoft.com/office/drawing/2014/main" val="10000"/>
                  </a:ext>
                </a:extLst>
              </a:tr>
              <a:tr h="25984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549875">
                <a:tc>
                  <a:txBody>
                    <a:bodyPr/>
                    <a:lstStyle/>
                    <a:p>
                      <a:pPr marL="0" lvl="0" indent="0" algn="l" rtl="0">
                        <a:spcBef>
                          <a:spcPts val="0"/>
                        </a:spcBef>
                        <a:spcAft>
                          <a:spcPts val="0"/>
                        </a:spcAft>
                        <a:buNone/>
                      </a:pPr>
                      <a:r>
                        <a:rPr lang="en"/>
                        <a:t>Do background research on space shuttles: </a:t>
                      </a:r>
                      <a:endParaRPr/>
                    </a:p>
                  </a:txBody>
                  <a:tcPr marL="91425" marR="91425" marT="91425" marB="91425"/>
                </a:tc>
                <a:tc>
                  <a:txBody>
                    <a:bodyPr/>
                    <a:lstStyle/>
                    <a:p>
                      <a:pPr marL="0" lvl="0" indent="0" algn="l" rtl="0">
                        <a:spcBef>
                          <a:spcPts val="0"/>
                        </a:spcBef>
                        <a:spcAft>
                          <a:spcPts val="0"/>
                        </a:spcAft>
                        <a:buNone/>
                      </a:pPr>
                      <a:r>
                        <a:rPr lang="en"/>
                        <a:t>Source: (Title and Link of websites used)</a:t>
                      </a:r>
                      <a:endParaRPr/>
                    </a:p>
                  </a:txBody>
                  <a:tcPr marL="91425" marR="91425" marT="91425" marB="91425"/>
                </a:tc>
                <a:extLst>
                  <a:ext uri="{0D108BD9-81ED-4DB2-BD59-A6C34878D82A}">
                    <a16:rowId xmlns:a16="http://schemas.microsoft.com/office/drawing/2014/main" val="10002"/>
                  </a:ext>
                </a:extLst>
              </a:tr>
              <a:tr h="25984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bl>
          </a:graphicData>
        </a:graphic>
      </p:graphicFrame>
      <p:grpSp>
        <p:nvGrpSpPr>
          <p:cNvPr id="1075" name="Google Shape;1075;p83"/>
          <p:cNvGrpSpPr/>
          <p:nvPr/>
        </p:nvGrpSpPr>
        <p:grpSpPr>
          <a:xfrm>
            <a:off x="240150" y="4331625"/>
            <a:ext cx="756300" cy="678000"/>
            <a:chOff x="106200" y="3347850"/>
            <a:chExt cx="756300" cy="678000"/>
          </a:xfrm>
        </p:grpSpPr>
        <p:sp>
          <p:nvSpPr>
            <p:cNvPr id="1076" name="Google Shape;1076;p83"/>
            <p:cNvSpPr/>
            <p:nvPr/>
          </p:nvSpPr>
          <p:spPr>
            <a:xfrm>
              <a:off x="106200" y="3347850"/>
              <a:ext cx="756300" cy="678000"/>
            </a:xfrm>
            <a:prstGeom prst="ellipse">
              <a:avLst/>
            </a:prstGeom>
            <a:solidFill>
              <a:srgbClr val="FF9900"/>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3"/>
            <p:cNvSpPr txBox="1"/>
            <p:nvPr/>
          </p:nvSpPr>
          <p:spPr>
            <a:xfrm>
              <a:off x="106200" y="3550800"/>
              <a:ext cx="756300" cy="2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Playfair Display"/>
                  <a:ea typeface="Playfair Display"/>
                  <a:cs typeface="Playfair Display"/>
                  <a:sym typeface="Playfair Display"/>
                </a:rPr>
                <a:t>Researching</a:t>
              </a:r>
              <a:r>
                <a:rPr lang="en" sz="700">
                  <a:latin typeface="Playfair Display"/>
                  <a:ea typeface="Playfair Display"/>
                  <a:cs typeface="Playfair Display"/>
                  <a:sym typeface="Playfair Display"/>
                </a:rPr>
                <a:t> </a:t>
              </a:r>
              <a:endParaRPr sz="700">
                <a:latin typeface="Playfair Display"/>
                <a:ea typeface="Playfair Display"/>
                <a:cs typeface="Playfair Display"/>
                <a:sym typeface="Playfair Display"/>
              </a:endParaRPr>
            </a:p>
          </p:txBody>
        </p:sp>
      </p:grpSp>
      <p:grpSp>
        <p:nvGrpSpPr>
          <p:cNvPr id="1078" name="Google Shape;1078;p83"/>
          <p:cNvGrpSpPr/>
          <p:nvPr/>
        </p:nvGrpSpPr>
        <p:grpSpPr>
          <a:xfrm>
            <a:off x="240150" y="1268850"/>
            <a:ext cx="756300" cy="678000"/>
            <a:chOff x="8387700" y="4465500"/>
            <a:chExt cx="756300" cy="678000"/>
          </a:xfrm>
        </p:grpSpPr>
        <p:sp>
          <p:nvSpPr>
            <p:cNvPr id="1079" name="Google Shape;1079;p83"/>
            <p:cNvSpPr/>
            <p:nvPr/>
          </p:nvSpPr>
          <p:spPr>
            <a:xfrm>
              <a:off x="8387700" y="4465500"/>
              <a:ext cx="756300" cy="678000"/>
            </a:xfrm>
            <a:prstGeom prst="ellipse">
              <a:avLst/>
            </a:prstGeom>
            <a:solidFill>
              <a:srgbClr val="00FF00"/>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3"/>
            <p:cNvSpPr txBox="1"/>
            <p:nvPr/>
          </p:nvSpPr>
          <p:spPr>
            <a:xfrm>
              <a:off x="8387700" y="4634200"/>
              <a:ext cx="756300" cy="2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Playfair Display"/>
                  <a:ea typeface="Playfair Display"/>
                  <a:cs typeface="Playfair Display"/>
                  <a:sym typeface="Playfair Display"/>
                </a:rPr>
                <a:t> Initiating</a:t>
              </a:r>
              <a:r>
                <a:rPr lang="en" sz="800">
                  <a:latin typeface="Playfair Display"/>
                  <a:ea typeface="Playfair Display"/>
                  <a:cs typeface="Playfair Display"/>
                  <a:sym typeface="Playfair Display"/>
                </a:rPr>
                <a:t> </a:t>
              </a:r>
              <a:endParaRPr sz="800">
                <a:latin typeface="Playfair Display"/>
                <a:ea typeface="Playfair Display"/>
                <a:cs typeface="Playfair Display"/>
                <a:sym typeface="Playfair Display"/>
              </a:endParaRPr>
            </a:p>
          </p:txBody>
        </p:sp>
      </p:grpSp>
      <p:sp>
        <p:nvSpPr>
          <p:cNvPr id="1081" name="Google Shape;1081;p83"/>
          <p:cNvSpPr txBox="1"/>
          <p:nvPr/>
        </p:nvSpPr>
        <p:spPr>
          <a:xfrm>
            <a:off x="34075" y="0"/>
            <a:ext cx="17553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#9:</a:t>
            </a:r>
            <a:endParaRPr sz="1200">
              <a:latin typeface="Sniglet"/>
              <a:ea typeface="Sniglet"/>
              <a:cs typeface="Sniglet"/>
              <a:sym typeface="Snigle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84"/>
          <p:cNvSpPr txBox="1">
            <a:spLocks noGrp="1"/>
          </p:cNvSpPr>
          <p:nvPr>
            <p:ph type="ctrTitle"/>
          </p:nvPr>
        </p:nvSpPr>
        <p:spPr>
          <a:xfrm flipH="1">
            <a:off x="106200" y="235825"/>
            <a:ext cx="9846000" cy="5979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sz="2400"/>
              <a:t>Design Process Page 2</a:t>
            </a:r>
            <a:endParaRPr sz="2400">
              <a:latin typeface="Arial"/>
              <a:ea typeface="Arial"/>
              <a:cs typeface="Arial"/>
              <a:sym typeface="Arial"/>
            </a:endParaRPr>
          </a:p>
        </p:txBody>
      </p:sp>
      <p:graphicFrame>
        <p:nvGraphicFramePr>
          <p:cNvPr id="1087" name="Google Shape;1087;p84"/>
          <p:cNvGraphicFramePr/>
          <p:nvPr/>
        </p:nvGraphicFramePr>
        <p:xfrm>
          <a:off x="996450" y="816000"/>
          <a:ext cx="8451450" cy="6346780"/>
        </p:xfrm>
        <a:graphic>
          <a:graphicData uri="http://schemas.openxmlformats.org/drawingml/2006/table">
            <a:tbl>
              <a:tblPr>
                <a:noFill/>
                <a:tableStyleId>{A4A1028E-98BD-4361-AB3E-9A6571CBAA60}</a:tableStyleId>
              </a:tblPr>
              <a:tblGrid>
                <a:gridCol w="4225725">
                  <a:extLst>
                    <a:ext uri="{9D8B030D-6E8A-4147-A177-3AD203B41FA5}">
                      <a16:colId xmlns:a16="http://schemas.microsoft.com/office/drawing/2014/main" val="20000"/>
                    </a:ext>
                  </a:extLst>
                </a:gridCol>
                <a:gridCol w="4225725">
                  <a:extLst>
                    <a:ext uri="{9D8B030D-6E8A-4147-A177-3AD203B41FA5}">
                      <a16:colId xmlns:a16="http://schemas.microsoft.com/office/drawing/2014/main" val="20001"/>
                    </a:ext>
                  </a:extLst>
                </a:gridCol>
              </a:tblGrid>
              <a:tr h="498175">
                <a:tc>
                  <a:txBody>
                    <a:bodyPr/>
                    <a:lstStyle/>
                    <a:p>
                      <a:pPr marL="0" lvl="0" indent="0" algn="l" rtl="0">
                        <a:spcBef>
                          <a:spcPts val="0"/>
                        </a:spcBef>
                        <a:spcAft>
                          <a:spcPts val="0"/>
                        </a:spcAft>
                        <a:buNone/>
                      </a:pPr>
                      <a:r>
                        <a:rPr lang="en"/>
                        <a:t>Describe your plan: What features will your space shuttle have? </a:t>
                      </a:r>
                      <a:endParaRPr/>
                    </a:p>
                    <a:p>
                      <a:pPr marL="0" lvl="0" indent="0" algn="l" rtl="0">
                        <a:spcBef>
                          <a:spcPts val="0"/>
                        </a:spcBef>
                        <a:spcAft>
                          <a:spcPts val="0"/>
                        </a:spcAft>
                        <a:buNone/>
                      </a:pPr>
                      <a:r>
                        <a:rPr lang="en"/>
                        <a:t>(See Part 2 → </a:t>
                      </a:r>
                      <a:r>
                        <a:rPr lang="en" u="sng">
                          <a:solidFill>
                            <a:schemeClr val="hlink"/>
                          </a:solidFill>
                          <a:hlinkClick r:id="rId3" action="ppaction://hlinksldjump"/>
                        </a:rPr>
                        <a:t>HERE</a:t>
                      </a:r>
                      <a:r>
                        <a:rPr lang="en"/>
                        <a:t> &amp; Part 3 → </a:t>
                      </a:r>
                      <a:r>
                        <a:rPr lang="en" u="sng">
                          <a:solidFill>
                            <a:schemeClr val="hlink"/>
                          </a:solidFill>
                          <a:hlinkClick r:id="rId4" action="ppaction://hlinksldjump"/>
                        </a:rPr>
                        <a:t>HERE</a:t>
                      </a:r>
                      <a:r>
                        <a:rPr lang="en"/>
                        <a:t>)</a:t>
                      </a:r>
                      <a:endParaRPr/>
                    </a:p>
                  </a:txBody>
                  <a:tcPr marL="91425" marR="91425" marT="91425" marB="91425"/>
                </a:tc>
                <a:tc>
                  <a:txBody>
                    <a:bodyPr/>
                    <a:lstStyle/>
                    <a:p>
                      <a:pPr marL="0" lvl="0" indent="0" algn="l" rtl="0">
                        <a:spcBef>
                          <a:spcPts val="0"/>
                        </a:spcBef>
                        <a:spcAft>
                          <a:spcPts val="0"/>
                        </a:spcAft>
                        <a:buNone/>
                      </a:pPr>
                      <a:r>
                        <a:rPr lang="en"/>
                        <a:t>List Materials needed on the space shuttle to ensure your survival: (see part 1→ </a:t>
                      </a:r>
                      <a:r>
                        <a:rPr lang="en" u="sng">
                          <a:solidFill>
                            <a:schemeClr val="hlink"/>
                          </a:solidFill>
                          <a:hlinkClick r:id="rId5" action="ppaction://hlinksldjump"/>
                        </a:rPr>
                        <a:t>HERE</a:t>
                      </a:r>
                      <a:r>
                        <a:rPr lang="en"/>
                        <a:t>)</a:t>
                      </a:r>
                      <a:endParaRPr/>
                    </a:p>
                  </a:txBody>
                  <a:tcPr marL="91425" marR="91425" marT="91425" marB="91425"/>
                </a:tc>
                <a:extLst>
                  <a:ext uri="{0D108BD9-81ED-4DB2-BD59-A6C34878D82A}">
                    <a16:rowId xmlns:a16="http://schemas.microsoft.com/office/drawing/2014/main" val="10000"/>
                  </a:ext>
                </a:extLst>
              </a:tr>
              <a:tr h="372487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589975">
                <a:tc gridSpan="2">
                  <a:txBody>
                    <a:bodyPr/>
                    <a:lstStyle/>
                    <a:p>
                      <a:pPr marL="0" lvl="0" indent="0" algn="l" rtl="0">
                        <a:spcBef>
                          <a:spcPts val="0"/>
                        </a:spcBef>
                        <a:spcAft>
                          <a:spcPts val="0"/>
                        </a:spcAft>
                        <a:buClr>
                          <a:schemeClr val="dk1"/>
                        </a:buClr>
                        <a:buSzPts val="1100"/>
                        <a:buFont typeface="Arial"/>
                        <a:buNone/>
                      </a:pPr>
                      <a:r>
                        <a:rPr lang="en">
                          <a:solidFill>
                            <a:schemeClr val="dk1"/>
                          </a:solidFill>
                        </a:rPr>
                        <a:t>Draw and Label your space shuttle: Use a seperate sheet of paper to do this.</a:t>
                      </a:r>
                      <a:endParaRPr/>
                    </a:p>
                  </a:txBody>
                  <a:tcPr marL="91425" marR="91425" marT="91425" marB="91425"/>
                </a:tc>
                <a:tc hMerge="1">
                  <a:txBody>
                    <a:bodyPr/>
                    <a:lstStyle/>
                    <a:p>
                      <a:endParaRPr lang="en-US"/>
                    </a:p>
                  </a:txBody>
                  <a:tcPr/>
                </a:tc>
                <a:extLst>
                  <a:ext uri="{0D108BD9-81ED-4DB2-BD59-A6C34878D82A}">
                    <a16:rowId xmlns:a16="http://schemas.microsoft.com/office/drawing/2014/main" val="10002"/>
                  </a:ext>
                </a:extLst>
              </a:tr>
              <a:tr h="1209000">
                <a:tc gridSpan="2">
                  <a:txBody>
                    <a:bodyPr/>
                    <a:lstStyle/>
                    <a:p>
                      <a:pPr marL="0" lvl="0" indent="0" algn="l" rtl="0">
                        <a:spcBef>
                          <a:spcPts val="0"/>
                        </a:spcBef>
                        <a:spcAft>
                          <a:spcPts val="0"/>
                        </a:spcAft>
                        <a:buNone/>
                      </a:pPr>
                      <a:r>
                        <a:rPr lang="en"/>
                        <a:t>Include 2 views: </a:t>
                      </a:r>
                      <a:endParaRPr/>
                    </a:p>
                    <a:p>
                      <a:pPr marL="457200" lvl="0" indent="-317500" algn="l" rtl="0">
                        <a:spcBef>
                          <a:spcPts val="0"/>
                        </a:spcBef>
                        <a:spcAft>
                          <a:spcPts val="0"/>
                        </a:spcAft>
                        <a:buSzPts val="1400"/>
                        <a:buChar char="●"/>
                      </a:pPr>
                      <a:r>
                        <a:rPr lang="en"/>
                        <a:t>Outside view (label all important parts)</a:t>
                      </a:r>
                      <a:endParaRPr/>
                    </a:p>
                    <a:p>
                      <a:pPr marL="457200" lvl="0" indent="-317500" algn="l" rtl="0">
                        <a:spcBef>
                          <a:spcPts val="0"/>
                        </a:spcBef>
                        <a:spcAft>
                          <a:spcPts val="0"/>
                        </a:spcAft>
                        <a:buSzPts val="1400"/>
                        <a:buChar char="●"/>
                      </a:pPr>
                      <a:r>
                        <a:rPr lang="en"/>
                        <a:t>Inside view (label rooms and features)</a:t>
                      </a:r>
                      <a:endParaRPr/>
                    </a:p>
                  </a:txBody>
                  <a:tcPr marL="91425" marR="91425" marT="91425" marB="91425"/>
                </a:tc>
                <a:tc hMerge="1">
                  <a:txBody>
                    <a:bodyPr/>
                    <a:lstStyle/>
                    <a:p>
                      <a:endParaRPr lang="en-US"/>
                    </a:p>
                  </a:txBody>
                  <a:tcPr/>
                </a:tc>
                <a:extLst>
                  <a:ext uri="{0D108BD9-81ED-4DB2-BD59-A6C34878D82A}">
                    <a16:rowId xmlns:a16="http://schemas.microsoft.com/office/drawing/2014/main" val="10003"/>
                  </a:ext>
                </a:extLst>
              </a:tr>
            </a:tbl>
          </a:graphicData>
        </a:graphic>
      </p:graphicFrame>
      <p:grpSp>
        <p:nvGrpSpPr>
          <p:cNvPr id="1088" name="Google Shape;1088;p84"/>
          <p:cNvGrpSpPr/>
          <p:nvPr/>
        </p:nvGrpSpPr>
        <p:grpSpPr>
          <a:xfrm>
            <a:off x="240150" y="815980"/>
            <a:ext cx="756300" cy="684441"/>
            <a:chOff x="3997775" y="1471650"/>
            <a:chExt cx="756300" cy="678000"/>
          </a:xfrm>
        </p:grpSpPr>
        <p:sp>
          <p:nvSpPr>
            <p:cNvPr id="1089" name="Google Shape;1089;p84"/>
            <p:cNvSpPr/>
            <p:nvPr/>
          </p:nvSpPr>
          <p:spPr>
            <a:xfrm>
              <a:off x="3997775" y="1471650"/>
              <a:ext cx="756300" cy="678000"/>
            </a:xfrm>
            <a:prstGeom prst="ellipse">
              <a:avLst/>
            </a:prstGeom>
            <a:solidFill>
              <a:srgbClr val="FFFF00"/>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84"/>
            <p:cNvSpPr txBox="1"/>
            <p:nvPr/>
          </p:nvSpPr>
          <p:spPr>
            <a:xfrm>
              <a:off x="3997775" y="1674600"/>
              <a:ext cx="756300" cy="27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latin typeface="Playfair Display"/>
                  <a:ea typeface="Playfair Display"/>
                  <a:cs typeface="Playfair Display"/>
                  <a:sym typeface="Playfair Display"/>
                </a:rPr>
                <a:t>Planning</a:t>
              </a:r>
              <a:endParaRPr sz="700">
                <a:latin typeface="Playfair Display"/>
                <a:ea typeface="Playfair Display"/>
                <a:cs typeface="Playfair Display"/>
                <a:sym typeface="Playfair Display"/>
              </a:endParaRPr>
            </a:p>
          </p:txBody>
        </p:sp>
      </p:grpSp>
      <p:grpSp>
        <p:nvGrpSpPr>
          <p:cNvPr id="1091" name="Google Shape;1091;p84"/>
          <p:cNvGrpSpPr/>
          <p:nvPr/>
        </p:nvGrpSpPr>
        <p:grpSpPr>
          <a:xfrm>
            <a:off x="154200" y="5363800"/>
            <a:ext cx="928200" cy="684450"/>
            <a:chOff x="106200" y="5536800"/>
            <a:chExt cx="928200" cy="684450"/>
          </a:xfrm>
        </p:grpSpPr>
        <p:sp>
          <p:nvSpPr>
            <p:cNvPr id="1092" name="Google Shape;1092;p84"/>
            <p:cNvSpPr/>
            <p:nvPr/>
          </p:nvSpPr>
          <p:spPr>
            <a:xfrm>
              <a:off x="192150" y="5536800"/>
              <a:ext cx="756300" cy="678000"/>
            </a:xfrm>
            <a:prstGeom prst="ellipse">
              <a:avLst/>
            </a:prstGeom>
            <a:solidFill>
              <a:srgbClr val="00FFF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4"/>
            <p:cNvSpPr txBox="1"/>
            <p:nvPr/>
          </p:nvSpPr>
          <p:spPr>
            <a:xfrm>
              <a:off x="106200" y="5696550"/>
              <a:ext cx="9282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latin typeface="Playfair Display"/>
                  <a:ea typeface="Playfair Display"/>
                  <a:cs typeface="Playfair Display"/>
                  <a:sym typeface="Playfair Display"/>
                </a:rPr>
                <a:t>Implementing  Plan</a:t>
              </a:r>
              <a:endParaRPr sz="700">
                <a:latin typeface="Playfair Display"/>
                <a:ea typeface="Playfair Display"/>
                <a:cs typeface="Playfair Display"/>
                <a:sym typeface="Playfair Display"/>
              </a:endParaRPr>
            </a:p>
          </p:txBody>
        </p:sp>
      </p:grpSp>
      <p:sp>
        <p:nvSpPr>
          <p:cNvPr id="1094" name="Google Shape;1094;p84"/>
          <p:cNvSpPr txBox="1"/>
          <p:nvPr/>
        </p:nvSpPr>
        <p:spPr>
          <a:xfrm>
            <a:off x="34075" y="0"/>
            <a:ext cx="19710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#10:</a:t>
            </a:r>
            <a:endParaRPr sz="1200">
              <a:latin typeface="Sniglet"/>
              <a:ea typeface="Sniglet"/>
              <a:cs typeface="Sniglet"/>
              <a:sym typeface="Snigle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85"/>
          <p:cNvSpPr txBox="1">
            <a:spLocks noGrp="1"/>
          </p:cNvSpPr>
          <p:nvPr>
            <p:ph type="ctrTitle"/>
          </p:nvPr>
        </p:nvSpPr>
        <p:spPr>
          <a:xfrm flipH="1">
            <a:off x="106200" y="235825"/>
            <a:ext cx="9846000" cy="5979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sz="2400"/>
              <a:t>Design Process Page 3</a:t>
            </a:r>
            <a:endParaRPr sz="2400">
              <a:latin typeface="Arial"/>
              <a:ea typeface="Arial"/>
              <a:cs typeface="Arial"/>
              <a:sym typeface="Arial"/>
            </a:endParaRPr>
          </a:p>
        </p:txBody>
      </p:sp>
      <p:graphicFrame>
        <p:nvGraphicFramePr>
          <p:cNvPr id="1100" name="Google Shape;1100;p85"/>
          <p:cNvGraphicFramePr/>
          <p:nvPr/>
        </p:nvGraphicFramePr>
        <p:xfrm>
          <a:off x="996450" y="816000"/>
          <a:ext cx="8269950" cy="6706250"/>
        </p:xfrm>
        <a:graphic>
          <a:graphicData uri="http://schemas.openxmlformats.org/drawingml/2006/table">
            <a:tbl>
              <a:tblPr>
                <a:noFill/>
                <a:tableStyleId>{A4A1028E-98BD-4361-AB3E-9A6571CBAA60}</a:tableStyleId>
              </a:tblPr>
              <a:tblGrid>
                <a:gridCol w="4134975">
                  <a:extLst>
                    <a:ext uri="{9D8B030D-6E8A-4147-A177-3AD203B41FA5}">
                      <a16:colId xmlns:a16="http://schemas.microsoft.com/office/drawing/2014/main" val="20000"/>
                    </a:ext>
                  </a:extLst>
                </a:gridCol>
                <a:gridCol w="4134975">
                  <a:extLst>
                    <a:ext uri="{9D8B030D-6E8A-4147-A177-3AD203B41FA5}">
                      <a16:colId xmlns:a16="http://schemas.microsoft.com/office/drawing/2014/main" val="20001"/>
                    </a:ext>
                  </a:extLst>
                </a:gridCol>
              </a:tblGrid>
              <a:tr h="731050">
                <a:tc gridSpan="2">
                  <a:txBody>
                    <a:bodyPr/>
                    <a:lstStyle/>
                    <a:p>
                      <a:pPr marL="0" lvl="0" indent="0" algn="l" rtl="0">
                        <a:spcBef>
                          <a:spcPts val="0"/>
                        </a:spcBef>
                        <a:spcAft>
                          <a:spcPts val="0"/>
                        </a:spcAft>
                        <a:buNone/>
                      </a:pPr>
                      <a:r>
                        <a:rPr lang="en"/>
                        <a:t>Name and describe the different feature your space shuttle has and why you decided to include them in your space shuttle?</a:t>
                      </a:r>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4938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14938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14938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14938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bl>
          </a:graphicData>
        </a:graphic>
      </p:graphicFrame>
      <p:grpSp>
        <p:nvGrpSpPr>
          <p:cNvPr id="1101" name="Google Shape;1101;p85"/>
          <p:cNvGrpSpPr/>
          <p:nvPr/>
        </p:nvGrpSpPr>
        <p:grpSpPr>
          <a:xfrm>
            <a:off x="240150" y="765075"/>
            <a:ext cx="756300" cy="728925"/>
            <a:chOff x="240150" y="765075"/>
            <a:chExt cx="756300" cy="728925"/>
          </a:xfrm>
        </p:grpSpPr>
        <p:sp>
          <p:nvSpPr>
            <p:cNvPr id="1102" name="Google Shape;1102;p85"/>
            <p:cNvSpPr/>
            <p:nvPr/>
          </p:nvSpPr>
          <p:spPr>
            <a:xfrm>
              <a:off x="240150" y="765075"/>
              <a:ext cx="756300" cy="678000"/>
            </a:xfrm>
            <a:prstGeom prst="ellipse">
              <a:avLst/>
            </a:prstGeom>
            <a:solidFill>
              <a:srgbClr val="FF00F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85"/>
            <p:cNvSpPr txBox="1"/>
            <p:nvPr/>
          </p:nvSpPr>
          <p:spPr>
            <a:xfrm>
              <a:off x="240150" y="816000"/>
              <a:ext cx="756300" cy="67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latin typeface="Playfair Display"/>
                  <a:ea typeface="Playfair Display"/>
                  <a:cs typeface="Playfair Display"/>
                  <a:sym typeface="Playfair Display"/>
                </a:rPr>
                <a:t>Observing, Measuring, Recording</a:t>
              </a:r>
              <a:endParaRPr sz="700">
                <a:latin typeface="Playfair Display"/>
                <a:ea typeface="Playfair Display"/>
                <a:cs typeface="Playfair Display"/>
                <a:sym typeface="Playfair Display"/>
              </a:endParaRPr>
            </a:p>
          </p:txBody>
        </p:sp>
      </p:grpSp>
      <p:sp>
        <p:nvSpPr>
          <p:cNvPr id="1104" name="Google Shape;1104;p85"/>
          <p:cNvSpPr txBox="1"/>
          <p:nvPr/>
        </p:nvSpPr>
        <p:spPr>
          <a:xfrm>
            <a:off x="34075" y="0"/>
            <a:ext cx="19710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#11:</a:t>
            </a:r>
            <a:endParaRPr sz="1200">
              <a:latin typeface="Sniglet"/>
              <a:ea typeface="Sniglet"/>
              <a:cs typeface="Sniglet"/>
              <a:sym typeface="Snigle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86"/>
          <p:cNvSpPr txBox="1">
            <a:spLocks noGrp="1"/>
          </p:cNvSpPr>
          <p:nvPr>
            <p:ph type="ctrTitle"/>
          </p:nvPr>
        </p:nvSpPr>
        <p:spPr>
          <a:xfrm flipH="1">
            <a:off x="106200" y="235825"/>
            <a:ext cx="9846000" cy="5979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sz="2400"/>
              <a:t>Design Process Page 4</a:t>
            </a:r>
            <a:endParaRPr sz="2400">
              <a:latin typeface="Arial"/>
              <a:ea typeface="Arial"/>
              <a:cs typeface="Arial"/>
              <a:sym typeface="Arial"/>
            </a:endParaRPr>
          </a:p>
        </p:txBody>
      </p:sp>
      <p:graphicFrame>
        <p:nvGraphicFramePr>
          <p:cNvPr id="1110" name="Google Shape;1110;p86"/>
          <p:cNvGraphicFramePr/>
          <p:nvPr/>
        </p:nvGraphicFramePr>
        <p:xfrm>
          <a:off x="996450" y="816000"/>
          <a:ext cx="8780800" cy="6610975"/>
        </p:xfrm>
        <a:graphic>
          <a:graphicData uri="http://schemas.openxmlformats.org/drawingml/2006/table">
            <a:tbl>
              <a:tblPr>
                <a:noFill/>
                <a:tableStyleId>{A4A1028E-98BD-4361-AB3E-9A6571CBAA60}</a:tableStyleId>
              </a:tblPr>
              <a:tblGrid>
                <a:gridCol w="6012925">
                  <a:extLst>
                    <a:ext uri="{9D8B030D-6E8A-4147-A177-3AD203B41FA5}">
                      <a16:colId xmlns:a16="http://schemas.microsoft.com/office/drawing/2014/main" val="20000"/>
                    </a:ext>
                  </a:extLst>
                </a:gridCol>
                <a:gridCol w="2767875">
                  <a:extLst>
                    <a:ext uri="{9D8B030D-6E8A-4147-A177-3AD203B41FA5}">
                      <a16:colId xmlns:a16="http://schemas.microsoft.com/office/drawing/2014/main" val="20001"/>
                    </a:ext>
                  </a:extLst>
                </a:gridCol>
              </a:tblGrid>
              <a:tr h="437550">
                <a:tc>
                  <a:txBody>
                    <a:bodyPr/>
                    <a:lstStyle/>
                    <a:p>
                      <a:pPr marL="0" lvl="0" indent="0" algn="l" rtl="0">
                        <a:spcBef>
                          <a:spcPts val="0"/>
                        </a:spcBef>
                        <a:spcAft>
                          <a:spcPts val="0"/>
                        </a:spcAft>
                        <a:buNone/>
                      </a:pPr>
                      <a:r>
                        <a:rPr lang="en"/>
                        <a:t>Review the criteria for “Most Useful”  (See Part 4 → </a:t>
                      </a:r>
                      <a:r>
                        <a:rPr lang="en" u="sng">
                          <a:solidFill>
                            <a:schemeClr val="hlink"/>
                          </a:solidFill>
                          <a:hlinkClick r:id="rId3" action="ppaction://hlinksldjump"/>
                        </a:rPr>
                        <a:t>HERE</a:t>
                      </a:r>
                      <a:r>
                        <a:rPr lang="en"/>
                        <a:t>)</a:t>
                      </a:r>
                      <a:endParaRPr/>
                    </a:p>
                  </a:txBody>
                  <a:tcPr marL="91425" marR="91425" marT="91425" marB="91425"/>
                </a:tc>
                <a:tc>
                  <a:txBody>
                    <a:bodyPr/>
                    <a:lstStyle/>
                    <a:p>
                      <a:pPr marL="0" lvl="0" indent="0" algn="l" rtl="0">
                        <a:spcBef>
                          <a:spcPts val="0"/>
                        </a:spcBef>
                        <a:spcAft>
                          <a:spcPts val="0"/>
                        </a:spcAft>
                        <a:buNone/>
                      </a:pPr>
                      <a:r>
                        <a:rPr lang="en"/>
                        <a:t>Check if you have included everything: </a:t>
                      </a:r>
                      <a:endParaRPr/>
                    </a:p>
                  </a:txBody>
                  <a:tcPr marL="91425" marR="91425" marT="91425" marB="91425"/>
                </a:tc>
                <a:extLst>
                  <a:ext uri="{0D108BD9-81ED-4DB2-BD59-A6C34878D82A}">
                    <a16:rowId xmlns:a16="http://schemas.microsoft.com/office/drawing/2014/main" val="10000"/>
                  </a:ext>
                </a:extLst>
              </a:tr>
              <a:tr h="437425">
                <a:tc>
                  <a:txBody>
                    <a:bodyPr/>
                    <a:lstStyle/>
                    <a:p>
                      <a:pPr marL="457200" lvl="0" indent="-317500" algn="l" rtl="0">
                        <a:spcBef>
                          <a:spcPts val="0"/>
                        </a:spcBef>
                        <a:spcAft>
                          <a:spcPts val="0"/>
                        </a:spcAft>
                        <a:buSzPts val="1400"/>
                        <a:buChar char="●"/>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522075">
                <a:tc>
                  <a:txBody>
                    <a:bodyPr/>
                    <a:lstStyle/>
                    <a:p>
                      <a:pPr marL="457200" lvl="0" indent="-317500" algn="l" rtl="0">
                        <a:spcBef>
                          <a:spcPts val="0"/>
                        </a:spcBef>
                        <a:spcAft>
                          <a:spcPts val="0"/>
                        </a:spcAft>
                        <a:buSzPts val="1400"/>
                        <a:buChar char="●"/>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505125">
                <a:tc>
                  <a:txBody>
                    <a:bodyPr/>
                    <a:lstStyle/>
                    <a:p>
                      <a:pPr marL="457200" lvl="0" indent="-317500" algn="l" rtl="0">
                        <a:spcBef>
                          <a:spcPts val="0"/>
                        </a:spcBef>
                        <a:spcAft>
                          <a:spcPts val="0"/>
                        </a:spcAft>
                        <a:buSzPts val="1400"/>
                        <a:buChar char="●"/>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530550">
                <a:tc>
                  <a:txBody>
                    <a:bodyPr/>
                    <a:lstStyle/>
                    <a:p>
                      <a:pPr marL="457200" lvl="0" indent="-317500" algn="l" rtl="0">
                        <a:spcBef>
                          <a:spcPts val="0"/>
                        </a:spcBef>
                        <a:spcAft>
                          <a:spcPts val="0"/>
                        </a:spcAft>
                        <a:buSzPts val="1400"/>
                        <a:buChar char="●"/>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530550">
                <a:tc>
                  <a:txBody>
                    <a:bodyPr/>
                    <a:lstStyle/>
                    <a:p>
                      <a:pPr marL="457200" lvl="0" indent="-317500" algn="l" rtl="0">
                        <a:spcBef>
                          <a:spcPts val="0"/>
                        </a:spcBef>
                        <a:spcAft>
                          <a:spcPts val="0"/>
                        </a:spcAft>
                        <a:buSzPts val="1400"/>
                        <a:buChar char="●"/>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5"/>
                  </a:ext>
                </a:extLst>
              </a:tr>
              <a:tr h="743850">
                <a:tc>
                  <a:txBody>
                    <a:bodyPr/>
                    <a:lstStyle/>
                    <a:p>
                      <a:pPr marL="0" lvl="0" indent="0" algn="l" rtl="0">
                        <a:spcBef>
                          <a:spcPts val="0"/>
                        </a:spcBef>
                        <a:spcAft>
                          <a:spcPts val="0"/>
                        </a:spcAft>
                        <a:buNone/>
                      </a:pPr>
                      <a:r>
                        <a:rPr lang="en"/>
                        <a:t>Review criteria for “habitable/livable” (See Part 1 → </a:t>
                      </a:r>
                      <a:r>
                        <a:rPr lang="en" u="sng">
                          <a:solidFill>
                            <a:schemeClr val="hlink"/>
                          </a:solidFill>
                          <a:hlinkClick r:id="rId4" action="ppaction://hlinksldjump"/>
                        </a:rPr>
                        <a:t>HERE</a:t>
                      </a:r>
                      <a:r>
                        <a:rPr lang="en"/>
                        <a:t>)</a:t>
                      </a:r>
                      <a:endParaRPr/>
                    </a:p>
                  </a:txBody>
                  <a:tcPr marL="91425" marR="91425" marT="91425" marB="91425"/>
                </a:tc>
                <a:tc>
                  <a:txBody>
                    <a:bodyPr/>
                    <a:lstStyle/>
                    <a:p>
                      <a:pPr marL="0" lvl="0" indent="0" algn="l" rtl="0">
                        <a:spcBef>
                          <a:spcPts val="0"/>
                        </a:spcBef>
                        <a:spcAft>
                          <a:spcPts val="0"/>
                        </a:spcAft>
                        <a:buNone/>
                      </a:pPr>
                      <a:r>
                        <a:rPr lang="en">
                          <a:solidFill>
                            <a:schemeClr val="dk1"/>
                          </a:solidFill>
                        </a:rPr>
                        <a:t>Check if you have included everything to survive while you develop the planet.</a:t>
                      </a:r>
                      <a:endParaRPr/>
                    </a:p>
                  </a:txBody>
                  <a:tcPr marL="91425" marR="91425" marT="91425" marB="91425"/>
                </a:tc>
                <a:extLst>
                  <a:ext uri="{0D108BD9-81ED-4DB2-BD59-A6C34878D82A}">
                    <a16:rowId xmlns:a16="http://schemas.microsoft.com/office/drawing/2014/main" val="10006"/>
                  </a:ext>
                </a:extLst>
              </a:tr>
              <a:tr h="530550">
                <a:tc>
                  <a:txBody>
                    <a:bodyPr/>
                    <a:lstStyle/>
                    <a:p>
                      <a:pPr marL="457200" lvl="0" indent="-317500" algn="l" rtl="0">
                        <a:spcBef>
                          <a:spcPts val="0"/>
                        </a:spcBef>
                        <a:spcAft>
                          <a:spcPts val="0"/>
                        </a:spcAft>
                        <a:buSzPts val="1400"/>
                        <a:buChar char="●"/>
                      </a:pPr>
                      <a:endParaRPr/>
                    </a:p>
                  </a:txBody>
                  <a:tcPr marL="91425" marR="91425" marT="91425" marB="91425"/>
                </a:tc>
                <a:tc>
                  <a:txBody>
                    <a:bodyPr/>
                    <a:lstStyle/>
                    <a:p>
                      <a:pPr marL="0" lvl="0" indent="0" algn="l" rtl="0">
                        <a:spcBef>
                          <a:spcPts val="0"/>
                        </a:spcBef>
                        <a:spcAft>
                          <a:spcPts val="0"/>
                        </a:spcAft>
                        <a:buNone/>
                      </a:pPr>
                      <a:endParaRPr>
                        <a:solidFill>
                          <a:schemeClr val="dk1"/>
                        </a:solidFill>
                      </a:endParaRPr>
                    </a:p>
                  </a:txBody>
                  <a:tcPr marL="91425" marR="91425" marT="91425" marB="91425"/>
                </a:tc>
                <a:extLst>
                  <a:ext uri="{0D108BD9-81ED-4DB2-BD59-A6C34878D82A}">
                    <a16:rowId xmlns:a16="http://schemas.microsoft.com/office/drawing/2014/main" val="10007"/>
                  </a:ext>
                </a:extLst>
              </a:tr>
              <a:tr h="530550">
                <a:tc>
                  <a:txBody>
                    <a:bodyPr/>
                    <a:lstStyle/>
                    <a:p>
                      <a:pPr marL="457200" lvl="0" indent="-317500" algn="l" rtl="0">
                        <a:spcBef>
                          <a:spcPts val="0"/>
                        </a:spcBef>
                        <a:spcAft>
                          <a:spcPts val="0"/>
                        </a:spcAft>
                        <a:buSzPts val="1400"/>
                        <a:buChar char="●"/>
                      </a:pPr>
                      <a:endParaRPr/>
                    </a:p>
                  </a:txBody>
                  <a:tcPr marL="91425" marR="91425" marT="91425" marB="91425"/>
                </a:tc>
                <a:tc>
                  <a:txBody>
                    <a:bodyPr/>
                    <a:lstStyle/>
                    <a:p>
                      <a:pPr marL="0" lvl="0" indent="0" algn="l" rtl="0">
                        <a:spcBef>
                          <a:spcPts val="0"/>
                        </a:spcBef>
                        <a:spcAft>
                          <a:spcPts val="0"/>
                        </a:spcAft>
                        <a:buNone/>
                      </a:pPr>
                      <a:endParaRPr>
                        <a:solidFill>
                          <a:schemeClr val="dk1"/>
                        </a:solidFill>
                      </a:endParaRPr>
                    </a:p>
                  </a:txBody>
                  <a:tcPr marL="91425" marR="91425" marT="91425" marB="91425"/>
                </a:tc>
                <a:extLst>
                  <a:ext uri="{0D108BD9-81ED-4DB2-BD59-A6C34878D82A}">
                    <a16:rowId xmlns:a16="http://schemas.microsoft.com/office/drawing/2014/main" val="10008"/>
                  </a:ext>
                </a:extLst>
              </a:tr>
              <a:tr h="530550">
                <a:tc>
                  <a:txBody>
                    <a:bodyPr/>
                    <a:lstStyle/>
                    <a:p>
                      <a:pPr marL="457200" lvl="0" indent="-317500" algn="l" rtl="0">
                        <a:spcBef>
                          <a:spcPts val="0"/>
                        </a:spcBef>
                        <a:spcAft>
                          <a:spcPts val="0"/>
                        </a:spcAft>
                        <a:buSzPts val="1400"/>
                        <a:buChar char="●"/>
                      </a:pPr>
                      <a:endParaRPr/>
                    </a:p>
                  </a:txBody>
                  <a:tcPr marL="91425" marR="91425" marT="91425" marB="91425"/>
                </a:tc>
                <a:tc>
                  <a:txBody>
                    <a:bodyPr/>
                    <a:lstStyle/>
                    <a:p>
                      <a:pPr marL="0" lvl="0" indent="0" algn="l" rtl="0">
                        <a:spcBef>
                          <a:spcPts val="0"/>
                        </a:spcBef>
                        <a:spcAft>
                          <a:spcPts val="0"/>
                        </a:spcAft>
                        <a:buNone/>
                      </a:pPr>
                      <a:endParaRPr>
                        <a:solidFill>
                          <a:schemeClr val="dk1"/>
                        </a:solidFill>
                      </a:endParaRPr>
                    </a:p>
                  </a:txBody>
                  <a:tcPr marL="91425" marR="91425" marT="91425" marB="91425"/>
                </a:tc>
                <a:extLst>
                  <a:ext uri="{0D108BD9-81ED-4DB2-BD59-A6C34878D82A}">
                    <a16:rowId xmlns:a16="http://schemas.microsoft.com/office/drawing/2014/main" val="10009"/>
                  </a:ext>
                </a:extLst>
              </a:tr>
              <a:tr h="530550">
                <a:tc>
                  <a:txBody>
                    <a:bodyPr/>
                    <a:lstStyle/>
                    <a:p>
                      <a:pPr marL="457200" lvl="0" indent="-317500" algn="l" rtl="0">
                        <a:spcBef>
                          <a:spcPts val="0"/>
                        </a:spcBef>
                        <a:spcAft>
                          <a:spcPts val="0"/>
                        </a:spcAft>
                        <a:buSzPts val="1400"/>
                        <a:buChar char="●"/>
                      </a:pPr>
                      <a:endParaRPr/>
                    </a:p>
                  </a:txBody>
                  <a:tcPr marL="91425" marR="91425" marT="91425" marB="91425"/>
                </a:tc>
                <a:tc>
                  <a:txBody>
                    <a:bodyPr/>
                    <a:lstStyle/>
                    <a:p>
                      <a:pPr marL="0" lvl="0" indent="0" algn="l" rtl="0">
                        <a:spcBef>
                          <a:spcPts val="0"/>
                        </a:spcBef>
                        <a:spcAft>
                          <a:spcPts val="0"/>
                        </a:spcAft>
                        <a:buNone/>
                      </a:pPr>
                      <a:endParaRPr>
                        <a:solidFill>
                          <a:schemeClr val="dk1"/>
                        </a:solidFill>
                      </a:endParaRPr>
                    </a:p>
                  </a:txBody>
                  <a:tcPr marL="91425" marR="91425" marT="91425" marB="91425"/>
                </a:tc>
                <a:extLst>
                  <a:ext uri="{0D108BD9-81ED-4DB2-BD59-A6C34878D82A}">
                    <a16:rowId xmlns:a16="http://schemas.microsoft.com/office/drawing/2014/main" val="10010"/>
                  </a:ext>
                </a:extLst>
              </a:tr>
              <a:tr h="530550">
                <a:tc>
                  <a:txBody>
                    <a:bodyPr/>
                    <a:lstStyle/>
                    <a:p>
                      <a:pPr marL="457200" lvl="0" indent="-317500" algn="l" rtl="0">
                        <a:spcBef>
                          <a:spcPts val="0"/>
                        </a:spcBef>
                        <a:spcAft>
                          <a:spcPts val="0"/>
                        </a:spcAft>
                        <a:buSzPts val="1400"/>
                        <a:buChar char="●"/>
                      </a:pPr>
                      <a:endParaRPr/>
                    </a:p>
                  </a:txBody>
                  <a:tcPr marL="91425" marR="91425" marT="91425" marB="91425"/>
                </a:tc>
                <a:tc>
                  <a:txBody>
                    <a:bodyPr/>
                    <a:lstStyle/>
                    <a:p>
                      <a:pPr marL="0" lvl="0" indent="0" algn="l" rtl="0">
                        <a:spcBef>
                          <a:spcPts val="0"/>
                        </a:spcBef>
                        <a:spcAft>
                          <a:spcPts val="0"/>
                        </a:spcAft>
                        <a:buNone/>
                      </a:pPr>
                      <a:endParaRPr>
                        <a:solidFill>
                          <a:schemeClr val="dk1"/>
                        </a:solidFill>
                      </a:endParaRPr>
                    </a:p>
                  </a:txBody>
                  <a:tcPr marL="91425" marR="91425" marT="91425" marB="91425"/>
                </a:tc>
                <a:extLst>
                  <a:ext uri="{0D108BD9-81ED-4DB2-BD59-A6C34878D82A}">
                    <a16:rowId xmlns:a16="http://schemas.microsoft.com/office/drawing/2014/main" val="10011"/>
                  </a:ext>
                </a:extLst>
              </a:tr>
            </a:tbl>
          </a:graphicData>
        </a:graphic>
      </p:graphicFrame>
      <p:sp>
        <p:nvSpPr>
          <p:cNvPr id="1111" name="Google Shape;1111;p86"/>
          <p:cNvSpPr/>
          <p:nvPr/>
        </p:nvSpPr>
        <p:spPr>
          <a:xfrm>
            <a:off x="240150" y="816000"/>
            <a:ext cx="756300" cy="678000"/>
          </a:xfrm>
          <a:prstGeom prst="ellipse">
            <a:avLst/>
          </a:prstGeom>
          <a:solidFill>
            <a:srgbClr val="FF0000"/>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86"/>
          <p:cNvSpPr txBox="1"/>
          <p:nvPr/>
        </p:nvSpPr>
        <p:spPr>
          <a:xfrm>
            <a:off x="240150" y="816000"/>
            <a:ext cx="756300" cy="67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latin typeface="Playfair Display"/>
                <a:ea typeface="Playfair Display"/>
                <a:cs typeface="Playfair Display"/>
                <a:sym typeface="Playfair Display"/>
              </a:rPr>
              <a:t>Analyzing and Interpreting</a:t>
            </a:r>
            <a:endParaRPr sz="700">
              <a:latin typeface="Playfair Display"/>
              <a:ea typeface="Playfair Display"/>
              <a:cs typeface="Playfair Display"/>
              <a:sym typeface="Playfair Display"/>
            </a:endParaRPr>
          </a:p>
        </p:txBody>
      </p:sp>
      <p:sp>
        <p:nvSpPr>
          <p:cNvPr id="1113" name="Google Shape;1113;p86"/>
          <p:cNvSpPr txBox="1"/>
          <p:nvPr/>
        </p:nvSpPr>
        <p:spPr>
          <a:xfrm>
            <a:off x="34075" y="0"/>
            <a:ext cx="19710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#12:</a:t>
            </a:r>
            <a:endParaRPr sz="1200">
              <a:latin typeface="Sniglet"/>
              <a:ea typeface="Sniglet"/>
              <a:cs typeface="Sniglet"/>
              <a:sym typeface="Snigle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87"/>
          <p:cNvSpPr txBox="1">
            <a:spLocks noGrp="1"/>
          </p:cNvSpPr>
          <p:nvPr>
            <p:ph type="ctrTitle"/>
          </p:nvPr>
        </p:nvSpPr>
        <p:spPr>
          <a:xfrm flipH="1">
            <a:off x="106200" y="235825"/>
            <a:ext cx="9846000" cy="5979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sz="2400"/>
              <a:t>Design Process Page 5</a:t>
            </a:r>
            <a:endParaRPr sz="2400">
              <a:latin typeface="Arial"/>
              <a:ea typeface="Arial"/>
              <a:cs typeface="Arial"/>
              <a:sym typeface="Arial"/>
            </a:endParaRPr>
          </a:p>
        </p:txBody>
      </p:sp>
      <p:graphicFrame>
        <p:nvGraphicFramePr>
          <p:cNvPr id="1119" name="Google Shape;1119;p87"/>
          <p:cNvGraphicFramePr/>
          <p:nvPr/>
        </p:nvGraphicFramePr>
        <p:xfrm>
          <a:off x="996450" y="833725"/>
          <a:ext cx="8451450" cy="6701235"/>
        </p:xfrm>
        <a:graphic>
          <a:graphicData uri="http://schemas.openxmlformats.org/drawingml/2006/table">
            <a:tbl>
              <a:tblPr>
                <a:noFill/>
                <a:tableStyleId>{A4A1028E-98BD-4361-AB3E-9A6571CBAA60}</a:tableStyleId>
              </a:tblPr>
              <a:tblGrid>
                <a:gridCol w="4225725">
                  <a:extLst>
                    <a:ext uri="{9D8B030D-6E8A-4147-A177-3AD203B41FA5}">
                      <a16:colId xmlns:a16="http://schemas.microsoft.com/office/drawing/2014/main" val="20000"/>
                    </a:ext>
                  </a:extLst>
                </a:gridCol>
                <a:gridCol w="4225725">
                  <a:extLst>
                    <a:ext uri="{9D8B030D-6E8A-4147-A177-3AD203B41FA5}">
                      <a16:colId xmlns:a16="http://schemas.microsoft.com/office/drawing/2014/main" val="20001"/>
                    </a:ext>
                  </a:extLst>
                </a:gridCol>
              </a:tblGrid>
              <a:tr h="549450">
                <a:tc gridSpan="2">
                  <a:txBody>
                    <a:bodyPr/>
                    <a:lstStyle/>
                    <a:p>
                      <a:pPr marL="0" lvl="0" indent="0" algn="l" rtl="0">
                        <a:spcBef>
                          <a:spcPts val="0"/>
                        </a:spcBef>
                        <a:spcAft>
                          <a:spcPts val="0"/>
                        </a:spcAft>
                        <a:buNone/>
                      </a:pPr>
                      <a:r>
                        <a:rPr lang="en"/>
                        <a:t>Write a informative paragraph on the details of your new space shuttle. Convince me that this new space shuttle is the most useful and you will be able to survive your trip and your stay on this planet. </a:t>
                      </a:r>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2598450">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549875">
                <a:tc>
                  <a:txBody>
                    <a:bodyPr/>
                    <a:lstStyle/>
                    <a:p>
                      <a:pPr marL="0" lvl="0" indent="0" algn="l" rtl="0">
                        <a:spcBef>
                          <a:spcPts val="0"/>
                        </a:spcBef>
                        <a:spcAft>
                          <a:spcPts val="0"/>
                        </a:spcAft>
                        <a:buNone/>
                      </a:pPr>
                      <a:r>
                        <a:rPr lang="en"/>
                        <a:t>Present your final Project: record (voice or video) include video or images of your final project!  </a:t>
                      </a:r>
                      <a:endParaRPr/>
                    </a:p>
                  </a:txBody>
                  <a:tcPr marL="91425" marR="91425" marT="91425" marB="91425"/>
                </a:tc>
                <a:tc>
                  <a:txBody>
                    <a:bodyPr/>
                    <a:lstStyle/>
                    <a:p>
                      <a:pPr marL="0" lvl="0" indent="0" algn="l" rtl="0">
                        <a:spcBef>
                          <a:spcPts val="0"/>
                        </a:spcBef>
                        <a:spcAft>
                          <a:spcPts val="0"/>
                        </a:spcAft>
                        <a:buNone/>
                      </a:pPr>
                      <a:r>
                        <a:rPr lang="en"/>
                        <a:t>Reflect on what you learned through research as well as while you were completing the project. </a:t>
                      </a:r>
                      <a:endParaRPr/>
                    </a:p>
                    <a:p>
                      <a:pPr marL="457200" lvl="0" indent="-317500" algn="l" rtl="0">
                        <a:spcBef>
                          <a:spcPts val="0"/>
                        </a:spcBef>
                        <a:spcAft>
                          <a:spcPts val="0"/>
                        </a:spcAft>
                        <a:buSzPts val="1400"/>
                        <a:buChar char="●"/>
                      </a:pPr>
                      <a:r>
                        <a:rPr lang="en"/>
                        <a:t>What did you find easy? Difficult? </a:t>
                      </a:r>
                      <a:endParaRPr/>
                    </a:p>
                    <a:p>
                      <a:pPr marL="457200" lvl="0" indent="-317500" algn="l" rtl="0">
                        <a:spcBef>
                          <a:spcPts val="0"/>
                        </a:spcBef>
                        <a:spcAft>
                          <a:spcPts val="0"/>
                        </a:spcAft>
                        <a:buSzPts val="1400"/>
                        <a:buChar char="●"/>
                      </a:pPr>
                      <a:r>
                        <a:rPr lang="en"/>
                        <a:t>What would you do differently? Why? </a:t>
                      </a:r>
                      <a:endParaRPr/>
                    </a:p>
                  </a:txBody>
                  <a:tcPr marL="91425" marR="91425" marT="91425" marB="91425"/>
                </a:tc>
                <a:extLst>
                  <a:ext uri="{0D108BD9-81ED-4DB2-BD59-A6C34878D82A}">
                    <a16:rowId xmlns:a16="http://schemas.microsoft.com/office/drawing/2014/main" val="10002"/>
                  </a:ext>
                </a:extLst>
              </a:tr>
              <a:tr h="2456925">
                <a:tc>
                  <a:txBody>
                    <a:bodyPr/>
                    <a:lstStyle/>
                    <a:p>
                      <a:pPr marL="457200" lvl="0" indent="-317500" algn="l" rtl="0">
                        <a:spcBef>
                          <a:spcPts val="0"/>
                        </a:spcBef>
                        <a:spcAft>
                          <a:spcPts val="0"/>
                        </a:spcAft>
                        <a:buSzPts val="1400"/>
                        <a:buChar char="●"/>
                      </a:pPr>
                      <a:r>
                        <a:rPr lang="en"/>
                        <a:t>Slide show &amp; Audio</a:t>
                      </a:r>
                      <a:endParaRPr/>
                    </a:p>
                    <a:p>
                      <a:pPr marL="457200" lvl="0" indent="-317500" algn="l" rtl="0">
                        <a:spcBef>
                          <a:spcPts val="0"/>
                        </a:spcBef>
                        <a:spcAft>
                          <a:spcPts val="0"/>
                        </a:spcAft>
                        <a:buSzPts val="1400"/>
                        <a:buChar char="●"/>
                      </a:pPr>
                      <a:r>
                        <a:rPr lang="en"/>
                        <a:t>Presentation &amp; Video recording</a:t>
                      </a:r>
                      <a:endParaRPr/>
                    </a:p>
                    <a:p>
                      <a:pPr marL="457200" lvl="0" indent="-317500" algn="l" rtl="0">
                        <a:spcBef>
                          <a:spcPts val="0"/>
                        </a:spcBef>
                        <a:spcAft>
                          <a:spcPts val="0"/>
                        </a:spcAft>
                        <a:buSzPts val="1400"/>
                        <a:buChar char="●"/>
                      </a:pPr>
                      <a:r>
                        <a:rPr lang="en"/>
                        <a:t>Flip Grid</a:t>
                      </a:r>
                      <a:endParaRPr/>
                    </a:p>
                    <a:p>
                      <a:pPr marL="457200" lvl="0" indent="-317500" algn="l" rtl="0">
                        <a:spcBef>
                          <a:spcPts val="0"/>
                        </a:spcBef>
                        <a:spcAft>
                          <a:spcPts val="0"/>
                        </a:spcAft>
                        <a:buSzPts val="1400"/>
                        <a:buChar char="●"/>
                      </a:pPr>
                      <a:r>
                        <a:rPr lang="en"/>
                        <a:t>Other - if you would like to present in a different way, please review with the teacher first. </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bl>
          </a:graphicData>
        </a:graphic>
      </p:graphicFrame>
      <p:sp>
        <p:nvSpPr>
          <p:cNvPr id="1120" name="Google Shape;1120;p87"/>
          <p:cNvSpPr/>
          <p:nvPr/>
        </p:nvSpPr>
        <p:spPr>
          <a:xfrm>
            <a:off x="240150" y="833725"/>
            <a:ext cx="756300" cy="678000"/>
          </a:xfrm>
          <a:prstGeom prst="ellipse">
            <a:avLst/>
          </a:prstGeom>
          <a:solidFill>
            <a:srgbClr val="EEEEEE"/>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7"/>
          <p:cNvSpPr txBox="1"/>
          <p:nvPr/>
        </p:nvSpPr>
        <p:spPr>
          <a:xfrm>
            <a:off x="240150" y="833725"/>
            <a:ext cx="756300" cy="67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latin typeface="Playfair Display"/>
                <a:ea typeface="Playfair Display"/>
                <a:cs typeface="Playfair Display"/>
                <a:sym typeface="Playfair Display"/>
              </a:rPr>
              <a:t>Concluding and Applying</a:t>
            </a:r>
            <a:endParaRPr sz="700">
              <a:latin typeface="Playfair Display"/>
              <a:ea typeface="Playfair Display"/>
              <a:cs typeface="Playfair Display"/>
              <a:sym typeface="Playfair Display"/>
            </a:endParaRPr>
          </a:p>
        </p:txBody>
      </p:sp>
      <p:grpSp>
        <p:nvGrpSpPr>
          <p:cNvPr id="1122" name="Google Shape;1122;p87"/>
          <p:cNvGrpSpPr/>
          <p:nvPr/>
        </p:nvGrpSpPr>
        <p:grpSpPr>
          <a:xfrm>
            <a:off x="240150" y="4041750"/>
            <a:ext cx="756300" cy="678000"/>
            <a:chOff x="1070725" y="3038000"/>
            <a:chExt cx="756300" cy="678000"/>
          </a:xfrm>
        </p:grpSpPr>
        <p:sp>
          <p:nvSpPr>
            <p:cNvPr id="1123" name="Google Shape;1123;p87"/>
            <p:cNvSpPr/>
            <p:nvPr/>
          </p:nvSpPr>
          <p:spPr>
            <a:xfrm>
              <a:off x="1070725" y="3038000"/>
              <a:ext cx="756300" cy="678000"/>
            </a:xfrm>
            <a:prstGeom prst="ellipse">
              <a:avLst/>
            </a:prstGeom>
            <a:solidFill>
              <a:srgbClr val="FFF2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87"/>
            <p:cNvSpPr txBox="1"/>
            <p:nvPr/>
          </p:nvSpPr>
          <p:spPr>
            <a:xfrm>
              <a:off x="1070725" y="3232700"/>
              <a:ext cx="756300" cy="19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latin typeface="Playfair Display"/>
                  <a:ea typeface="Playfair Display"/>
                  <a:cs typeface="Playfair Display"/>
                  <a:sym typeface="Playfair Display"/>
                </a:rPr>
                <a:t>Reflecting </a:t>
              </a:r>
              <a:endParaRPr sz="700">
                <a:latin typeface="Playfair Display"/>
                <a:ea typeface="Playfair Display"/>
                <a:cs typeface="Playfair Display"/>
                <a:sym typeface="Playfair Display"/>
              </a:endParaRPr>
            </a:p>
          </p:txBody>
        </p:sp>
      </p:grpSp>
      <p:sp>
        <p:nvSpPr>
          <p:cNvPr id="1125" name="Google Shape;1125;p87"/>
          <p:cNvSpPr txBox="1"/>
          <p:nvPr/>
        </p:nvSpPr>
        <p:spPr>
          <a:xfrm>
            <a:off x="34075" y="0"/>
            <a:ext cx="19710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#13:</a:t>
            </a:r>
            <a:endParaRPr sz="1200">
              <a:latin typeface="Sniglet"/>
              <a:ea typeface="Sniglet"/>
              <a:cs typeface="Sniglet"/>
              <a:sym typeface="Snigle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88"/>
          <p:cNvSpPr txBox="1">
            <a:spLocks noGrp="1"/>
          </p:cNvSpPr>
          <p:nvPr>
            <p:ph type="subTitle" idx="7"/>
          </p:nvPr>
        </p:nvSpPr>
        <p:spPr>
          <a:xfrm>
            <a:off x="2593525" y="635500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Not Important At All</a:t>
            </a:r>
            <a:endParaRPr sz="1500" b="1"/>
          </a:p>
        </p:txBody>
      </p:sp>
      <p:sp>
        <p:nvSpPr>
          <p:cNvPr id="1131" name="Google Shape;1131;p88"/>
          <p:cNvSpPr txBox="1">
            <a:spLocks noGrp="1"/>
          </p:cNvSpPr>
          <p:nvPr>
            <p:ph type="subTitle" idx="9"/>
          </p:nvPr>
        </p:nvSpPr>
        <p:spPr>
          <a:xfrm>
            <a:off x="6478375" y="635500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Somewhat Important</a:t>
            </a:r>
            <a:endParaRPr sz="1500" b="1"/>
          </a:p>
        </p:txBody>
      </p:sp>
      <p:sp>
        <p:nvSpPr>
          <p:cNvPr id="1132" name="Google Shape;1132;p88"/>
          <p:cNvSpPr txBox="1">
            <a:spLocks noGrp="1"/>
          </p:cNvSpPr>
          <p:nvPr>
            <p:ph type="subTitle" idx="6"/>
          </p:nvPr>
        </p:nvSpPr>
        <p:spPr>
          <a:xfrm>
            <a:off x="81275" y="5362875"/>
            <a:ext cx="2541600" cy="444600"/>
          </a:xfrm>
          <a:prstGeom prst="rect">
            <a:avLst/>
          </a:prstGeom>
        </p:spPr>
        <p:txBody>
          <a:bodyPr spcFirstLastPara="1" wrap="square" lIns="113100" tIns="113100" rIns="113100" bIns="113100" anchor="t" anchorCtr="0">
            <a:noAutofit/>
          </a:bodyPr>
          <a:lstStyle/>
          <a:p>
            <a:pPr marL="0" lvl="0" indent="0" algn="r" rtl="0">
              <a:spcBef>
                <a:spcPts val="0"/>
              </a:spcBef>
              <a:spcAft>
                <a:spcPts val="2000"/>
              </a:spcAft>
              <a:buNone/>
            </a:pPr>
            <a:r>
              <a:rPr lang="en"/>
              <a:t>Size &amp; Composition</a:t>
            </a:r>
            <a:endParaRPr/>
          </a:p>
        </p:txBody>
      </p:sp>
      <p:sp>
        <p:nvSpPr>
          <p:cNvPr id="1133" name="Google Shape;1133;p88"/>
          <p:cNvSpPr txBox="1">
            <a:spLocks noGrp="1"/>
          </p:cNvSpPr>
          <p:nvPr>
            <p:ph type="ctrTitle"/>
          </p:nvPr>
        </p:nvSpPr>
        <p:spPr>
          <a:xfrm flipH="1">
            <a:off x="2166900" y="0"/>
            <a:ext cx="7891500" cy="12228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sz="3900"/>
              <a:t>How important is it to consider the following ideas when choosing the most habitable planet?</a:t>
            </a:r>
            <a:endParaRPr sz="3900"/>
          </a:p>
        </p:txBody>
      </p:sp>
      <p:sp>
        <p:nvSpPr>
          <p:cNvPr id="1134" name="Google Shape;1134;p88"/>
          <p:cNvSpPr txBox="1">
            <a:spLocks noGrp="1"/>
          </p:cNvSpPr>
          <p:nvPr>
            <p:ph type="subTitle" idx="1"/>
          </p:nvPr>
        </p:nvSpPr>
        <p:spPr>
          <a:xfrm>
            <a:off x="81275" y="1752900"/>
            <a:ext cx="2541600" cy="444600"/>
          </a:xfrm>
          <a:prstGeom prst="rect">
            <a:avLst/>
          </a:prstGeom>
        </p:spPr>
        <p:txBody>
          <a:bodyPr spcFirstLastPara="1" wrap="square" lIns="113100" tIns="113100" rIns="113100" bIns="113100" anchor="t" anchorCtr="0">
            <a:noAutofit/>
          </a:bodyPr>
          <a:lstStyle/>
          <a:p>
            <a:pPr marL="0" lvl="0" indent="0" algn="r" rtl="0">
              <a:spcBef>
                <a:spcPts val="0"/>
              </a:spcBef>
              <a:spcAft>
                <a:spcPts val="2000"/>
              </a:spcAft>
              <a:buNone/>
            </a:pPr>
            <a:r>
              <a:rPr lang="en"/>
              <a:t>Travel Time &amp; Distance from the Sun </a:t>
            </a:r>
            <a:endParaRPr/>
          </a:p>
        </p:txBody>
      </p:sp>
      <p:sp>
        <p:nvSpPr>
          <p:cNvPr id="1135" name="Google Shape;1135;p88"/>
          <p:cNvSpPr txBox="1">
            <a:spLocks noGrp="1"/>
          </p:cNvSpPr>
          <p:nvPr>
            <p:ph type="subTitle" idx="3"/>
          </p:nvPr>
        </p:nvSpPr>
        <p:spPr>
          <a:xfrm>
            <a:off x="81275" y="2956225"/>
            <a:ext cx="2541600" cy="444600"/>
          </a:xfrm>
          <a:prstGeom prst="rect">
            <a:avLst/>
          </a:prstGeom>
        </p:spPr>
        <p:txBody>
          <a:bodyPr spcFirstLastPara="1" wrap="square" lIns="113100" tIns="113100" rIns="113100" bIns="113100" anchor="t" anchorCtr="0">
            <a:noAutofit/>
          </a:bodyPr>
          <a:lstStyle/>
          <a:p>
            <a:pPr marL="0" lvl="0" indent="0" algn="r" rtl="0">
              <a:spcBef>
                <a:spcPts val="0"/>
              </a:spcBef>
              <a:spcAft>
                <a:spcPts val="2000"/>
              </a:spcAft>
              <a:buNone/>
            </a:pPr>
            <a:r>
              <a:rPr lang="en"/>
              <a:t>Moon &amp; Gravity</a:t>
            </a:r>
            <a:endParaRPr/>
          </a:p>
        </p:txBody>
      </p:sp>
      <p:sp>
        <p:nvSpPr>
          <p:cNvPr id="1136" name="Google Shape;1136;p88"/>
          <p:cNvSpPr txBox="1">
            <a:spLocks noGrp="1"/>
          </p:cNvSpPr>
          <p:nvPr>
            <p:ph type="subTitle" idx="5"/>
          </p:nvPr>
        </p:nvSpPr>
        <p:spPr>
          <a:xfrm>
            <a:off x="81275" y="4159550"/>
            <a:ext cx="2541600" cy="444600"/>
          </a:xfrm>
          <a:prstGeom prst="rect">
            <a:avLst/>
          </a:prstGeom>
        </p:spPr>
        <p:txBody>
          <a:bodyPr spcFirstLastPara="1" wrap="square" lIns="113100" tIns="113100" rIns="113100" bIns="113100" anchor="t" anchorCtr="0">
            <a:noAutofit/>
          </a:bodyPr>
          <a:lstStyle/>
          <a:p>
            <a:pPr marL="0" lvl="0" indent="0" algn="r" rtl="0">
              <a:spcBef>
                <a:spcPts val="0"/>
              </a:spcBef>
              <a:spcAft>
                <a:spcPts val="2000"/>
              </a:spcAft>
              <a:buNone/>
            </a:pPr>
            <a:r>
              <a:rPr lang="en"/>
              <a:t>Technology  &amp; Developments</a:t>
            </a:r>
            <a:endParaRPr/>
          </a:p>
        </p:txBody>
      </p:sp>
      <p:sp>
        <p:nvSpPr>
          <p:cNvPr id="1137" name="Google Shape;1137;p88"/>
          <p:cNvSpPr txBox="1">
            <a:spLocks noGrp="1"/>
          </p:cNvSpPr>
          <p:nvPr>
            <p:ph type="subTitle" idx="8"/>
          </p:nvPr>
        </p:nvSpPr>
        <p:spPr>
          <a:xfrm>
            <a:off x="4535950" y="6355000"/>
            <a:ext cx="15933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A Little Important</a:t>
            </a:r>
            <a:endParaRPr sz="1500" b="1"/>
          </a:p>
        </p:txBody>
      </p:sp>
      <p:sp>
        <p:nvSpPr>
          <p:cNvPr id="1138" name="Google Shape;1138;p88"/>
          <p:cNvSpPr txBox="1">
            <a:spLocks noGrp="1"/>
          </p:cNvSpPr>
          <p:nvPr>
            <p:ph type="subTitle" idx="13"/>
          </p:nvPr>
        </p:nvSpPr>
        <p:spPr>
          <a:xfrm>
            <a:off x="8420800" y="6355000"/>
            <a:ext cx="1365000" cy="724800"/>
          </a:xfrm>
          <a:prstGeom prst="rect">
            <a:avLst/>
          </a:prstGeom>
        </p:spPr>
        <p:txBody>
          <a:bodyPr spcFirstLastPara="1" wrap="square" lIns="113100" tIns="113100" rIns="113100" bIns="113100" anchor="t" anchorCtr="0">
            <a:spAutoFit/>
          </a:bodyPr>
          <a:lstStyle/>
          <a:p>
            <a:pPr marL="0" lvl="0" indent="0" algn="ctr" rtl="0">
              <a:spcBef>
                <a:spcPts val="0"/>
              </a:spcBef>
              <a:spcAft>
                <a:spcPts val="2000"/>
              </a:spcAft>
              <a:buNone/>
            </a:pPr>
            <a:r>
              <a:rPr lang="en" sz="1500" b="1"/>
              <a:t>Very Important</a:t>
            </a:r>
            <a:endParaRPr sz="1500" b="1"/>
          </a:p>
        </p:txBody>
      </p:sp>
      <p:sp>
        <p:nvSpPr>
          <p:cNvPr id="1139" name="Google Shape;1139;p88"/>
          <p:cNvSpPr txBox="1"/>
          <p:nvPr/>
        </p:nvSpPr>
        <p:spPr>
          <a:xfrm>
            <a:off x="8907300" y="7464600"/>
            <a:ext cx="1151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Photo Credit:</a:t>
            </a:r>
            <a:r>
              <a:rPr lang="en" sz="800" u="sng">
                <a:solidFill>
                  <a:schemeClr val="hlink"/>
                </a:solidFill>
                <a:hlinkClick r:id="rId3"/>
              </a:rPr>
              <a:t> Rocket</a:t>
            </a:r>
            <a:endParaRPr sz="800"/>
          </a:p>
        </p:txBody>
      </p:sp>
      <p:pic>
        <p:nvPicPr>
          <p:cNvPr id="1140" name="Google Shape;1140;p88"/>
          <p:cNvPicPr preferRelativeResize="0"/>
          <p:nvPr/>
        </p:nvPicPr>
        <p:blipFill>
          <a:blip r:embed="rId4">
            <a:alphaModFix/>
          </a:blip>
          <a:stretch>
            <a:fillRect/>
          </a:stretch>
        </p:blipFill>
        <p:spPr>
          <a:xfrm rot="5400000">
            <a:off x="2885384" y="3699288"/>
            <a:ext cx="780675" cy="1365125"/>
          </a:xfrm>
          <a:prstGeom prst="rect">
            <a:avLst/>
          </a:prstGeom>
          <a:noFill/>
          <a:ln>
            <a:noFill/>
          </a:ln>
        </p:spPr>
      </p:pic>
      <p:pic>
        <p:nvPicPr>
          <p:cNvPr id="1141" name="Google Shape;1141;p88"/>
          <p:cNvPicPr preferRelativeResize="0"/>
          <p:nvPr/>
        </p:nvPicPr>
        <p:blipFill>
          <a:blip r:embed="rId4">
            <a:alphaModFix/>
          </a:blip>
          <a:stretch>
            <a:fillRect/>
          </a:stretch>
        </p:blipFill>
        <p:spPr>
          <a:xfrm rot="5400000">
            <a:off x="2885384" y="2495963"/>
            <a:ext cx="780675" cy="1365125"/>
          </a:xfrm>
          <a:prstGeom prst="rect">
            <a:avLst/>
          </a:prstGeom>
          <a:noFill/>
          <a:ln>
            <a:noFill/>
          </a:ln>
        </p:spPr>
      </p:pic>
      <p:pic>
        <p:nvPicPr>
          <p:cNvPr id="1142" name="Google Shape;1142;p88"/>
          <p:cNvPicPr preferRelativeResize="0"/>
          <p:nvPr/>
        </p:nvPicPr>
        <p:blipFill>
          <a:blip r:embed="rId4">
            <a:alphaModFix/>
          </a:blip>
          <a:stretch>
            <a:fillRect/>
          </a:stretch>
        </p:blipFill>
        <p:spPr>
          <a:xfrm rot="5400000">
            <a:off x="2885384" y="1292638"/>
            <a:ext cx="780675" cy="1365125"/>
          </a:xfrm>
          <a:prstGeom prst="rect">
            <a:avLst/>
          </a:prstGeom>
          <a:noFill/>
          <a:ln>
            <a:noFill/>
          </a:ln>
        </p:spPr>
      </p:pic>
      <p:pic>
        <p:nvPicPr>
          <p:cNvPr id="1143" name="Google Shape;1143;p88"/>
          <p:cNvPicPr preferRelativeResize="0"/>
          <p:nvPr/>
        </p:nvPicPr>
        <p:blipFill>
          <a:blip r:embed="rId4">
            <a:alphaModFix/>
          </a:blip>
          <a:stretch>
            <a:fillRect/>
          </a:stretch>
        </p:blipFill>
        <p:spPr>
          <a:xfrm rot="5400000">
            <a:off x="2885384" y="4902613"/>
            <a:ext cx="780675" cy="1365125"/>
          </a:xfrm>
          <a:prstGeom prst="rect">
            <a:avLst/>
          </a:prstGeom>
          <a:noFill/>
          <a:ln>
            <a:noFill/>
          </a:ln>
        </p:spPr>
      </p:pic>
      <p:cxnSp>
        <p:nvCxnSpPr>
          <p:cNvPr id="1144" name="Google Shape;1144;p88"/>
          <p:cNvCxnSpPr>
            <a:stCxn id="1132" idx="3"/>
            <a:endCxn id="1143" idx="2"/>
          </p:cNvCxnSpPr>
          <p:nvPr/>
        </p:nvCxnSpPr>
        <p:spPr>
          <a:xfrm rot="10800000">
            <a:off x="2593175" y="5585175"/>
            <a:ext cx="29700" cy="0"/>
          </a:xfrm>
          <a:prstGeom prst="straightConnector1">
            <a:avLst/>
          </a:prstGeom>
          <a:noFill/>
          <a:ln w="38100" cap="flat" cmpd="sng">
            <a:solidFill>
              <a:schemeClr val="accent1"/>
            </a:solidFill>
            <a:prstDash val="solid"/>
            <a:round/>
            <a:headEnd type="none" w="med" len="med"/>
            <a:tailEnd type="none" w="med" len="med"/>
          </a:ln>
        </p:spPr>
      </p:cxnSp>
      <p:cxnSp>
        <p:nvCxnSpPr>
          <p:cNvPr id="1145" name="Google Shape;1145;p88"/>
          <p:cNvCxnSpPr>
            <a:stCxn id="1134" idx="3"/>
            <a:endCxn id="1142" idx="2"/>
          </p:cNvCxnSpPr>
          <p:nvPr/>
        </p:nvCxnSpPr>
        <p:spPr>
          <a:xfrm rot="10800000">
            <a:off x="2593175" y="1975200"/>
            <a:ext cx="29700" cy="0"/>
          </a:xfrm>
          <a:prstGeom prst="straightConnector1">
            <a:avLst/>
          </a:prstGeom>
          <a:noFill/>
          <a:ln w="38100" cap="flat" cmpd="sng">
            <a:solidFill>
              <a:schemeClr val="accent1"/>
            </a:solidFill>
            <a:prstDash val="solid"/>
            <a:round/>
            <a:headEnd type="none" w="med" len="med"/>
            <a:tailEnd type="none" w="med" len="med"/>
          </a:ln>
        </p:spPr>
      </p:cxnSp>
      <p:cxnSp>
        <p:nvCxnSpPr>
          <p:cNvPr id="1146" name="Google Shape;1146;p88"/>
          <p:cNvCxnSpPr>
            <a:stCxn id="1135" idx="3"/>
            <a:endCxn id="1141" idx="2"/>
          </p:cNvCxnSpPr>
          <p:nvPr/>
        </p:nvCxnSpPr>
        <p:spPr>
          <a:xfrm rot="10800000">
            <a:off x="2593175" y="3178525"/>
            <a:ext cx="29700" cy="0"/>
          </a:xfrm>
          <a:prstGeom prst="straightConnector1">
            <a:avLst/>
          </a:prstGeom>
          <a:noFill/>
          <a:ln w="38100" cap="flat" cmpd="sng">
            <a:solidFill>
              <a:schemeClr val="accent1"/>
            </a:solidFill>
            <a:prstDash val="solid"/>
            <a:round/>
            <a:headEnd type="none" w="med" len="med"/>
            <a:tailEnd type="none" w="med" len="med"/>
          </a:ln>
        </p:spPr>
      </p:cxnSp>
      <p:cxnSp>
        <p:nvCxnSpPr>
          <p:cNvPr id="1147" name="Google Shape;1147;p88"/>
          <p:cNvCxnSpPr/>
          <p:nvPr/>
        </p:nvCxnSpPr>
        <p:spPr>
          <a:xfrm rot="10800000">
            <a:off x="2593175" y="2376308"/>
            <a:ext cx="29700" cy="0"/>
          </a:xfrm>
          <a:prstGeom prst="straightConnector1">
            <a:avLst/>
          </a:prstGeom>
          <a:noFill/>
          <a:ln w="38100" cap="flat" cmpd="sng">
            <a:solidFill>
              <a:schemeClr val="accent1"/>
            </a:solidFill>
            <a:prstDash val="solid"/>
            <a:round/>
            <a:headEnd type="none" w="med" len="med"/>
            <a:tailEnd type="none" w="med" len="med"/>
          </a:ln>
        </p:spPr>
      </p:cxnSp>
      <p:cxnSp>
        <p:nvCxnSpPr>
          <p:cNvPr id="1148" name="Google Shape;1148;p88"/>
          <p:cNvCxnSpPr>
            <a:stCxn id="1136" idx="3"/>
            <a:endCxn id="1140" idx="2"/>
          </p:cNvCxnSpPr>
          <p:nvPr/>
        </p:nvCxnSpPr>
        <p:spPr>
          <a:xfrm rot="10800000">
            <a:off x="2593175" y="4381850"/>
            <a:ext cx="29700" cy="0"/>
          </a:xfrm>
          <a:prstGeom prst="straightConnector1">
            <a:avLst/>
          </a:prstGeom>
          <a:noFill/>
          <a:ln w="38100" cap="flat" cmpd="sng">
            <a:solidFill>
              <a:schemeClr val="accent1"/>
            </a:solidFill>
            <a:prstDash val="solid"/>
            <a:round/>
            <a:headEnd type="none" w="med" len="med"/>
            <a:tailEnd type="none" w="med" len="med"/>
          </a:ln>
        </p:spPr>
      </p:cxnSp>
      <p:sp>
        <p:nvSpPr>
          <p:cNvPr id="1149" name="Google Shape;1149;p88"/>
          <p:cNvSpPr txBox="1"/>
          <p:nvPr/>
        </p:nvSpPr>
        <p:spPr>
          <a:xfrm>
            <a:off x="20400" y="7207100"/>
            <a:ext cx="8826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DCC9E2"/>
                </a:solidFill>
                <a:latin typeface="Lato"/>
                <a:ea typeface="Lato"/>
                <a:cs typeface="Lato"/>
                <a:sym typeface="Lato"/>
              </a:rPr>
              <a:t>Click on the rocketship and push the right arrow to place it where you think its level of importance should be based on your new learning. </a:t>
            </a:r>
            <a:endParaRPr>
              <a:solidFill>
                <a:srgbClr val="DCC9E2"/>
              </a:solidFill>
              <a:latin typeface="Lato"/>
              <a:ea typeface="Lato"/>
              <a:cs typeface="Lato"/>
              <a:sym typeface="Lato"/>
            </a:endParaRPr>
          </a:p>
        </p:txBody>
      </p:sp>
      <p:sp>
        <p:nvSpPr>
          <p:cNvPr id="1150" name="Google Shape;1150;p88"/>
          <p:cNvSpPr txBox="1"/>
          <p:nvPr/>
        </p:nvSpPr>
        <p:spPr>
          <a:xfrm>
            <a:off x="34075" y="0"/>
            <a:ext cx="19710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#14:</a:t>
            </a:r>
            <a:endParaRPr sz="1200">
              <a:latin typeface="Sniglet"/>
              <a:ea typeface="Sniglet"/>
              <a:cs typeface="Sniglet"/>
              <a:sym typeface="Snigle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89"/>
          <p:cNvSpPr txBox="1">
            <a:spLocks noGrp="1"/>
          </p:cNvSpPr>
          <p:nvPr>
            <p:ph type="subTitle" idx="1"/>
          </p:nvPr>
        </p:nvSpPr>
        <p:spPr>
          <a:xfrm flipH="1">
            <a:off x="212328" y="1537532"/>
            <a:ext cx="3627300" cy="10131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sz="2300" dirty="0"/>
              <a:t>Compare slides </a:t>
            </a:r>
            <a:r>
              <a:rPr lang="en" sz="2300" dirty="0" smtClean="0"/>
              <a:t>3 </a:t>
            </a:r>
            <a:r>
              <a:rPr lang="en" sz="2300" dirty="0"/>
              <a:t>and </a:t>
            </a:r>
            <a:r>
              <a:rPr lang="en" sz="2300" dirty="0" smtClean="0"/>
              <a:t>47→ </a:t>
            </a:r>
            <a:endParaRPr sz="2300" dirty="0"/>
          </a:p>
        </p:txBody>
      </p:sp>
      <p:sp>
        <p:nvSpPr>
          <p:cNvPr id="1156" name="Google Shape;1156;p89"/>
          <p:cNvSpPr txBox="1">
            <a:spLocks noGrp="1"/>
          </p:cNvSpPr>
          <p:nvPr>
            <p:ph type="ctrTitle"/>
          </p:nvPr>
        </p:nvSpPr>
        <p:spPr>
          <a:xfrm flipH="1">
            <a:off x="1258525" y="200720"/>
            <a:ext cx="7142700" cy="13368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Clr>
                <a:schemeClr val="dk1"/>
              </a:buClr>
              <a:buSzPts val="1100"/>
              <a:buFont typeface="Arial"/>
              <a:buNone/>
            </a:pPr>
            <a:r>
              <a:rPr lang="en"/>
              <a:t>THE CHALLENGE PART 5:</a:t>
            </a:r>
            <a:endParaRPr/>
          </a:p>
          <a:p>
            <a:pPr marL="0" lvl="0" indent="0" algn="ctr" rtl="0">
              <a:spcBef>
                <a:spcPts val="0"/>
              </a:spcBef>
              <a:spcAft>
                <a:spcPts val="0"/>
              </a:spcAft>
              <a:buClr>
                <a:schemeClr val="dk1"/>
              </a:buClr>
              <a:buSzPts val="1100"/>
              <a:buFont typeface="Arial"/>
              <a:buNone/>
            </a:pPr>
            <a:r>
              <a:rPr lang="en"/>
              <a:t>Reflect on your Thinking</a:t>
            </a:r>
            <a:endParaRPr/>
          </a:p>
        </p:txBody>
      </p:sp>
      <p:pic>
        <p:nvPicPr>
          <p:cNvPr id="1157" name="Google Shape;1157;p89"/>
          <p:cNvPicPr preferRelativeResize="0"/>
          <p:nvPr/>
        </p:nvPicPr>
        <p:blipFill>
          <a:blip r:embed="rId3">
            <a:alphaModFix/>
          </a:blip>
          <a:stretch>
            <a:fillRect/>
          </a:stretch>
        </p:blipFill>
        <p:spPr>
          <a:xfrm>
            <a:off x="7958730" y="-7"/>
            <a:ext cx="2099675" cy="1624432"/>
          </a:xfrm>
          <a:prstGeom prst="rect">
            <a:avLst/>
          </a:prstGeom>
          <a:noFill/>
          <a:ln>
            <a:noFill/>
          </a:ln>
        </p:spPr>
      </p:pic>
      <p:pic>
        <p:nvPicPr>
          <p:cNvPr id="1158" name="Google Shape;1158;p89"/>
          <p:cNvPicPr preferRelativeResize="0"/>
          <p:nvPr/>
        </p:nvPicPr>
        <p:blipFill>
          <a:blip r:embed="rId4">
            <a:alphaModFix/>
          </a:blip>
          <a:stretch>
            <a:fillRect/>
          </a:stretch>
        </p:blipFill>
        <p:spPr>
          <a:xfrm>
            <a:off x="4034050" y="1624425"/>
            <a:ext cx="2011424" cy="1554276"/>
          </a:xfrm>
          <a:prstGeom prst="rect">
            <a:avLst/>
          </a:prstGeom>
          <a:noFill/>
          <a:ln>
            <a:noFill/>
          </a:ln>
        </p:spPr>
      </p:pic>
      <p:sp>
        <p:nvSpPr>
          <p:cNvPr id="1159" name="Google Shape;1159;p89"/>
          <p:cNvSpPr txBox="1"/>
          <p:nvPr/>
        </p:nvSpPr>
        <p:spPr>
          <a:xfrm>
            <a:off x="150800" y="3265600"/>
            <a:ext cx="9800100" cy="1477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6B3B8F"/>
              </a:buClr>
              <a:buSzPts val="1400"/>
              <a:buFont typeface="Lato"/>
              <a:buAutoNum type="arabicPeriod"/>
            </a:pPr>
            <a:r>
              <a:rPr lang="en">
                <a:solidFill>
                  <a:srgbClr val="6B3B8F"/>
                </a:solidFill>
                <a:latin typeface="Lato"/>
                <a:ea typeface="Lato"/>
                <a:cs typeface="Lato"/>
                <a:sym typeface="Lato"/>
              </a:rPr>
              <a:t>Review Thoughtbook Entries - Did your thinking change? </a:t>
            </a:r>
            <a:endParaRPr>
              <a:solidFill>
                <a:srgbClr val="6B3B8F"/>
              </a:solidFill>
              <a:latin typeface="Lato"/>
              <a:ea typeface="Lato"/>
              <a:cs typeface="Lato"/>
              <a:sym typeface="Lato"/>
            </a:endParaRPr>
          </a:p>
          <a:p>
            <a:pPr marL="914400" lvl="1" indent="-317500" algn="l" rtl="0">
              <a:spcBef>
                <a:spcPts val="0"/>
              </a:spcBef>
              <a:spcAft>
                <a:spcPts val="0"/>
              </a:spcAft>
              <a:buClr>
                <a:srgbClr val="6B3B8F"/>
              </a:buClr>
              <a:buSzPts val="1400"/>
              <a:buFont typeface="Lato"/>
              <a:buAutoNum type="alphaLcPeriod"/>
            </a:pPr>
            <a:r>
              <a:rPr lang="en">
                <a:solidFill>
                  <a:srgbClr val="6B3B8F"/>
                </a:solidFill>
                <a:latin typeface="Lato"/>
                <a:ea typeface="Lato"/>
                <a:cs typeface="Lato"/>
                <a:sym typeface="Lato"/>
              </a:rPr>
              <a:t>What was the same?</a:t>
            </a:r>
            <a:endParaRPr>
              <a:solidFill>
                <a:srgbClr val="6B3B8F"/>
              </a:solidFill>
              <a:latin typeface="Lato"/>
              <a:ea typeface="Lato"/>
              <a:cs typeface="Lato"/>
              <a:sym typeface="Lato"/>
            </a:endParaRPr>
          </a:p>
          <a:p>
            <a:pPr marL="914400" lvl="1" indent="-317500" algn="l" rtl="0">
              <a:spcBef>
                <a:spcPts val="0"/>
              </a:spcBef>
              <a:spcAft>
                <a:spcPts val="0"/>
              </a:spcAft>
              <a:buClr>
                <a:srgbClr val="6B3B8F"/>
              </a:buClr>
              <a:buSzPts val="1400"/>
              <a:buFont typeface="Lato"/>
              <a:buAutoNum type="alphaLcPeriod"/>
            </a:pPr>
            <a:r>
              <a:rPr lang="en">
                <a:solidFill>
                  <a:srgbClr val="6B3B8F"/>
                </a:solidFill>
                <a:latin typeface="Lato"/>
                <a:ea typeface="Lato"/>
                <a:cs typeface="Lato"/>
                <a:sym typeface="Lato"/>
              </a:rPr>
              <a:t>What was different?</a:t>
            </a:r>
            <a:endParaRPr>
              <a:solidFill>
                <a:srgbClr val="6B3B8F"/>
              </a:solidFill>
              <a:latin typeface="Lato"/>
              <a:ea typeface="Lato"/>
              <a:cs typeface="Lato"/>
              <a:sym typeface="Lato"/>
            </a:endParaRPr>
          </a:p>
          <a:p>
            <a:pPr marL="457200" lvl="0" indent="-317500" algn="l" rtl="0">
              <a:spcBef>
                <a:spcPts val="0"/>
              </a:spcBef>
              <a:spcAft>
                <a:spcPts val="0"/>
              </a:spcAft>
              <a:buClr>
                <a:srgbClr val="6B3B8F"/>
              </a:buClr>
              <a:buSzPts val="1400"/>
              <a:buFont typeface="Lato"/>
              <a:buAutoNum type="arabicPeriod"/>
            </a:pPr>
            <a:r>
              <a:rPr lang="en">
                <a:solidFill>
                  <a:srgbClr val="6B3B8F"/>
                </a:solidFill>
                <a:latin typeface="Lato"/>
                <a:ea typeface="Lato"/>
                <a:cs typeface="Lato"/>
                <a:sym typeface="Lato"/>
              </a:rPr>
              <a:t>What idea(s) did you find were the most important to consider when choosing the most habitable planet? Why is it the most important?</a:t>
            </a:r>
            <a:endParaRPr>
              <a:solidFill>
                <a:srgbClr val="6B3B8F"/>
              </a:solidFill>
              <a:latin typeface="Lato"/>
              <a:ea typeface="Lato"/>
              <a:cs typeface="Lato"/>
              <a:sym typeface="Lato"/>
            </a:endParaRPr>
          </a:p>
          <a:p>
            <a:pPr marL="457200" lvl="0" indent="-317500" algn="l" rtl="0">
              <a:spcBef>
                <a:spcPts val="0"/>
              </a:spcBef>
              <a:spcAft>
                <a:spcPts val="0"/>
              </a:spcAft>
              <a:buClr>
                <a:srgbClr val="6B3B8F"/>
              </a:buClr>
              <a:buSzPts val="1400"/>
              <a:buFont typeface="Lato"/>
              <a:buAutoNum type="arabicPeriod"/>
            </a:pPr>
            <a:r>
              <a:rPr lang="en">
                <a:solidFill>
                  <a:srgbClr val="6B3B8F"/>
                </a:solidFill>
                <a:latin typeface="Lato"/>
                <a:ea typeface="Lato"/>
                <a:cs typeface="Lato"/>
                <a:sym typeface="Lato"/>
              </a:rPr>
              <a:t>What idea was the least important to consider when choosing the most habitable planet? Why is it the least important? </a:t>
            </a:r>
            <a:endParaRPr>
              <a:solidFill>
                <a:srgbClr val="6B3B8F"/>
              </a:solidFill>
              <a:latin typeface="Lato"/>
              <a:ea typeface="Lato"/>
              <a:cs typeface="Lato"/>
              <a:sym typeface="Lato"/>
            </a:endParaRPr>
          </a:p>
        </p:txBody>
      </p:sp>
      <p:sp>
        <p:nvSpPr>
          <p:cNvPr id="1160" name="Google Shape;1160;p89"/>
          <p:cNvSpPr txBox="1"/>
          <p:nvPr/>
        </p:nvSpPr>
        <p:spPr>
          <a:xfrm>
            <a:off x="123400" y="4731350"/>
            <a:ext cx="9836400" cy="2815200"/>
          </a:xfrm>
          <a:prstGeom prst="rect">
            <a:avLst/>
          </a:prstGeom>
          <a:solidFill>
            <a:srgbClr val="42FFB7"/>
          </a:solid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Lato"/>
                <a:ea typeface="Lato"/>
                <a:cs typeface="Lato"/>
                <a:sym typeface="Lato"/>
              </a:rPr>
              <a:t>Answer Here:</a:t>
            </a:r>
            <a:endParaRPr>
              <a:latin typeface="Lato"/>
              <a:ea typeface="Lato"/>
              <a:cs typeface="Lato"/>
              <a:sym typeface="Lato"/>
            </a:endParaRPr>
          </a:p>
        </p:txBody>
      </p:sp>
      <p:sp>
        <p:nvSpPr>
          <p:cNvPr id="1161" name="Google Shape;1161;p89"/>
          <p:cNvSpPr txBox="1"/>
          <p:nvPr/>
        </p:nvSpPr>
        <p:spPr>
          <a:xfrm>
            <a:off x="34075" y="0"/>
            <a:ext cx="1971000" cy="369300"/>
          </a:xfrm>
          <a:prstGeom prst="rect">
            <a:avLst/>
          </a:prstGeom>
          <a:solidFill>
            <a:srgbClr val="FFC8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niglet"/>
                <a:ea typeface="Sniglet"/>
                <a:cs typeface="Sniglet"/>
                <a:sym typeface="Sniglet"/>
              </a:rPr>
              <a:t>Thoughtbook Entry #15:</a:t>
            </a:r>
            <a:endParaRPr sz="1200">
              <a:latin typeface="Sniglet"/>
              <a:ea typeface="Sniglet"/>
              <a:cs typeface="Sniglet"/>
              <a:sym typeface="Snigle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90"/>
          <p:cNvSpPr txBox="1">
            <a:spLocks noGrp="1"/>
          </p:cNvSpPr>
          <p:nvPr>
            <p:ph type="title"/>
          </p:nvPr>
        </p:nvSpPr>
        <p:spPr>
          <a:xfrm>
            <a:off x="445938" y="382696"/>
            <a:ext cx="7068900" cy="5988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Grade 6 Mathematics Achievement indicators:</a:t>
            </a:r>
            <a:endParaRPr/>
          </a:p>
        </p:txBody>
      </p:sp>
      <p:graphicFrame>
        <p:nvGraphicFramePr>
          <p:cNvPr id="1167" name="Google Shape;1167;p90"/>
          <p:cNvGraphicFramePr/>
          <p:nvPr/>
        </p:nvGraphicFramePr>
        <p:xfrm>
          <a:off x="137388" y="1654713"/>
          <a:ext cx="9783625" cy="5118470"/>
        </p:xfrm>
        <a:graphic>
          <a:graphicData uri="http://schemas.openxmlformats.org/drawingml/2006/table">
            <a:tbl>
              <a:tblPr>
                <a:noFill/>
                <a:tableStyleId>{A4A1028E-98BD-4361-AB3E-9A6571CBAA60}</a:tableStyleId>
              </a:tblPr>
              <a:tblGrid>
                <a:gridCol w="1956725">
                  <a:extLst>
                    <a:ext uri="{9D8B030D-6E8A-4147-A177-3AD203B41FA5}">
                      <a16:colId xmlns:a16="http://schemas.microsoft.com/office/drawing/2014/main" val="20000"/>
                    </a:ext>
                  </a:extLst>
                </a:gridCol>
                <a:gridCol w="1956725">
                  <a:extLst>
                    <a:ext uri="{9D8B030D-6E8A-4147-A177-3AD203B41FA5}">
                      <a16:colId xmlns:a16="http://schemas.microsoft.com/office/drawing/2014/main" val="20001"/>
                    </a:ext>
                  </a:extLst>
                </a:gridCol>
                <a:gridCol w="1956725">
                  <a:extLst>
                    <a:ext uri="{9D8B030D-6E8A-4147-A177-3AD203B41FA5}">
                      <a16:colId xmlns:a16="http://schemas.microsoft.com/office/drawing/2014/main" val="20002"/>
                    </a:ext>
                  </a:extLst>
                </a:gridCol>
                <a:gridCol w="1956725">
                  <a:extLst>
                    <a:ext uri="{9D8B030D-6E8A-4147-A177-3AD203B41FA5}">
                      <a16:colId xmlns:a16="http://schemas.microsoft.com/office/drawing/2014/main" val="20003"/>
                    </a:ext>
                  </a:extLst>
                </a:gridCol>
                <a:gridCol w="1956725">
                  <a:extLst>
                    <a:ext uri="{9D8B030D-6E8A-4147-A177-3AD203B41FA5}">
                      <a16:colId xmlns:a16="http://schemas.microsoft.com/office/drawing/2014/main" val="20004"/>
                    </a:ext>
                  </a:extLst>
                </a:gridCol>
              </a:tblGrid>
              <a:tr h="1468125">
                <a:tc>
                  <a:txBody>
                    <a:bodyPr/>
                    <a:lstStyle/>
                    <a:p>
                      <a:pPr marL="0" lvl="0" indent="0" algn="l" rtl="0">
                        <a:spcBef>
                          <a:spcPts val="0"/>
                        </a:spcBef>
                        <a:spcAft>
                          <a:spcPts val="0"/>
                        </a:spcAft>
                        <a:buNone/>
                      </a:pPr>
                      <a:r>
                        <a:rPr lang="en" b="1" u="sng"/>
                        <a:t>Outcome &amp; Achievement indicators:</a:t>
                      </a:r>
                      <a:endParaRPr b="1" u="sng"/>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9CE1DA"/>
                    </a:solidFill>
                  </a:tcPr>
                </a:tc>
                <a:tc>
                  <a:txBody>
                    <a:bodyPr/>
                    <a:lstStyle/>
                    <a:p>
                      <a:pPr marL="0" lvl="0" indent="0" algn="l" rtl="0">
                        <a:spcBef>
                          <a:spcPts val="0"/>
                        </a:spcBef>
                        <a:spcAft>
                          <a:spcPts val="0"/>
                        </a:spcAft>
                        <a:buNone/>
                      </a:pPr>
                      <a:r>
                        <a:rPr lang="en" b="1"/>
                        <a:t>Limited </a:t>
                      </a:r>
                      <a:endParaRPr b="1"/>
                    </a:p>
                    <a:p>
                      <a:pPr marL="0" lvl="0" indent="0" algn="l" rtl="0">
                        <a:spcBef>
                          <a:spcPts val="0"/>
                        </a:spcBef>
                        <a:spcAft>
                          <a:spcPts val="0"/>
                        </a:spcAft>
                        <a:buNone/>
                      </a:pPr>
                      <a:r>
                        <a:rPr lang="en" sz="900"/>
                        <a:t>Requires considerable, ongoing teacher support and/or direction to choose strategies or to explain concepts and procedures. May not recognize that results are not reasonable. </a:t>
                      </a:r>
                      <a:endParaRPr sz="900"/>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9CE1DA"/>
                    </a:solidFill>
                  </a:tcPr>
                </a:tc>
                <a:tc>
                  <a:txBody>
                    <a:bodyPr/>
                    <a:lstStyle/>
                    <a:p>
                      <a:pPr marL="0" lvl="0" indent="0" algn="l" rtl="0">
                        <a:spcBef>
                          <a:spcPts val="0"/>
                        </a:spcBef>
                        <a:spcAft>
                          <a:spcPts val="0"/>
                        </a:spcAft>
                        <a:buNone/>
                      </a:pPr>
                      <a:r>
                        <a:rPr lang="en" b="1"/>
                        <a:t>Basic</a:t>
                      </a:r>
                      <a:endParaRPr b="1"/>
                    </a:p>
                    <a:p>
                      <a:pPr marL="0" lvl="0" indent="0" algn="l" rtl="0">
                        <a:spcBef>
                          <a:spcPts val="0"/>
                        </a:spcBef>
                        <a:spcAft>
                          <a:spcPts val="0"/>
                        </a:spcAft>
                        <a:buNone/>
                      </a:pPr>
                      <a:r>
                        <a:rPr lang="en" sz="900"/>
                        <a:t>Requires occasional teacher or peer support to choose and explain appropriate strategies and procedures. Recognizes when results are extremely unlikely. </a:t>
                      </a:r>
                      <a:endParaRPr sz="900"/>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9CE1DA"/>
                    </a:solidFill>
                  </a:tcPr>
                </a:tc>
                <a:tc>
                  <a:txBody>
                    <a:bodyPr/>
                    <a:lstStyle/>
                    <a:p>
                      <a:pPr marL="0" lvl="0" indent="0" algn="l" rtl="0">
                        <a:spcBef>
                          <a:spcPts val="0"/>
                        </a:spcBef>
                        <a:spcAft>
                          <a:spcPts val="0"/>
                        </a:spcAft>
                        <a:buNone/>
                      </a:pPr>
                      <a:r>
                        <a:rPr lang="en" b="1"/>
                        <a:t>Good</a:t>
                      </a:r>
                      <a:endParaRPr b="1"/>
                    </a:p>
                    <a:p>
                      <a:pPr marL="0" lvl="0" indent="0" algn="l" rtl="0">
                        <a:spcBef>
                          <a:spcPts val="0"/>
                        </a:spcBef>
                        <a:spcAft>
                          <a:spcPts val="0"/>
                        </a:spcAft>
                        <a:buNone/>
                      </a:pPr>
                      <a:r>
                        <a:rPr lang="en" sz="900"/>
                        <a:t>Represents and explains concepts accurately and clearly; chooses and explains appropriate strategies and procedures. Recognizes when results are not reasonable. </a:t>
                      </a:r>
                      <a:endParaRPr sz="900"/>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9CE1DA"/>
                    </a:solidFill>
                  </a:tcPr>
                </a:tc>
                <a:tc>
                  <a:txBody>
                    <a:bodyPr/>
                    <a:lstStyle/>
                    <a:p>
                      <a:pPr marL="0" lvl="0" indent="0" algn="l" rtl="0">
                        <a:spcBef>
                          <a:spcPts val="0"/>
                        </a:spcBef>
                        <a:spcAft>
                          <a:spcPts val="0"/>
                        </a:spcAft>
                        <a:buNone/>
                      </a:pPr>
                      <a:r>
                        <a:rPr lang="en"/>
                        <a:t> </a:t>
                      </a:r>
                      <a:r>
                        <a:rPr lang="en" b="1"/>
                        <a:t>Excellent</a:t>
                      </a:r>
                      <a:endParaRPr b="1"/>
                    </a:p>
                    <a:p>
                      <a:pPr marL="0" lvl="0" indent="0" algn="l" rtl="0">
                        <a:spcBef>
                          <a:spcPts val="0"/>
                        </a:spcBef>
                        <a:spcAft>
                          <a:spcPts val="0"/>
                        </a:spcAft>
                        <a:buNone/>
                      </a:pPr>
                      <a:r>
                        <a:rPr lang="en" sz="900"/>
                        <a:t>Represents and explains concepts accurately and clearly; chooses and explains appropriate strategies and procedures. Recognizes when results are not reasonable. </a:t>
                      </a:r>
                      <a:endParaRPr sz="900"/>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9CE1DA"/>
                    </a:solidFill>
                  </a:tcPr>
                </a:tc>
                <a:extLst>
                  <a:ext uri="{0D108BD9-81ED-4DB2-BD59-A6C34878D82A}">
                    <a16:rowId xmlns:a16="http://schemas.microsoft.com/office/drawing/2014/main" val="10000"/>
                  </a:ext>
                </a:extLst>
              </a:tr>
              <a:tr h="1721050">
                <a:tc>
                  <a:txBody>
                    <a:bodyPr/>
                    <a:lstStyle/>
                    <a:p>
                      <a:pPr marL="0" lvl="0" indent="0" algn="l" rtl="0">
                        <a:spcBef>
                          <a:spcPts val="0"/>
                        </a:spcBef>
                        <a:spcAft>
                          <a:spcPts val="0"/>
                        </a:spcAft>
                        <a:buNone/>
                      </a:pPr>
                      <a:endParaRPr b="1"/>
                    </a:p>
                    <a:p>
                      <a:pPr marL="0" lvl="0" indent="0" algn="l" rtl="0">
                        <a:spcBef>
                          <a:spcPts val="0"/>
                        </a:spcBef>
                        <a:spcAft>
                          <a:spcPts val="0"/>
                        </a:spcAft>
                        <a:buClr>
                          <a:schemeClr val="dk1"/>
                        </a:buClr>
                        <a:buSzPts val="1100"/>
                        <a:buFont typeface="Arial"/>
                        <a:buNone/>
                      </a:pPr>
                      <a:r>
                        <a:rPr lang="en" b="1">
                          <a:solidFill>
                            <a:schemeClr val="dk1"/>
                          </a:solidFill>
                        </a:rPr>
                        <a:t>6.N.2 - Solve problems involving large numbers, using technology [ME, PS, T]</a:t>
                      </a:r>
                      <a:endParaRPr b="1"/>
                    </a:p>
                    <a:p>
                      <a:pPr marL="0" lvl="0" indent="0" algn="l" rtl="0">
                        <a:spcBef>
                          <a:spcPts val="0"/>
                        </a:spcBef>
                        <a:spcAft>
                          <a:spcPts val="0"/>
                        </a:spcAft>
                        <a:buNone/>
                      </a:pP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CC9E2"/>
                    </a:solidFill>
                  </a:tcPr>
                </a:tc>
                <a:extLst>
                  <a:ext uri="{0D108BD9-81ED-4DB2-BD59-A6C34878D82A}">
                    <a16:rowId xmlns:a16="http://schemas.microsoft.com/office/drawing/2014/main" val="10001"/>
                  </a:ext>
                </a:extLst>
              </a:tr>
              <a:tr h="1721050">
                <a:tc>
                  <a:txBody>
                    <a:bodyPr/>
                    <a:lstStyle/>
                    <a:p>
                      <a:pPr marL="0" lvl="0" indent="0" algn="l" rtl="0">
                        <a:spcBef>
                          <a:spcPts val="0"/>
                        </a:spcBef>
                        <a:spcAft>
                          <a:spcPts val="0"/>
                        </a:spcAft>
                        <a:buClr>
                          <a:schemeClr val="dk1"/>
                        </a:buClr>
                        <a:buSzPts val="1100"/>
                        <a:buFont typeface="Arial"/>
                        <a:buNone/>
                      </a:pPr>
                      <a:r>
                        <a:rPr lang="en" b="1">
                          <a:solidFill>
                            <a:schemeClr val="dk1"/>
                          </a:solidFill>
                        </a:rPr>
                        <a:t>6.N.8. Demonstrate an understanding of multiplication and division of decimals [C, CN, ME, PS, R, V]</a:t>
                      </a: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CC9E2"/>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6"/>
          <p:cNvSpPr txBox="1">
            <a:spLocks noGrp="1"/>
          </p:cNvSpPr>
          <p:nvPr>
            <p:ph type="subTitle" idx="1"/>
          </p:nvPr>
        </p:nvSpPr>
        <p:spPr>
          <a:xfrm>
            <a:off x="1883675" y="3941450"/>
            <a:ext cx="6818400" cy="17727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a:t>Learning Objectives:</a:t>
            </a:r>
            <a:endParaRPr/>
          </a:p>
          <a:p>
            <a:pPr marL="571500" lvl="0" indent="-400050" algn="l" rtl="0">
              <a:spcBef>
                <a:spcPts val="0"/>
              </a:spcBef>
              <a:spcAft>
                <a:spcPts val="0"/>
              </a:spcAft>
              <a:buSzPts val="1700"/>
              <a:buChar char="●"/>
            </a:pPr>
            <a:r>
              <a:rPr lang="en"/>
              <a:t>Identify the planets in the solar system and describe their size relative to the Earth and their position relative to the Sun.</a:t>
            </a:r>
            <a:endParaRPr/>
          </a:p>
          <a:p>
            <a:pPr marL="571500" lvl="0" indent="-400050" algn="l" rtl="0">
              <a:spcBef>
                <a:spcPts val="0"/>
              </a:spcBef>
              <a:spcAft>
                <a:spcPts val="0"/>
              </a:spcAft>
              <a:buSzPts val="1700"/>
              <a:buChar char="●"/>
            </a:pPr>
            <a:r>
              <a:rPr lang="en"/>
              <a:t>Classify planets as inner or outer planets, based on their position relative to the asteroid belt, and describe characteristics of each type.</a:t>
            </a:r>
            <a:endParaRPr/>
          </a:p>
        </p:txBody>
      </p:sp>
      <p:sp>
        <p:nvSpPr>
          <p:cNvPr id="543" name="Google Shape;543;p46"/>
          <p:cNvSpPr txBox="1">
            <a:spLocks noGrp="1"/>
          </p:cNvSpPr>
          <p:nvPr>
            <p:ph type="title"/>
          </p:nvPr>
        </p:nvSpPr>
        <p:spPr>
          <a:xfrm>
            <a:off x="1159177" y="2554987"/>
            <a:ext cx="2348700" cy="8730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t>01</a:t>
            </a:r>
            <a:endParaRPr/>
          </a:p>
        </p:txBody>
      </p:sp>
      <p:sp>
        <p:nvSpPr>
          <p:cNvPr id="544" name="Google Shape;544;p46"/>
          <p:cNvSpPr txBox="1">
            <a:spLocks noGrp="1"/>
          </p:cNvSpPr>
          <p:nvPr>
            <p:ph type="ctrTitle" idx="2"/>
          </p:nvPr>
        </p:nvSpPr>
        <p:spPr>
          <a:xfrm>
            <a:off x="3309150" y="2338478"/>
            <a:ext cx="6486600" cy="1547700"/>
          </a:xfrm>
          <a:prstGeom prst="rect">
            <a:avLst/>
          </a:prstGeom>
        </p:spPr>
        <p:txBody>
          <a:bodyPr spcFirstLastPara="1" wrap="square" lIns="113100" tIns="113100" rIns="113100" bIns="113100" anchor="b" anchorCtr="0">
            <a:noAutofit/>
          </a:bodyPr>
          <a:lstStyle/>
          <a:p>
            <a:pPr marL="0" lvl="0" indent="0" algn="l" rtl="0">
              <a:spcBef>
                <a:spcPts val="0"/>
              </a:spcBef>
              <a:spcAft>
                <a:spcPts val="0"/>
              </a:spcAft>
              <a:buNone/>
            </a:pPr>
            <a:r>
              <a:rPr lang="en"/>
              <a:t>The Planets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91"/>
          <p:cNvSpPr txBox="1">
            <a:spLocks noGrp="1"/>
          </p:cNvSpPr>
          <p:nvPr>
            <p:ph type="title" idx="4294967295"/>
          </p:nvPr>
        </p:nvSpPr>
        <p:spPr>
          <a:xfrm>
            <a:off x="0" y="0"/>
            <a:ext cx="10058400" cy="643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2100">
                <a:latin typeface="Arial"/>
                <a:ea typeface="Arial"/>
                <a:cs typeface="Arial"/>
                <a:sym typeface="Arial"/>
              </a:rPr>
              <a:t>Grade 6 Science Assessment Tool: Evidence of Student Learning</a:t>
            </a:r>
            <a:endParaRPr sz="2100">
              <a:latin typeface="Arial"/>
              <a:ea typeface="Arial"/>
              <a:cs typeface="Arial"/>
              <a:sym typeface="Arial"/>
            </a:endParaRPr>
          </a:p>
          <a:p>
            <a:pPr marL="0" lvl="0" indent="0" algn="l" rtl="0">
              <a:spcBef>
                <a:spcPts val="0"/>
              </a:spcBef>
              <a:spcAft>
                <a:spcPts val="0"/>
              </a:spcAft>
              <a:buNone/>
            </a:pPr>
            <a:endParaRPr sz="2100">
              <a:latin typeface="Arial"/>
              <a:ea typeface="Arial"/>
              <a:cs typeface="Arial"/>
              <a:sym typeface="Arial"/>
            </a:endParaRPr>
          </a:p>
        </p:txBody>
      </p:sp>
      <p:graphicFrame>
        <p:nvGraphicFramePr>
          <p:cNvPr id="1173" name="Google Shape;1173;p91"/>
          <p:cNvGraphicFramePr/>
          <p:nvPr/>
        </p:nvGraphicFramePr>
        <p:xfrm>
          <a:off x="78175" y="512500"/>
          <a:ext cx="9902050" cy="7188950"/>
        </p:xfrm>
        <a:graphic>
          <a:graphicData uri="http://schemas.openxmlformats.org/drawingml/2006/table">
            <a:tbl>
              <a:tblPr>
                <a:noFill/>
                <a:tableStyleId>{A4A1028E-98BD-4361-AB3E-9A6571CBAA60}</a:tableStyleId>
              </a:tblPr>
              <a:tblGrid>
                <a:gridCol w="2902550">
                  <a:extLst>
                    <a:ext uri="{9D8B030D-6E8A-4147-A177-3AD203B41FA5}">
                      <a16:colId xmlns:a16="http://schemas.microsoft.com/office/drawing/2014/main" val="20000"/>
                    </a:ext>
                  </a:extLst>
                </a:gridCol>
                <a:gridCol w="1749875">
                  <a:extLst>
                    <a:ext uri="{9D8B030D-6E8A-4147-A177-3AD203B41FA5}">
                      <a16:colId xmlns:a16="http://schemas.microsoft.com/office/drawing/2014/main" val="20001"/>
                    </a:ext>
                  </a:extLst>
                </a:gridCol>
                <a:gridCol w="1749875">
                  <a:extLst>
                    <a:ext uri="{9D8B030D-6E8A-4147-A177-3AD203B41FA5}">
                      <a16:colId xmlns:a16="http://schemas.microsoft.com/office/drawing/2014/main" val="20002"/>
                    </a:ext>
                  </a:extLst>
                </a:gridCol>
                <a:gridCol w="1749875">
                  <a:extLst>
                    <a:ext uri="{9D8B030D-6E8A-4147-A177-3AD203B41FA5}">
                      <a16:colId xmlns:a16="http://schemas.microsoft.com/office/drawing/2014/main" val="20003"/>
                    </a:ext>
                  </a:extLst>
                </a:gridCol>
                <a:gridCol w="1749875">
                  <a:extLst>
                    <a:ext uri="{9D8B030D-6E8A-4147-A177-3AD203B41FA5}">
                      <a16:colId xmlns:a16="http://schemas.microsoft.com/office/drawing/2014/main" val="20004"/>
                    </a:ext>
                  </a:extLst>
                </a:gridCol>
              </a:tblGrid>
              <a:tr h="548075">
                <a:tc rowSpan="2">
                  <a:txBody>
                    <a:bodyPr/>
                    <a:lstStyle/>
                    <a:p>
                      <a:pPr marL="0" lvl="0" indent="0" algn="l" rtl="0">
                        <a:spcBef>
                          <a:spcPts val="0"/>
                        </a:spcBef>
                        <a:spcAft>
                          <a:spcPts val="0"/>
                        </a:spcAft>
                        <a:buNone/>
                      </a:pPr>
                      <a:r>
                        <a:rPr lang="en" sz="1000">
                          <a:solidFill>
                            <a:srgbClr val="2E6E4B"/>
                          </a:solidFill>
                          <a:latin typeface="Patrick Hand"/>
                          <a:ea typeface="Patrick Hand"/>
                          <a:cs typeface="Patrick Hand"/>
                          <a:sym typeface="Patrick Hand"/>
                        </a:rPr>
                        <a:t>View Achievement Profiles: </a:t>
                      </a:r>
                      <a:r>
                        <a:rPr lang="en" sz="1000" u="sng">
                          <a:solidFill>
                            <a:srgbClr val="114454"/>
                          </a:solidFill>
                          <a:latin typeface="Patrick Hand"/>
                          <a:ea typeface="Patrick Hand"/>
                          <a:cs typeface="Patrick Hand"/>
                          <a:sym typeface="Patrick Han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Manitoba Report Card Grade Scale—Science Achievement Profiles (Grades 1 to 8) Subject Category: </a:t>
                      </a:r>
                      <a:endParaRPr/>
                    </a:p>
                    <a:p>
                      <a:pPr marL="0" lvl="0" indent="0" algn="l" rtl="0">
                        <a:spcBef>
                          <a:spcPts val="0"/>
                        </a:spcBef>
                        <a:spcAft>
                          <a:spcPts val="0"/>
                        </a:spcAft>
                        <a:buNone/>
                      </a:pPr>
                      <a:r>
                        <a:rPr lang="en" u="sng">
                          <a:solidFill>
                            <a:srgbClr val="114454"/>
                          </a:solidFill>
                          <a:latin typeface="Patrick Hand"/>
                          <a:ea typeface="Patrick Hand"/>
                          <a:cs typeface="Patrick Hand"/>
                          <a:sym typeface="Patrick Han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Knowledge and Understanding</a:t>
                      </a:r>
                      <a:r>
                        <a:rPr lang="en">
                          <a:solidFill>
                            <a:srgbClr val="2E6E4B"/>
                          </a:solidFill>
                          <a:latin typeface="Patrick Hand"/>
                          <a:ea typeface="Patrick Hand"/>
                          <a:cs typeface="Patrick Hand"/>
                          <a:sym typeface="Patrick Hand"/>
                        </a:rPr>
                        <a:t>  </a:t>
                      </a:r>
                      <a:endParaRPr>
                        <a:solidFill>
                          <a:srgbClr val="2E6E4B"/>
                        </a:solidFill>
                        <a:latin typeface="Patrick Hand"/>
                        <a:ea typeface="Patrick Hand"/>
                        <a:cs typeface="Patrick Hand"/>
                        <a:sym typeface="Patrick Hand"/>
                      </a:endParaRPr>
                    </a:p>
                    <a:p>
                      <a:pPr marL="0" lvl="0" indent="0" algn="l" rtl="0">
                        <a:spcBef>
                          <a:spcPts val="0"/>
                        </a:spcBef>
                        <a:spcAft>
                          <a:spcPts val="0"/>
                        </a:spcAft>
                        <a:buNone/>
                      </a:pPr>
                      <a:endParaRPr sz="1000">
                        <a:solidFill>
                          <a:srgbClr val="2E6E4B"/>
                        </a:solidFill>
                        <a:latin typeface="Patrick Hand"/>
                        <a:ea typeface="Patrick Hand"/>
                        <a:cs typeface="Patrick Hand"/>
                        <a:sym typeface="Patrick Hand"/>
                      </a:endParaRPr>
                    </a:p>
                    <a:p>
                      <a:pPr marL="0" lvl="0" indent="0" algn="l" rtl="0">
                        <a:spcBef>
                          <a:spcPts val="0"/>
                        </a:spcBef>
                        <a:spcAft>
                          <a:spcPts val="0"/>
                        </a:spcAft>
                        <a:buNone/>
                      </a:pPr>
                      <a:endParaRPr sz="1000">
                        <a:solidFill>
                          <a:srgbClr val="2E6E4B"/>
                        </a:solidFill>
                        <a:latin typeface="Patrick Hand"/>
                        <a:ea typeface="Patrick Hand"/>
                        <a:cs typeface="Patrick Hand"/>
                        <a:sym typeface="Patrick Hand"/>
                      </a:endParaRPr>
                    </a:p>
                    <a:p>
                      <a:pPr marL="0" lvl="0" indent="0" algn="l" rtl="0">
                        <a:spcBef>
                          <a:spcPts val="0"/>
                        </a:spcBef>
                        <a:spcAft>
                          <a:spcPts val="0"/>
                        </a:spcAft>
                        <a:buNone/>
                      </a:pPr>
                      <a:endParaRPr sz="1000">
                        <a:solidFill>
                          <a:srgbClr val="2E6E4B"/>
                        </a:solidFill>
                        <a:latin typeface="Patrick Hand"/>
                        <a:ea typeface="Patrick Hand"/>
                        <a:cs typeface="Patrick Hand"/>
                        <a:sym typeface="Patrick Hand"/>
                      </a:endParaRPr>
                    </a:p>
                    <a:p>
                      <a:pPr marL="0" lvl="0" indent="0" algn="l" rtl="0">
                        <a:spcBef>
                          <a:spcPts val="0"/>
                        </a:spcBef>
                        <a:spcAft>
                          <a:spcPts val="0"/>
                        </a:spcAft>
                        <a:buNone/>
                      </a:pPr>
                      <a:r>
                        <a:rPr lang="en" sz="1000" b="1"/>
                        <a:t>Science Outcomes:</a:t>
                      </a:r>
                      <a:endParaRPr sz="1000" b="1"/>
                    </a:p>
                  </a:txBody>
                  <a:tcPr marL="91450" marR="91450" marT="91425" marB="91425" anchor="b">
                    <a:lnL w="9525" cap="flat" cmpd="sng">
                      <a:solidFill>
                        <a:schemeClr val="accent5"/>
                      </a:solidFill>
                      <a:prstDash val="solid"/>
                      <a:round/>
                      <a:headEnd type="none" w="sm" len="sm"/>
                      <a:tailEnd type="none" w="sm" len="sm"/>
                    </a:lnL>
                    <a:lnR w="9525" cap="flat" cmpd="sng">
                      <a:solidFill>
                        <a:srgbClr val="9E9E9E"/>
                      </a:solidFill>
                      <a:prstDash val="solid"/>
                      <a:round/>
                      <a:headEnd type="none" w="sm" len="sm"/>
                      <a:tailEnd type="none" w="sm" len="sm"/>
                    </a:lnR>
                    <a:solidFill>
                      <a:srgbClr val="DCC9E2"/>
                    </a:solidFill>
                  </a:tcPr>
                </a:tc>
                <a:tc gridSpan="4">
                  <a:txBody>
                    <a:bodyPr/>
                    <a:lstStyle/>
                    <a:p>
                      <a:pPr marL="0" lvl="0" indent="0" algn="ctr" rtl="0">
                        <a:spcBef>
                          <a:spcPts val="0"/>
                        </a:spcBef>
                        <a:spcAft>
                          <a:spcPts val="0"/>
                        </a:spcAft>
                        <a:buNone/>
                      </a:pPr>
                      <a:r>
                        <a:rPr lang="en" sz="1000" b="1"/>
                        <a:t>I</a:t>
                      </a:r>
                      <a:r>
                        <a:rPr lang="en" sz="700" b="1"/>
                        <a:t>n the boxes below indicate the students responses and evidence of learning through their work in the project as well as the report and diorama</a:t>
                      </a:r>
                      <a:endParaRPr sz="700" b="1">
                        <a:solidFill>
                          <a:srgbClr val="FFFFFF"/>
                        </a:solidFill>
                      </a:endParaRPr>
                    </a:p>
                  </a:txBody>
                  <a:tcPr marL="91450" marR="91450"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58975">
                <a:tc vMerge="1">
                  <a:txBody>
                    <a:bodyPr/>
                    <a:lstStyle/>
                    <a:p>
                      <a:endParaRPr lang="en-US"/>
                    </a:p>
                  </a:txBody>
                  <a:tcPr/>
                </a:tc>
                <a:tc>
                  <a:txBody>
                    <a:bodyPr/>
                    <a:lstStyle/>
                    <a:p>
                      <a:pPr marL="0" lvl="0" indent="0" algn="l" rtl="0">
                        <a:spcBef>
                          <a:spcPts val="0"/>
                        </a:spcBef>
                        <a:spcAft>
                          <a:spcPts val="0"/>
                        </a:spcAft>
                        <a:buNone/>
                      </a:pPr>
                      <a:r>
                        <a:rPr lang="en" sz="700" b="1">
                          <a:latin typeface="Lato"/>
                          <a:ea typeface="Lato"/>
                          <a:cs typeface="Lato"/>
                          <a:sym typeface="Lato"/>
                        </a:rPr>
                        <a:t>Limited (1):</a:t>
                      </a:r>
                      <a:endParaRPr sz="700" b="1">
                        <a:latin typeface="Lato"/>
                        <a:ea typeface="Lato"/>
                        <a:cs typeface="Lato"/>
                        <a:sym typeface="Lato"/>
                      </a:endParaRPr>
                    </a:p>
                    <a:p>
                      <a:pPr marL="0" lvl="0" indent="0" algn="l" rtl="0">
                        <a:lnSpc>
                          <a:spcPct val="100000"/>
                        </a:lnSpc>
                        <a:spcBef>
                          <a:spcPts val="0"/>
                        </a:spcBef>
                        <a:spcAft>
                          <a:spcPts val="0"/>
                        </a:spcAft>
                        <a:buNone/>
                      </a:pPr>
                      <a:r>
                        <a:rPr lang="en" sz="700">
                          <a:latin typeface="Lato"/>
                          <a:ea typeface="Lato"/>
                          <a:cs typeface="Lato"/>
                          <a:sym typeface="Lato"/>
                        </a:rPr>
                        <a:t>Requires considerable ongoing teacher support to </a:t>
                      </a:r>
                      <a:endParaRPr sz="700">
                        <a:latin typeface="Lato"/>
                        <a:ea typeface="Lato"/>
                        <a:cs typeface="Lato"/>
                        <a:sym typeface="Lato"/>
                      </a:endParaRPr>
                    </a:p>
                    <a:p>
                      <a:pPr marL="63500" lvl="0" indent="-107950" algn="l" rtl="0">
                        <a:lnSpc>
                          <a:spcPct val="100000"/>
                        </a:lnSpc>
                        <a:spcBef>
                          <a:spcPts val="0"/>
                        </a:spcBef>
                        <a:spcAft>
                          <a:spcPts val="0"/>
                        </a:spcAft>
                        <a:buSzPts val="700"/>
                        <a:buFont typeface="Lato"/>
                        <a:buChar char="●"/>
                      </a:pPr>
                      <a:r>
                        <a:rPr lang="en" sz="700">
                          <a:latin typeface="Lato"/>
                          <a:ea typeface="Lato"/>
                          <a:cs typeface="Lato"/>
                          <a:sym typeface="Lato"/>
                        </a:rPr>
                        <a:t>explain concepts related to a topic of study.</a:t>
                      </a:r>
                      <a:endParaRPr sz="700">
                        <a:latin typeface="Lato"/>
                        <a:ea typeface="Lato"/>
                        <a:cs typeface="Lato"/>
                        <a:sym typeface="Lato"/>
                      </a:endParaRPr>
                    </a:p>
                    <a:p>
                      <a:pPr marL="63500" lvl="0" indent="-107950" algn="l" rtl="0">
                        <a:lnSpc>
                          <a:spcPct val="100000"/>
                        </a:lnSpc>
                        <a:spcBef>
                          <a:spcPts val="0"/>
                        </a:spcBef>
                        <a:spcAft>
                          <a:spcPts val="0"/>
                        </a:spcAft>
                        <a:buSzPts val="700"/>
                        <a:buFont typeface="Lato"/>
                        <a:buChar char="●"/>
                      </a:pPr>
                      <a:r>
                        <a:rPr lang="en" sz="700">
                          <a:latin typeface="Lato"/>
                          <a:ea typeface="Lato"/>
                          <a:cs typeface="Lato"/>
                          <a:sym typeface="Lato"/>
                        </a:rPr>
                        <a:t>make connections between science concepts and real world contexts</a:t>
                      </a:r>
                      <a:endParaRPr sz="700">
                        <a:latin typeface="Lato"/>
                        <a:ea typeface="Lato"/>
                        <a:cs typeface="Lato"/>
                        <a:sym typeface="Lato"/>
                      </a:endParaRPr>
                    </a:p>
                    <a:p>
                      <a:pPr marL="63500" lvl="0" indent="-107950" algn="l" rtl="0">
                        <a:lnSpc>
                          <a:spcPct val="100000"/>
                        </a:lnSpc>
                        <a:spcBef>
                          <a:spcPts val="0"/>
                        </a:spcBef>
                        <a:spcAft>
                          <a:spcPts val="0"/>
                        </a:spcAft>
                        <a:buSzPts val="700"/>
                        <a:buFont typeface="Lato"/>
                        <a:buChar char="●"/>
                      </a:pPr>
                      <a:r>
                        <a:rPr lang="en" sz="700">
                          <a:latin typeface="Lato"/>
                          <a:ea typeface="Lato"/>
                          <a:cs typeface="Lato"/>
                          <a:sym typeface="Lato"/>
                        </a:rPr>
                        <a:t>describe thinking and reasoning using science vocabulary</a:t>
                      </a:r>
                      <a:endParaRPr sz="700">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r>
                        <a:rPr lang="en" sz="700" b="1">
                          <a:latin typeface="Lato"/>
                          <a:ea typeface="Lato"/>
                          <a:cs typeface="Lato"/>
                          <a:sym typeface="Lato"/>
                        </a:rPr>
                        <a:t>Basic (2):</a:t>
                      </a:r>
                      <a:endParaRPr sz="700" b="1">
                        <a:latin typeface="Lato"/>
                        <a:ea typeface="Lato"/>
                        <a:cs typeface="Lato"/>
                        <a:sym typeface="Lato"/>
                      </a:endParaRPr>
                    </a:p>
                    <a:p>
                      <a:pPr marL="0" lvl="0" indent="0" algn="l" rtl="0">
                        <a:spcBef>
                          <a:spcPts val="0"/>
                        </a:spcBef>
                        <a:spcAft>
                          <a:spcPts val="0"/>
                        </a:spcAft>
                        <a:buNone/>
                      </a:pPr>
                      <a:r>
                        <a:rPr lang="en" sz="700">
                          <a:latin typeface="Lato"/>
                          <a:ea typeface="Lato"/>
                          <a:cs typeface="Lato"/>
                          <a:sym typeface="Lato"/>
                        </a:rPr>
                        <a:t>Requires occasional teacher or peer support to:</a:t>
                      </a:r>
                      <a:endParaRPr sz="700">
                        <a:latin typeface="Lato"/>
                        <a:ea typeface="Lato"/>
                        <a:cs typeface="Lato"/>
                        <a:sym typeface="Lato"/>
                      </a:endParaRPr>
                    </a:p>
                    <a:p>
                      <a:pPr marL="63500" lvl="0" indent="-107950" algn="l" rtl="0">
                        <a:spcBef>
                          <a:spcPts val="0"/>
                        </a:spcBef>
                        <a:spcAft>
                          <a:spcPts val="0"/>
                        </a:spcAft>
                        <a:buSzPts val="700"/>
                        <a:buFont typeface="Lato"/>
                        <a:buChar char="●"/>
                      </a:pPr>
                      <a:r>
                        <a:rPr lang="en" sz="700">
                          <a:latin typeface="Lato"/>
                          <a:ea typeface="Lato"/>
                          <a:cs typeface="Lato"/>
                          <a:sym typeface="Lato"/>
                        </a:rPr>
                        <a:t>explain concepts related to a topic of study.</a:t>
                      </a:r>
                      <a:endParaRPr sz="700">
                        <a:latin typeface="Lato"/>
                        <a:ea typeface="Lato"/>
                        <a:cs typeface="Lato"/>
                        <a:sym typeface="Lato"/>
                      </a:endParaRPr>
                    </a:p>
                    <a:p>
                      <a:pPr marL="63500" lvl="0" indent="-107950" algn="l" rtl="0">
                        <a:spcBef>
                          <a:spcPts val="0"/>
                        </a:spcBef>
                        <a:spcAft>
                          <a:spcPts val="0"/>
                        </a:spcAft>
                        <a:buSzPts val="700"/>
                        <a:buFont typeface="Lato"/>
                        <a:buChar char="●"/>
                      </a:pPr>
                      <a:r>
                        <a:rPr lang="en" sz="700">
                          <a:latin typeface="Lato"/>
                          <a:ea typeface="Lato"/>
                          <a:cs typeface="Lato"/>
                          <a:sym typeface="Lato"/>
                        </a:rPr>
                        <a:t>make connections between science concepts and real world contexts</a:t>
                      </a:r>
                      <a:endParaRPr sz="700">
                        <a:latin typeface="Lato"/>
                        <a:ea typeface="Lato"/>
                        <a:cs typeface="Lato"/>
                        <a:sym typeface="Lato"/>
                      </a:endParaRPr>
                    </a:p>
                    <a:p>
                      <a:pPr marL="63500" lvl="0" indent="-107950" algn="l" rtl="0">
                        <a:spcBef>
                          <a:spcPts val="0"/>
                        </a:spcBef>
                        <a:spcAft>
                          <a:spcPts val="0"/>
                        </a:spcAft>
                        <a:buSzPts val="700"/>
                        <a:buFont typeface="Nanum Pen Script"/>
                        <a:buChar char="●"/>
                      </a:pPr>
                      <a:r>
                        <a:rPr lang="en" sz="700">
                          <a:latin typeface="Lato"/>
                          <a:ea typeface="Lato"/>
                          <a:cs typeface="Lato"/>
                          <a:sym typeface="Lato"/>
                        </a:rPr>
                        <a:t>describe thinking and reasoning using science vocabulary </a:t>
                      </a:r>
                      <a:endParaRPr sz="700">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r>
                        <a:rPr lang="en" sz="700" b="1">
                          <a:latin typeface="Lato"/>
                          <a:ea typeface="Lato"/>
                          <a:cs typeface="Lato"/>
                          <a:sym typeface="Lato"/>
                        </a:rPr>
                        <a:t>Good (3):</a:t>
                      </a:r>
                      <a:endParaRPr sz="700" b="1">
                        <a:latin typeface="Lato"/>
                        <a:ea typeface="Lato"/>
                        <a:cs typeface="Lato"/>
                        <a:sym typeface="Lato"/>
                      </a:endParaRPr>
                    </a:p>
                    <a:p>
                      <a:pPr marL="0" lvl="0" indent="0" algn="l" rtl="0">
                        <a:spcBef>
                          <a:spcPts val="0"/>
                        </a:spcBef>
                        <a:spcAft>
                          <a:spcPts val="0"/>
                        </a:spcAft>
                        <a:buNone/>
                      </a:pPr>
                      <a:endParaRPr sz="700">
                        <a:latin typeface="Lato"/>
                        <a:ea typeface="Lato"/>
                        <a:cs typeface="Lato"/>
                        <a:sym typeface="Lato"/>
                      </a:endParaRPr>
                    </a:p>
                    <a:p>
                      <a:pPr marL="63500" lvl="0" indent="-107950" algn="l" rtl="0">
                        <a:spcBef>
                          <a:spcPts val="0"/>
                        </a:spcBef>
                        <a:spcAft>
                          <a:spcPts val="0"/>
                        </a:spcAft>
                        <a:buSzPts val="700"/>
                        <a:buFont typeface="Lato"/>
                        <a:buChar char="●"/>
                      </a:pPr>
                      <a:r>
                        <a:rPr lang="en" sz="700">
                          <a:latin typeface="Lato"/>
                          <a:ea typeface="Lato"/>
                          <a:cs typeface="Lato"/>
                          <a:sym typeface="Lato"/>
                        </a:rPr>
                        <a:t>Explains concepts related to a topic of study</a:t>
                      </a:r>
                      <a:endParaRPr sz="700">
                        <a:latin typeface="Lato"/>
                        <a:ea typeface="Lato"/>
                        <a:cs typeface="Lato"/>
                        <a:sym typeface="Lato"/>
                      </a:endParaRPr>
                    </a:p>
                    <a:p>
                      <a:pPr marL="63500" lvl="0" indent="-107950" algn="l" rtl="0">
                        <a:spcBef>
                          <a:spcPts val="0"/>
                        </a:spcBef>
                        <a:spcAft>
                          <a:spcPts val="0"/>
                        </a:spcAft>
                        <a:buSzPts val="700"/>
                        <a:buFont typeface="Lato"/>
                        <a:buChar char="●"/>
                      </a:pPr>
                      <a:r>
                        <a:rPr lang="en" sz="700">
                          <a:latin typeface="Lato"/>
                          <a:ea typeface="Lato"/>
                          <a:cs typeface="Lato"/>
                          <a:sym typeface="Lato"/>
                        </a:rPr>
                        <a:t>Makes connections between science concepts and real-world applications.</a:t>
                      </a:r>
                      <a:endParaRPr sz="700">
                        <a:latin typeface="Lato"/>
                        <a:ea typeface="Lato"/>
                        <a:cs typeface="Lato"/>
                        <a:sym typeface="Lato"/>
                      </a:endParaRPr>
                    </a:p>
                    <a:p>
                      <a:pPr marL="63500" lvl="0" indent="-107950" algn="l" rtl="0">
                        <a:spcBef>
                          <a:spcPts val="0"/>
                        </a:spcBef>
                        <a:spcAft>
                          <a:spcPts val="0"/>
                        </a:spcAft>
                        <a:buSzPts val="700"/>
                        <a:buFont typeface="Lato"/>
                        <a:buChar char="●"/>
                      </a:pPr>
                      <a:r>
                        <a:rPr lang="en" sz="700">
                          <a:latin typeface="Lato"/>
                          <a:ea typeface="Lato"/>
                          <a:cs typeface="Lato"/>
                          <a:sym typeface="Lato"/>
                        </a:rPr>
                        <a:t>Requires occasional prompting to describe thinking and reasoning using science vocabulary</a:t>
                      </a:r>
                      <a:endParaRPr sz="700">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r>
                        <a:rPr lang="en" sz="700" b="1">
                          <a:latin typeface="Lato"/>
                          <a:ea typeface="Lato"/>
                          <a:cs typeface="Lato"/>
                          <a:sym typeface="Lato"/>
                        </a:rPr>
                        <a:t>Very Good to Excellent (4):</a:t>
                      </a:r>
                      <a:endParaRPr sz="700" b="1">
                        <a:latin typeface="Lato"/>
                        <a:ea typeface="Lato"/>
                        <a:cs typeface="Lato"/>
                        <a:sym typeface="Lato"/>
                      </a:endParaRPr>
                    </a:p>
                    <a:p>
                      <a:pPr marL="63500" lvl="0" indent="-107950" algn="l" rtl="0">
                        <a:spcBef>
                          <a:spcPts val="0"/>
                        </a:spcBef>
                        <a:spcAft>
                          <a:spcPts val="0"/>
                        </a:spcAft>
                        <a:buSzPts val="700"/>
                        <a:buFont typeface="Lato"/>
                        <a:buChar char="●"/>
                      </a:pPr>
                      <a:r>
                        <a:rPr lang="en" sz="700">
                          <a:latin typeface="Lato"/>
                          <a:ea typeface="Lato"/>
                          <a:cs typeface="Lato"/>
                          <a:sym typeface="Lato"/>
                        </a:rPr>
                        <a:t>Explains  concepts related to a topic of study accurately, clearly, and flexibly.</a:t>
                      </a:r>
                      <a:endParaRPr sz="700">
                        <a:latin typeface="Lato"/>
                        <a:ea typeface="Lato"/>
                        <a:cs typeface="Lato"/>
                        <a:sym typeface="Lato"/>
                      </a:endParaRPr>
                    </a:p>
                    <a:p>
                      <a:pPr marL="63500" lvl="0" indent="-107950" algn="l" rtl="0">
                        <a:spcBef>
                          <a:spcPts val="0"/>
                        </a:spcBef>
                        <a:spcAft>
                          <a:spcPts val="0"/>
                        </a:spcAft>
                        <a:buSzPts val="700"/>
                        <a:buFont typeface="Lato"/>
                        <a:buChar char="●"/>
                      </a:pPr>
                      <a:r>
                        <a:rPr lang="en" sz="700">
                          <a:latin typeface="Lato"/>
                          <a:ea typeface="Lato"/>
                          <a:cs typeface="Lato"/>
                          <a:sym typeface="Lato"/>
                        </a:rPr>
                        <a:t>Logically and creatively makes connections between science concepts and real-world applications.</a:t>
                      </a:r>
                      <a:endParaRPr sz="700">
                        <a:latin typeface="Lato"/>
                        <a:ea typeface="Lato"/>
                        <a:cs typeface="Lato"/>
                        <a:sym typeface="Lato"/>
                      </a:endParaRPr>
                    </a:p>
                    <a:p>
                      <a:pPr marL="63500" lvl="0" indent="-107950" algn="l" rtl="0">
                        <a:spcBef>
                          <a:spcPts val="0"/>
                        </a:spcBef>
                        <a:spcAft>
                          <a:spcPts val="0"/>
                        </a:spcAft>
                        <a:buSzPts val="700"/>
                        <a:buFont typeface="Lato"/>
                        <a:buChar char="●"/>
                      </a:pPr>
                      <a:r>
                        <a:rPr lang="en" sz="700">
                          <a:latin typeface="Lato"/>
                          <a:ea typeface="Lato"/>
                          <a:cs typeface="Lato"/>
                          <a:sym typeface="Lato"/>
                        </a:rPr>
                        <a:t>Explains thinking and reasoning clearly using appropriate science vocabulary.</a:t>
                      </a:r>
                      <a:endParaRPr sz="700" b="1">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extLst>
                  <a:ext uri="{0D108BD9-81ED-4DB2-BD59-A6C34878D82A}">
                    <a16:rowId xmlns:a16="http://schemas.microsoft.com/office/drawing/2014/main" val="10001"/>
                  </a:ext>
                </a:extLst>
              </a:tr>
              <a:tr h="1198225">
                <a:tc>
                  <a:txBody>
                    <a:bodyPr/>
                    <a:lstStyle/>
                    <a:p>
                      <a:pPr marL="0" lvl="0" indent="0" algn="l" rtl="0">
                        <a:spcBef>
                          <a:spcPts val="0"/>
                        </a:spcBef>
                        <a:spcAft>
                          <a:spcPts val="0"/>
                        </a:spcAft>
                        <a:buNone/>
                      </a:pPr>
                      <a:r>
                        <a:rPr lang="en" sz="1200">
                          <a:latin typeface="Lato"/>
                          <a:ea typeface="Lato"/>
                          <a:cs typeface="Lato"/>
                          <a:sym typeface="Lato"/>
                        </a:rPr>
                        <a:t>6-4-14 Explain how the relative positions of the Earth, moon, and Sun are responsible for moon phases and eclipses.</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lnT w="9525" cap="flat" cmpd="sng">
                      <a:solidFill>
                        <a:srgbClr val="9E9E9E"/>
                      </a:solidFill>
                      <a:prstDash val="solid"/>
                      <a:round/>
                      <a:headEnd type="none" w="sm" len="sm"/>
                      <a:tailEnd type="none" w="sm" len="sm"/>
                    </a:lnT>
                    <a:solidFill>
                      <a:srgbClr val="DCC9E2"/>
                    </a:solidFill>
                  </a:tcPr>
                </a:tc>
                <a:tc>
                  <a:txBody>
                    <a:bodyPr/>
                    <a:lstStyle/>
                    <a:p>
                      <a:pPr marL="0" lvl="0" indent="0" algn="l" rtl="0">
                        <a:spcBef>
                          <a:spcPts val="0"/>
                        </a:spcBef>
                        <a:spcAft>
                          <a:spcPts val="0"/>
                        </a:spcAft>
                        <a:buNone/>
                      </a:pPr>
                      <a:endParaRPr sz="1000"/>
                    </a:p>
                  </a:txBody>
                  <a:tcPr marL="91450" marR="91450" marT="91425" marB="91425">
                    <a:lnT w="9525" cap="flat" cmpd="sng">
                      <a:solidFill>
                        <a:srgbClr val="9E9E9E"/>
                      </a:solidFill>
                      <a:prstDash val="solid"/>
                      <a:round/>
                      <a:headEnd type="none" w="sm" len="sm"/>
                      <a:tailEnd type="none" w="sm" len="sm"/>
                    </a:lnT>
                    <a:solidFill>
                      <a:srgbClr val="DCC9E2"/>
                    </a:solidFill>
                  </a:tcPr>
                </a:tc>
                <a:tc>
                  <a:txBody>
                    <a:bodyPr/>
                    <a:lstStyle/>
                    <a:p>
                      <a:pPr marL="0" lvl="0" indent="0" algn="l" rtl="0">
                        <a:spcBef>
                          <a:spcPts val="0"/>
                        </a:spcBef>
                        <a:spcAft>
                          <a:spcPts val="0"/>
                        </a:spcAft>
                        <a:buNone/>
                      </a:pPr>
                      <a:endParaRPr sz="1000"/>
                    </a:p>
                  </a:txBody>
                  <a:tcPr marL="91450" marR="91450" marT="91425" marB="91425">
                    <a:lnT w="9525" cap="flat" cmpd="sng">
                      <a:solidFill>
                        <a:srgbClr val="9E9E9E"/>
                      </a:solidFill>
                      <a:prstDash val="solid"/>
                      <a:round/>
                      <a:headEnd type="none" w="sm" len="sm"/>
                      <a:tailEnd type="none" w="sm" len="sm"/>
                    </a:lnT>
                    <a:solidFill>
                      <a:srgbClr val="DCC9E2"/>
                    </a:solidFill>
                  </a:tcPr>
                </a:tc>
                <a:tc>
                  <a:txBody>
                    <a:bodyPr/>
                    <a:lstStyle/>
                    <a:p>
                      <a:pPr marL="0" lvl="0" indent="0" algn="l" rtl="0">
                        <a:spcBef>
                          <a:spcPts val="0"/>
                        </a:spcBef>
                        <a:spcAft>
                          <a:spcPts val="0"/>
                        </a:spcAft>
                        <a:buNone/>
                      </a:pPr>
                      <a:endParaRPr sz="1000"/>
                    </a:p>
                  </a:txBody>
                  <a:tcPr marL="91450" marR="91450" marT="91425" marB="91425">
                    <a:lnT w="9525" cap="flat" cmpd="sng">
                      <a:solidFill>
                        <a:srgbClr val="9E9E9E"/>
                      </a:solidFill>
                      <a:prstDash val="solid"/>
                      <a:round/>
                      <a:headEnd type="none" w="sm" len="sm"/>
                      <a:tailEnd type="none" w="sm" len="sm"/>
                    </a:lnT>
                    <a:solidFill>
                      <a:srgbClr val="DCC9E2"/>
                    </a:solidFill>
                  </a:tcPr>
                </a:tc>
                <a:extLst>
                  <a:ext uri="{0D108BD9-81ED-4DB2-BD59-A6C34878D82A}">
                    <a16:rowId xmlns:a16="http://schemas.microsoft.com/office/drawing/2014/main" val="10002"/>
                  </a:ext>
                </a:extLst>
              </a:tr>
              <a:tr h="1198225">
                <a:tc>
                  <a:txBody>
                    <a:bodyPr/>
                    <a:lstStyle/>
                    <a:p>
                      <a:pPr marL="0" lvl="0" indent="0" algn="l" rtl="0">
                        <a:spcBef>
                          <a:spcPts val="0"/>
                        </a:spcBef>
                        <a:spcAft>
                          <a:spcPts val="0"/>
                        </a:spcAft>
                        <a:buNone/>
                      </a:pPr>
                      <a:r>
                        <a:rPr lang="en" sz="1200">
                          <a:latin typeface="Lato"/>
                          <a:ea typeface="Lato"/>
                          <a:cs typeface="Lato"/>
                          <a:sym typeface="Lato"/>
                        </a:rPr>
                        <a:t>6-4-11 Recognize that mass is the amount of matter in an object, that weight is the force of gravity on the mass of an object, and that the force of gravity varies from planet to planet</a:t>
                      </a:r>
                      <a:endParaRPr sz="1200">
                        <a:latin typeface="Lato"/>
                        <a:ea typeface="Lato"/>
                        <a:cs typeface="Lato"/>
                        <a:sym typeface="Lato"/>
                      </a:endParaRPr>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extLst>
                  <a:ext uri="{0D108BD9-81ED-4DB2-BD59-A6C34878D82A}">
                    <a16:rowId xmlns:a16="http://schemas.microsoft.com/office/drawing/2014/main" val="10003"/>
                  </a:ext>
                </a:extLst>
              </a:tr>
              <a:tr h="987750">
                <a:tc>
                  <a:txBody>
                    <a:bodyPr/>
                    <a:lstStyle/>
                    <a:p>
                      <a:pPr marL="0" lvl="0" indent="0" algn="l" rtl="0">
                        <a:spcBef>
                          <a:spcPts val="0"/>
                        </a:spcBef>
                        <a:spcAft>
                          <a:spcPts val="0"/>
                        </a:spcAft>
                        <a:buNone/>
                      </a:pPr>
                      <a:r>
                        <a:rPr lang="en" sz="1200">
                          <a:latin typeface="Lato"/>
                          <a:ea typeface="Lato"/>
                          <a:cs typeface="Lato"/>
                          <a:sym typeface="Lato"/>
                        </a:rPr>
                        <a:t>6-4-8 Recognize that the Sun is the centre of the solar system and it is the source of energy for all life on Earth.</a:t>
                      </a:r>
                      <a:endParaRPr sz="1200">
                        <a:latin typeface="Lato"/>
                        <a:ea typeface="Lato"/>
                        <a:cs typeface="Lato"/>
                        <a:sym typeface="Lato"/>
                      </a:endParaRPr>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extLst>
                  <a:ext uri="{0D108BD9-81ED-4DB2-BD59-A6C34878D82A}">
                    <a16:rowId xmlns:a16="http://schemas.microsoft.com/office/drawing/2014/main" val="10004"/>
                  </a:ext>
                </a:extLst>
              </a:tr>
              <a:tr h="998850">
                <a:tc>
                  <a:txBody>
                    <a:bodyPr/>
                    <a:lstStyle/>
                    <a:p>
                      <a:pPr marL="0" lvl="0" indent="0" algn="l" rtl="0">
                        <a:spcBef>
                          <a:spcPts val="0"/>
                        </a:spcBef>
                        <a:spcAft>
                          <a:spcPts val="0"/>
                        </a:spcAft>
                        <a:buNone/>
                      </a:pPr>
                      <a:r>
                        <a:rPr lang="en" sz="1200">
                          <a:latin typeface="Lato"/>
                          <a:ea typeface="Lato"/>
                          <a:cs typeface="Lato"/>
                          <a:sym typeface="Lato"/>
                        </a:rPr>
                        <a:t>6-4-9 Identify the planets in the solar system and describe their size relative to the Earth and their position relative to the Sun.</a:t>
                      </a:r>
                      <a:endParaRPr sz="1200">
                        <a:latin typeface="Lato"/>
                        <a:ea typeface="Lato"/>
                        <a:cs typeface="Lato"/>
                        <a:sym typeface="Lato"/>
                      </a:endParaRPr>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extLst>
                  <a:ext uri="{0D108BD9-81ED-4DB2-BD59-A6C34878D82A}">
                    <a16:rowId xmlns:a16="http://schemas.microsoft.com/office/drawing/2014/main" val="10005"/>
                  </a:ext>
                </a:extLst>
              </a:tr>
              <a:tr h="998850">
                <a:tc>
                  <a:txBody>
                    <a:bodyPr/>
                    <a:lstStyle/>
                    <a:p>
                      <a:pPr marL="0" lvl="0" indent="0" algn="l" rtl="0">
                        <a:spcBef>
                          <a:spcPts val="0"/>
                        </a:spcBef>
                        <a:spcAft>
                          <a:spcPts val="0"/>
                        </a:spcAft>
                        <a:buNone/>
                      </a:pPr>
                      <a:r>
                        <a:rPr lang="en" sz="1200">
                          <a:solidFill>
                            <a:schemeClr val="dk1"/>
                          </a:solidFill>
                          <a:latin typeface="Lato"/>
                          <a:ea typeface="Lato"/>
                          <a:cs typeface="Lato"/>
                          <a:sym typeface="Lato"/>
                        </a:rPr>
                        <a:t>6-4-10 Classify planets as inner or outer planets, based on their position relative to the asteroid belt, and describe characteristics of each type.</a:t>
                      </a:r>
                      <a:endParaRPr sz="1200">
                        <a:latin typeface="Lato"/>
                        <a:ea typeface="Lato"/>
                        <a:cs typeface="Lato"/>
                        <a:sym typeface="Lato"/>
                      </a:endParaRPr>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92"/>
          <p:cNvSpPr txBox="1">
            <a:spLocks noGrp="1"/>
          </p:cNvSpPr>
          <p:nvPr>
            <p:ph type="title" idx="4294967295"/>
          </p:nvPr>
        </p:nvSpPr>
        <p:spPr>
          <a:xfrm>
            <a:off x="0" y="0"/>
            <a:ext cx="10058400" cy="6432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2100">
                <a:latin typeface="Arial"/>
                <a:ea typeface="Arial"/>
                <a:cs typeface="Arial"/>
                <a:sym typeface="Arial"/>
              </a:rPr>
              <a:t>Grade 6 Science Assessment Tool: Evidence of Student Learning</a:t>
            </a:r>
            <a:endParaRPr sz="2100">
              <a:latin typeface="Arial"/>
              <a:ea typeface="Arial"/>
              <a:cs typeface="Arial"/>
              <a:sym typeface="Arial"/>
            </a:endParaRPr>
          </a:p>
          <a:p>
            <a:pPr marL="0" lvl="0" indent="0" algn="l" rtl="0">
              <a:spcBef>
                <a:spcPts val="0"/>
              </a:spcBef>
              <a:spcAft>
                <a:spcPts val="0"/>
              </a:spcAft>
              <a:buNone/>
            </a:pPr>
            <a:endParaRPr sz="2100">
              <a:latin typeface="Arial"/>
              <a:ea typeface="Arial"/>
              <a:cs typeface="Arial"/>
              <a:sym typeface="Arial"/>
            </a:endParaRPr>
          </a:p>
        </p:txBody>
      </p:sp>
      <p:graphicFrame>
        <p:nvGraphicFramePr>
          <p:cNvPr id="1179" name="Google Shape;1179;p92"/>
          <p:cNvGraphicFramePr/>
          <p:nvPr/>
        </p:nvGraphicFramePr>
        <p:xfrm>
          <a:off x="129800" y="512500"/>
          <a:ext cx="9798800" cy="7088950"/>
        </p:xfrm>
        <a:graphic>
          <a:graphicData uri="http://schemas.openxmlformats.org/drawingml/2006/table">
            <a:tbl>
              <a:tblPr>
                <a:noFill/>
                <a:tableStyleId>{A4A1028E-98BD-4361-AB3E-9A6571CBAA60}</a:tableStyleId>
              </a:tblPr>
              <a:tblGrid>
                <a:gridCol w="2872300">
                  <a:extLst>
                    <a:ext uri="{9D8B030D-6E8A-4147-A177-3AD203B41FA5}">
                      <a16:colId xmlns:a16="http://schemas.microsoft.com/office/drawing/2014/main" val="20000"/>
                    </a:ext>
                  </a:extLst>
                </a:gridCol>
                <a:gridCol w="1731625">
                  <a:extLst>
                    <a:ext uri="{9D8B030D-6E8A-4147-A177-3AD203B41FA5}">
                      <a16:colId xmlns:a16="http://schemas.microsoft.com/office/drawing/2014/main" val="20001"/>
                    </a:ext>
                  </a:extLst>
                </a:gridCol>
                <a:gridCol w="1731625">
                  <a:extLst>
                    <a:ext uri="{9D8B030D-6E8A-4147-A177-3AD203B41FA5}">
                      <a16:colId xmlns:a16="http://schemas.microsoft.com/office/drawing/2014/main" val="20002"/>
                    </a:ext>
                  </a:extLst>
                </a:gridCol>
                <a:gridCol w="1731625">
                  <a:extLst>
                    <a:ext uri="{9D8B030D-6E8A-4147-A177-3AD203B41FA5}">
                      <a16:colId xmlns:a16="http://schemas.microsoft.com/office/drawing/2014/main" val="20003"/>
                    </a:ext>
                  </a:extLst>
                </a:gridCol>
                <a:gridCol w="1731625">
                  <a:extLst>
                    <a:ext uri="{9D8B030D-6E8A-4147-A177-3AD203B41FA5}">
                      <a16:colId xmlns:a16="http://schemas.microsoft.com/office/drawing/2014/main" val="20004"/>
                    </a:ext>
                  </a:extLst>
                </a:gridCol>
              </a:tblGrid>
              <a:tr h="732700">
                <a:tc rowSpan="2">
                  <a:txBody>
                    <a:bodyPr/>
                    <a:lstStyle/>
                    <a:p>
                      <a:pPr marL="0" lvl="0" indent="0" algn="l" rtl="0">
                        <a:spcBef>
                          <a:spcPts val="0"/>
                        </a:spcBef>
                        <a:spcAft>
                          <a:spcPts val="0"/>
                        </a:spcAft>
                        <a:buNone/>
                      </a:pPr>
                      <a:r>
                        <a:rPr lang="en" sz="1000">
                          <a:solidFill>
                            <a:srgbClr val="2E6E4B"/>
                          </a:solidFill>
                          <a:latin typeface="Patrick Hand"/>
                          <a:ea typeface="Patrick Hand"/>
                          <a:cs typeface="Patrick Hand"/>
                          <a:sym typeface="Patrick Hand"/>
                        </a:rPr>
                        <a:t>View Achievement Profiles: </a:t>
                      </a:r>
                      <a:r>
                        <a:rPr lang="en" sz="1000" u="sng">
                          <a:solidFill>
                            <a:srgbClr val="2E6E4B"/>
                          </a:solidFill>
                          <a:latin typeface="Patrick Hand"/>
                          <a:ea typeface="Patrick Hand"/>
                          <a:cs typeface="Patrick Hand"/>
                          <a:sym typeface="Patrick Han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Manitoba Report Card Grade Scale—Science Achievement Profiles (Grades 1 to 8) Subject Category: </a:t>
                      </a:r>
                      <a:endParaRPr>
                        <a:solidFill>
                          <a:srgbClr val="2E6E4B"/>
                        </a:solidFill>
                      </a:endParaRPr>
                    </a:p>
                    <a:p>
                      <a:pPr marL="0" lvl="0" indent="0" algn="l" rtl="0">
                        <a:spcBef>
                          <a:spcPts val="0"/>
                        </a:spcBef>
                        <a:spcAft>
                          <a:spcPts val="0"/>
                        </a:spcAft>
                        <a:buNone/>
                      </a:pPr>
                      <a:r>
                        <a:rPr lang="en" u="sng">
                          <a:solidFill>
                            <a:srgbClr val="2E6E4B"/>
                          </a:solidFill>
                          <a:latin typeface="Patrick Hand"/>
                          <a:ea typeface="Patrick Hand"/>
                          <a:cs typeface="Patrick Hand"/>
                          <a:sym typeface="Patrick Han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Design Process and Problem Solving</a:t>
                      </a:r>
                      <a:r>
                        <a:rPr lang="en" u="sng">
                          <a:solidFill>
                            <a:srgbClr val="2E6E4B"/>
                          </a:solidFill>
                          <a:latin typeface="Patrick Hand"/>
                          <a:ea typeface="Patrick Hand"/>
                          <a:cs typeface="Patrick Hand"/>
                          <a:sym typeface="Patrick Han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endParaRPr>
                        <a:solidFill>
                          <a:srgbClr val="2E6E4B"/>
                        </a:solidFill>
                        <a:latin typeface="Patrick Hand"/>
                        <a:ea typeface="Patrick Hand"/>
                        <a:cs typeface="Patrick Hand"/>
                        <a:sym typeface="Patrick Hand"/>
                      </a:endParaRPr>
                    </a:p>
                    <a:p>
                      <a:pPr marL="0" lvl="0" indent="0" algn="l" rtl="0">
                        <a:spcBef>
                          <a:spcPts val="0"/>
                        </a:spcBef>
                        <a:spcAft>
                          <a:spcPts val="0"/>
                        </a:spcAft>
                        <a:buNone/>
                      </a:pPr>
                      <a:endParaRPr sz="1000">
                        <a:solidFill>
                          <a:srgbClr val="2E6E4B"/>
                        </a:solidFill>
                        <a:latin typeface="Patrick Hand"/>
                        <a:ea typeface="Patrick Hand"/>
                        <a:cs typeface="Patrick Hand"/>
                        <a:sym typeface="Patrick Hand"/>
                      </a:endParaRPr>
                    </a:p>
                    <a:p>
                      <a:pPr marL="0" lvl="0" indent="0" algn="l" rtl="0">
                        <a:spcBef>
                          <a:spcPts val="0"/>
                        </a:spcBef>
                        <a:spcAft>
                          <a:spcPts val="0"/>
                        </a:spcAft>
                        <a:buNone/>
                      </a:pPr>
                      <a:endParaRPr sz="1000">
                        <a:solidFill>
                          <a:srgbClr val="2E6E4B"/>
                        </a:solidFill>
                        <a:latin typeface="Patrick Hand"/>
                        <a:ea typeface="Patrick Hand"/>
                        <a:cs typeface="Patrick Hand"/>
                        <a:sym typeface="Patrick Hand"/>
                      </a:endParaRPr>
                    </a:p>
                    <a:p>
                      <a:pPr marL="0" lvl="0" indent="0" algn="l" rtl="0">
                        <a:spcBef>
                          <a:spcPts val="0"/>
                        </a:spcBef>
                        <a:spcAft>
                          <a:spcPts val="0"/>
                        </a:spcAft>
                        <a:buNone/>
                      </a:pPr>
                      <a:r>
                        <a:rPr lang="en" sz="1000" b="1"/>
                        <a:t>Science Outcomes:</a:t>
                      </a:r>
                      <a:endParaRPr sz="1000" b="1"/>
                    </a:p>
                  </a:txBody>
                  <a:tcPr marL="91450" marR="91450" marT="91425" marB="91425" anchor="b">
                    <a:lnL w="9525" cap="flat" cmpd="sng">
                      <a:solidFill>
                        <a:schemeClr val="accent5"/>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DCC9E2"/>
                    </a:solidFill>
                  </a:tcPr>
                </a:tc>
                <a:tc gridSpan="4">
                  <a:txBody>
                    <a:bodyPr/>
                    <a:lstStyle/>
                    <a:p>
                      <a:pPr marL="0" lvl="0" indent="0" algn="ctr" rtl="0">
                        <a:spcBef>
                          <a:spcPts val="0"/>
                        </a:spcBef>
                        <a:spcAft>
                          <a:spcPts val="0"/>
                        </a:spcAft>
                        <a:buNone/>
                      </a:pPr>
                      <a:r>
                        <a:rPr lang="en" sz="1000" b="1"/>
                        <a:t>I</a:t>
                      </a:r>
                      <a:r>
                        <a:rPr lang="en" sz="700" b="1"/>
                        <a:t>n the boxes below indicate the students responses and evidence of learning through their work in the project as well as the report and diorama</a:t>
                      </a:r>
                      <a:endParaRPr sz="700" b="1">
                        <a:solidFill>
                          <a:srgbClr val="FFFFFF"/>
                        </a:solidFill>
                      </a:endParaRPr>
                    </a:p>
                  </a:txBody>
                  <a:tcPr marL="91450" marR="91450"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74050">
                <a:tc vMerge="1">
                  <a:txBody>
                    <a:bodyPr/>
                    <a:lstStyle/>
                    <a:p>
                      <a:endParaRPr lang="en-US"/>
                    </a:p>
                  </a:txBody>
                  <a:tcPr/>
                </a:tc>
                <a:tc>
                  <a:txBody>
                    <a:bodyPr/>
                    <a:lstStyle/>
                    <a:p>
                      <a:pPr marL="0" lvl="0" indent="0" algn="l" rtl="0">
                        <a:spcBef>
                          <a:spcPts val="0"/>
                        </a:spcBef>
                        <a:spcAft>
                          <a:spcPts val="0"/>
                        </a:spcAft>
                        <a:buNone/>
                      </a:pPr>
                      <a:r>
                        <a:rPr lang="en" sz="700" b="1">
                          <a:latin typeface="Lato"/>
                          <a:ea typeface="Lato"/>
                          <a:cs typeface="Lato"/>
                          <a:sym typeface="Lato"/>
                        </a:rPr>
                        <a:t>Limited (1):</a:t>
                      </a:r>
                      <a:endParaRPr sz="700" b="1">
                        <a:latin typeface="Lato"/>
                        <a:ea typeface="Lato"/>
                        <a:cs typeface="Lato"/>
                        <a:sym typeface="Lato"/>
                      </a:endParaRPr>
                    </a:p>
                    <a:p>
                      <a:pPr marL="63500" lvl="0" indent="-107950" algn="l" rtl="0">
                        <a:lnSpc>
                          <a:spcPct val="100000"/>
                        </a:lnSpc>
                        <a:spcBef>
                          <a:spcPts val="0"/>
                        </a:spcBef>
                        <a:spcAft>
                          <a:spcPts val="0"/>
                        </a:spcAft>
                        <a:buSzPts val="700"/>
                        <a:buFont typeface="Lato"/>
                        <a:buChar char="●"/>
                      </a:pPr>
                      <a:r>
                        <a:rPr lang="en" sz="700">
                          <a:latin typeface="Lato"/>
                          <a:ea typeface="Lato"/>
                          <a:cs typeface="Lato"/>
                          <a:sym typeface="Lato"/>
                        </a:rPr>
                        <a:t>Requires considerable, ongoing teacher support to make connections between science concepts and design. Shows limited application of science concepts to help solve a problem.</a:t>
                      </a:r>
                      <a:endParaRPr sz="700">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r>
                        <a:rPr lang="en" sz="700" b="1">
                          <a:latin typeface="Lato"/>
                          <a:ea typeface="Lato"/>
                          <a:cs typeface="Lato"/>
                          <a:sym typeface="Lato"/>
                        </a:rPr>
                        <a:t>Basic (2):</a:t>
                      </a:r>
                      <a:endParaRPr sz="700" b="1">
                        <a:latin typeface="Lato"/>
                        <a:ea typeface="Lato"/>
                        <a:cs typeface="Lato"/>
                        <a:sym typeface="Lato"/>
                      </a:endParaRPr>
                    </a:p>
                    <a:p>
                      <a:pPr marL="63500" lvl="0" indent="-107950" algn="l" rtl="0">
                        <a:spcBef>
                          <a:spcPts val="0"/>
                        </a:spcBef>
                        <a:spcAft>
                          <a:spcPts val="0"/>
                        </a:spcAft>
                        <a:buSzPts val="700"/>
                        <a:buFont typeface="Nanum Pen Script"/>
                        <a:buChar char="●"/>
                      </a:pPr>
                      <a:r>
                        <a:rPr lang="en" sz="700">
                          <a:latin typeface="Lato"/>
                          <a:ea typeface="Lato"/>
                          <a:cs typeface="Lato"/>
                          <a:sym typeface="Lato"/>
                        </a:rPr>
                        <a:t>Requires occasional teacher or peer support to make connections between science concepts and design. Occasionally provides incomplete explanations of science concepts needed to solve a problem.</a:t>
                      </a:r>
                      <a:endParaRPr sz="700">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r>
                        <a:rPr lang="en" sz="700" b="1">
                          <a:latin typeface="Lato"/>
                          <a:ea typeface="Lato"/>
                          <a:cs typeface="Lato"/>
                          <a:sym typeface="Lato"/>
                        </a:rPr>
                        <a:t>Good (3):</a:t>
                      </a:r>
                      <a:endParaRPr sz="700">
                        <a:latin typeface="Lato"/>
                        <a:ea typeface="Lato"/>
                        <a:cs typeface="Lato"/>
                        <a:sym typeface="Lato"/>
                      </a:endParaRPr>
                    </a:p>
                    <a:p>
                      <a:pPr marL="63500" lvl="0" indent="-107950" algn="l" rtl="0">
                        <a:spcBef>
                          <a:spcPts val="0"/>
                        </a:spcBef>
                        <a:spcAft>
                          <a:spcPts val="0"/>
                        </a:spcAft>
                        <a:buSzPts val="700"/>
                        <a:buFont typeface="Lato"/>
                        <a:buChar char="●"/>
                      </a:pPr>
                      <a:r>
                        <a:rPr lang="en" sz="700">
                          <a:latin typeface="Lato"/>
                          <a:ea typeface="Lato"/>
                          <a:cs typeface="Lato"/>
                          <a:sym typeface="Lato"/>
                        </a:rPr>
                        <a:t>Applies science concepts to solve problems using criteria and/or constraints. Explanations of science concepts needed to solve the problem are organized and complete.</a:t>
                      </a:r>
                      <a:endParaRPr sz="700">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r>
                        <a:rPr lang="en" sz="700" b="1">
                          <a:latin typeface="Lato"/>
                          <a:ea typeface="Lato"/>
                          <a:cs typeface="Lato"/>
                          <a:sym typeface="Lato"/>
                        </a:rPr>
                        <a:t>Very Good to Excellent (4):</a:t>
                      </a:r>
                      <a:endParaRPr sz="700" b="1">
                        <a:latin typeface="Lato"/>
                        <a:ea typeface="Lato"/>
                        <a:cs typeface="Lato"/>
                        <a:sym typeface="Lato"/>
                      </a:endParaRPr>
                    </a:p>
                    <a:p>
                      <a:pPr marL="63500" lvl="0" indent="-107950" algn="l" rtl="0">
                        <a:spcBef>
                          <a:spcPts val="0"/>
                        </a:spcBef>
                        <a:spcAft>
                          <a:spcPts val="0"/>
                        </a:spcAft>
                        <a:buSzPts val="700"/>
                        <a:buFont typeface="Lato"/>
                        <a:buChar char="●"/>
                      </a:pPr>
                      <a:r>
                        <a:rPr lang="en" sz="700">
                          <a:latin typeface="Lato"/>
                          <a:ea typeface="Lato"/>
                          <a:cs typeface="Lato"/>
                          <a:sym typeface="Lato"/>
                        </a:rPr>
                        <a:t>Applies appropriate science concepts efficiently and accurately to analyze problems and choose the best solution with regard to criteria and/or constraints. Explanations of science concepts needed to solve the problem are clear, comprehensive, and logical.</a:t>
                      </a:r>
                      <a:endParaRPr sz="700" b="1">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extLst>
                  <a:ext uri="{0D108BD9-81ED-4DB2-BD59-A6C34878D82A}">
                    <a16:rowId xmlns:a16="http://schemas.microsoft.com/office/drawing/2014/main" val="10001"/>
                  </a:ext>
                </a:extLst>
              </a:tr>
              <a:tr h="1320550">
                <a:tc>
                  <a:txBody>
                    <a:bodyPr/>
                    <a:lstStyle/>
                    <a:p>
                      <a:pPr marL="0" lvl="0" indent="0" algn="l" rtl="0">
                        <a:spcBef>
                          <a:spcPts val="0"/>
                        </a:spcBef>
                        <a:spcAft>
                          <a:spcPts val="0"/>
                        </a:spcAft>
                        <a:buNone/>
                      </a:pPr>
                      <a:r>
                        <a:rPr lang="en" sz="1300">
                          <a:latin typeface="Lato"/>
                          <a:ea typeface="Lato"/>
                          <a:cs typeface="Lato"/>
                          <a:sym typeface="Lato"/>
                        </a:rPr>
                        <a:t>6-4-6 Identify technological devices placed in space that help humans learn more about the Earth and communicate more efficiently.</a:t>
                      </a:r>
                      <a:endParaRPr sz="1300">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1000"/>
                    </a:p>
                  </a:txBody>
                  <a:tcPr marL="91450" marR="91450"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solidFill>
                      <a:srgbClr val="DCC9E2"/>
                    </a:solidFill>
                  </a:tcPr>
                </a:tc>
                <a:tc>
                  <a:txBody>
                    <a:bodyPr/>
                    <a:lstStyle/>
                    <a:p>
                      <a:pPr marL="0" lvl="0" indent="0" algn="l" rtl="0">
                        <a:spcBef>
                          <a:spcPts val="0"/>
                        </a:spcBef>
                        <a:spcAft>
                          <a:spcPts val="0"/>
                        </a:spcAft>
                        <a:buNone/>
                      </a:pPr>
                      <a:endParaRPr sz="1000"/>
                    </a:p>
                  </a:txBody>
                  <a:tcPr marL="91450" marR="91450" marT="91425" marB="91425">
                    <a:lnT w="9525" cap="flat" cmpd="sng">
                      <a:solidFill>
                        <a:srgbClr val="9E9E9E"/>
                      </a:solidFill>
                      <a:prstDash val="solid"/>
                      <a:round/>
                      <a:headEnd type="none" w="sm" len="sm"/>
                      <a:tailEnd type="none" w="sm" len="sm"/>
                    </a:lnT>
                    <a:solidFill>
                      <a:srgbClr val="DCC9E2"/>
                    </a:solidFill>
                  </a:tcPr>
                </a:tc>
                <a:tc>
                  <a:txBody>
                    <a:bodyPr/>
                    <a:lstStyle/>
                    <a:p>
                      <a:pPr marL="0" lvl="0" indent="0" algn="l" rtl="0">
                        <a:spcBef>
                          <a:spcPts val="0"/>
                        </a:spcBef>
                        <a:spcAft>
                          <a:spcPts val="0"/>
                        </a:spcAft>
                        <a:buNone/>
                      </a:pPr>
                      <a:endParaRPr sz="1000"/>
                    </a:p>
                  </a:txBody>
                  <a:tcPr marL="91450" marR="91450" marT="91425" marB="91425">
                    <a:lnT w="9525" cap="flat" cmpd="sng">
                      <a:solidFill>
                        <a:srgbClr val="9E9E9E"/>
                      </a:solidFill>
                      <a:prstDash val="solid"/>
                      <a:round/>
                      <a:headEnd type="none" w="sm" len="sm"/>
                      <a:tailEnd type="none" w="sm" len="sm"/>
                    </a:lnT>
                    <a:solidFill>
                      <a:srgbClr val="DCC9E2"/>
                    </a:solidFill>
                  </a:tcPr>
                </a:tc>
                <a:tc>
                  <a:txBody>
                    <a:bodyPr/>
                    <a:lstStyle/>
                    <a:p>
                      <a:pPr marL="0" lvl="0" indent="0" algn="l" rtl="0">
                        <a:spcBef>
                          <a:spcPts val="0"/>
                        </a:spcBef>
                        <a:spcAft>
                          <a:spcPts val="0"/>
                        </a:spcAft>
                        <a:buNone/>
                      </a:pPr>
                      <a:endParaRPr sz="1000"/>
                    </a:p>
                  </a:txBody>
                  <a:tcPr marL="91450" marR="91450" marT="91425" marB="91425">
                    <a:lnT w="9525" cap="flat" cmpd="sng">
                      <a:solidFill>
                        <a:srgbClr val="9E9E9E"/>
                      </a:solidFill>
                      <a:prstDash val="solid"/>
                      <a:round/>
                      <a:headEnd type="none" w="sm" len="sm"/>
                      <a:tailEnd type="none" w="sm" len="sm"/>
                    </a:lnT>
                    <a:solidFill>
                      <a:srgbClr val="DCC9E2"/>
                    </a:solidFill>
                  </a:tcPr>
                </a:tc>
                <a:extLst>
                  <a:ext uri="{0D108BD9-81ED-4DB2-BD59-A6C34878D82A}">
                    <a16:rowId xmlns:a16="http://schemas.microsoft.com/office/drawing/2014/main" val="10002"/>
                  </a:ext>
                </a:extLst>
              </a:tr>
              <a:tr h="1320550">
                <a:tc>
                  <a:txBody>
                    <a:bodyPr/>
                    <a:lstStyle/>
                    <a:p>
                      <a:pPr marL="0" lvl="0" indent="0" algn="l" rtl="0">
                        <a:spcBef>
                          <a:spcPts val="0"/>
                        </a:spcBef>
                        <a:spcAft>
                          <a:spcPts val="0"/>
                        </a:spcAft>
                        <a:buNone/>
                      </a:pPr>
                      <a:r>
                        <a:rPr lang="en" sz="1300">
                          <a:solidFill>
                            <a:schemeClr val="dk1"/>
                          </a:solidFill>
                          <a:latin typeface="Lato"/>
                          <a:ea typeface="Lato"/>
                          <a:cs typeface="Lato"/>
                          <a:sym typeface="Lato"/>
                        </a:rPr>
                        <a:t>6-4-4 Investigate past and present space research programs involving astronauts, and explain the contributions to scientific knowledge.</a:t>
                      </a:r>
                      <a:endParaRPr sz="1300">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1000"/>
                    </a:p>
                  </a:txBody>
                  <a:tcPr marL="91450" marR="91450" marT="91425" marB="91425">
                    <a:lnL w="9525" cap="flat" cmpd="sng">
                      <a:solidFill>
                        <a:srgbClr val="9E9E9E"/>
                      </a:solidFill>
                      <a:prstDash val="solid"/>
                      <a:round/>
                      <a:headEnd type="none" w="sm" len="sm"/>
                      <a:tailEnd type="none" w="sm" len="sm"/>
                    </a:lnL>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extLst>
                  <a:ext uri="{0D108BD9-81ED-4DB2-BD59-A6C34878D82A}">
                    <a16:rowId xmlns:a16="http://schemas.microsoft.com/office/drawing/2014/main" val="10003"/>
                  </a:ext>
                </a:extLst>
              </a:tr>
              <a:tr h="1320550">
                <a:tc>
                  <a:txBody>
                    <a:bodyPr/>
                    <a:lstStyle/>
                    <a:p>
                      <a:pPr marL="0" lvl="0" indent="0" algn="l" rtl="0">
                        <a:spcBef>
                          <a:spcPts val="0"/>
                        </a:spcBef>
                        <a:spcAft>
                          <a:spcPts val="0"/>
                        </a:spcAft>
                        <a:buNone/>
                      </a:pPr>
                      <a:r>
                        <a:rPr lang="en" sz="1300">
                          <a:solidFill>
                            <a:schemeClr val="dk1"/>
                          </a:solidFill>
                          <a:latin typeface="Lato"/>
                          <a:ea typeface="Lato"/>
                          <a:cs typeface="Lato"/>
                          <a:sym typeface="Lato"/>
                        </a:rPr>
                        <a:t>6-4-3 Identify Canadians who have contributed to space science or space technology, and describe their achievements</a:t>
                      </a:r>
                      <a:endParaRPr sz="1300">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1000"/>
                    </a:p>
                  </a:txBody>
                  <a:tcPr marL="91450" marR="91450" marT="91425" marB="91425">
                    <a:lnL w="9525" cap="flat" cmpd="sng">
                      <a:solidFill>
                        <a:srgbClr val="9E9E9E"/>
                      </a:solidFill>
                      <a:prstDash val="solid"/>
                      <a:round/>
                      <a:headEnd type="none" w="sm" len="sm"/>
                      <a:tailEnd type="none" w="sm" len="sm"/>
                    </a:lnL>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extLst>
                  <a:ext uri="{0D108BD9-81ED-4DB2-BD59-A6C34878D82A}">
                    <a16:rowId xmlns:a16="http://schemas.microsoft.com/office/drawing/2014/main" val="10004"/>
                  </a:ext>
                </a:extLst>
              </a:tr>
              <a:tr h="1320550">
                <a:tc>
                  <a:txBody>
                    <a:bodyPr/>
                    <a:lstStyle/>
                    <a:p>
                      <a:pPr marL="0" lvl="0" indent="0" algn="l" rtl="0">
                        <a:spcBef>
                          <a:spcPts val="0"/>
                        </a:spcBef>
                        <a:spcAft>
                          <a:spcPts val="0"/>
                        </a:spcAft>
                        <a:buNone/>
                      </a:pPr>
                      <a:r>
                        <a:rPr lang="en" sz="1300">
                          <a:solidFill>
                            <a:schemeClr val="dk1"/>
                          </a:solidFill>
                          <a:latin typeface="Lato"/>
                          <a:ea typeface="Lato"/>
                          <a:cs typeface="Lato"/>
                          <a:sym typeface="Lato"/>
                        </a:rPr>
                        <a:t>6-4-2 Identify technological developments that enable astronauts to meet their basic needs in space.</a:t>
                      </a:r>
                      <a:endParaRPr sz="1300">
                        <a:solidFill>
                          <a:schemeClr val="dk1"/>
                        </a:solidFill>
                        <a:latin typeface="Lato"/>
                        <a:ea typeface="Lato"/>
                        <a:cs typeface="Lato"/>
                        <a:sym typeface="Lato"/>
                      </a:endParaRPr>
                    </a:p>
                  </a:txBody>
                  <a:tcPr marL="91450" marR="9145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1000"/>
                    </a:p>
                  </a:txBody>
                  <a:tcPr marL="91450" marR="91450" marT="91425" marB="91425">
                    <a:lnL w="9525" cap="flat" cmpd="sng">
                      <a:solidFill>
                        <a:srgbClr val="9E9E9E"/>
                      </a:solidFill>
                      <a:prstDash val="solid"/>
                      <a:round/>
                      <a:headEnd type="none" w="sm" len="sm"/>
                      <a:tailEnd type="none" w="sm" len="sm"/>
                    </a:lnL>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tc>
                  <a:txBody>
                    <a:bodyPr/>
                    <a:lstStyle/>
                    <a:p>
                      <a:pPr marL="0" lvl="0" indent="0" algn="l" rtl="0">
                        <a:spcBef>
                          <a:spcPts val="0"/>
                        </a:spcBef>
                        <a:spcAft>
                          <a:spcPts val="0"/>
                        </a:spcAft>
                        <a:buNone/>
                      </a:pPr>
                      <a:endParaRPr sz="1000"/>
                    </a:p>
                  </a:txBody>
                  <a:tcPr marL="91450" marR="91450" marT="91425" marB="91425">
                    <a:solidFill>
                      <a:srgbClr val="DCC9E2"/>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93"/>
          <p:cNvSpPr txBox="1">
            <a:spLocks noGrp="1"/>
          </p:cNvSpPr>
          <p:nvPr>
            <p:ph type="title" idx="4294967295"/>
          </p:nvPr>
        </p:nvSpPr>
        <p:spPr>
          <a:xfrm>
            <a:off x="0" y="0"/>
            <a:ext cx="10058400" cy="702900"/>
          </a:xfrm>
          <a:prstGeom prst="rect">
            <a:avLst/>
          </a:prstGeom>
        </p:spPr>
        <p:txBody>
          <a:bodyPr spcFirstLastPara="1" wrap="square" lIns="113100" tIns="113100" rIns="113100" bIns="113100" anchor="t" anchorCtr="0">
            <a:noAutofit/>
          </a:bodyPr>
          <a:lstStyle/>
          <a:p>
            <a:pPr marL="0" lvl="0" indent="0" algn="l" rtl="0">
              <a:spcBef>
                <a:spcPts val="0"/>
              </a:spcBef>
              <a:spcAft>
                <a:spcPts val="0"/>
              </a:spcAft>
              <a:buNone/>
            </a:pPr>
            <a:r>
              <a:rPr lang="en" sz="1800">
                <a:latin typeface="Arial"/>
                <a:ea typeface="Arial"/>
                <a:cs typeface="Arial"/>
                <a:sym typeface="Arial"/>
              </a:rPr>
              <a:t>Grade 6 ELA Assessment Tool: Evidence of Student Learning:</a:t>
            </a:r>
            <a:endParaRPr sz="18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700">
                <a:solidFill>
                  <a:srgbClr val="FFFFFF"/>
                </a:solidFill>
                <a:latin typeface="Arial"/>
                <a:ea typeface="Arial"/>
                <a:cs typeface="Arial"/>
                <a:sym typeface="Arial"/>
              </a:rPr>
              <a:t>The following chart is one way to record your body of evidence of student learning. It is important to consider the identified grade band descriptors in relation to the practices and elements as you look through the body of evidence. You are describing the extent to which students enacted the descriptors. Transfer this information into the appropriate reporting categories. </a:t>
            </a:r>
            <a:endParaRPr sz="1700">
              <a:solidFill>
                <a:srgbClr val="FFFFFF"/>
              </a:solidFill>
              <a:latin typeface="Arial"/>
              <a:ea typeface="Arial"/>
              <a:cs typeface="Arial"/>
              <a:sym typeface="Arial"/>
            </a:endParaRPr>
          </a:p>
          <a:p>
            <a:pPr marL="0" lvl="0" indent="0" algn="l" rtl="0">
              <a:spcBef>
                <a:spcPts val="0"/>
              </a:spcBef>
              <a:spcAft>
                <a:spcPts val="0"/>
              </a:spcAft>
              <a:buNone/>
            </a:pPr>
            <a:endParaRPr sz="1300">
              <a:latin typeface="Arial"/>
              <a:ea typeface="Arial"/>
              <a:cs typeface="Arial"/>
              <a:sym typeface="Arial"/>
            </a:endParaRPr>
          </a:p>
        </p:txBody>
      </p:sp>
      <p:graphicFrame>
        <p:nvGraphicFramePr>
          <p:cNvPr id="1185" name="Google Shape;1185;p93"/>
          <p:cNvGraphicFramePr/>
          <p:nvPr/>
        </p:nvGraphicFramePr>
        <p:xfrm>
          <a:off x="79938" y="682788"/>
          <a:ext cx="9898525" cy="7012795"/>
        </p:xfrm>
        <a:graphic>
          <a:graphicData uri="http://schemas.openxmlformats.org/drawingml/2006/table">
            <a:tbl>
              <a:tblPr>
                <a:noFill/>
                <a:tableStyleId>{A4A1028E-98BD-4361-AB3E-9A6571CBAA60}</a:tableStyleId>
              </a:tblPr>
              <a:tblGrid>
                <a:gridCol w="1974050">
                  <a:extLst>
                    <a:ext uri="{9D8B030D-6E8A-4147-A177-3AD203B41FA5}">
                      <a16:colId xmlns:a16="http://schemas.microsoft.com/office/drawing/2014/main" val="20000"/>
                    </a:ext>
                  </a:extLst>
                </a:gridCol>
                <a:gridCol w="1640825">
                  <a:extLst>
                    <a:ext uri="{9D8B030D-6E8A-4147-A177-3AD203B41FA5}">
                      <a16:colId xmlns:a16="http://schemas.microsoft.com/office/drawing/2014/main" val="20001"/>
                    </a:ext>
                  </a:extLst>
                </a:gridCol>
                <a:gridCol w="1604850">
                  <a:extLst>
                    <a:ext uri="{9D8B030D-6E8A-4147-A177-3AD203B41FA5}">
                      <a16:colId xmlns:a16="http://schemas.microsoft.com/office/drawing/2014/main" val="20002"/>
                    </a:ext>
                  </a:extLst>
                </a:gridCol>
                <a:gridCol w="1559600">
                  <a:extLst>
                    <a:ext uri="{9D8B030D-6E8A-4147-A177-3AD203B41FA5}">
                      <a16:colId xmlns:a16="http://schemas.microsoft.com/office/drawing/2014/main" val="20003"/>
                    </a:ext>
                  </a:extLst>
                </a:gridCol>
                <a:gridCol w="1559600">
                  <a:extLst>
                    <a:ext uri="{9D8B030D-6E8A-4147-A177-3AD203B41FA5}">
                      <a16:colId xmlns:a16="http://schemas.microsoft.com/office/drawing/2014/main" val="20004"/>
                    </a:ext>
                  </a:extLst>
                </a:gridCol>
                <a:gridCol w="1559600">
                  <a:extLst>
                    <a:ext uri="{9D8B030D-6E8A-4147-A177-3AD203B41FA5}">
                      <a16:colId xmlns:a16="http://schemas.microsoft.com/office/drawing/2014/main" val="20005"/>
                    </a:ext>
                  </a:extLst>
                </a:gridCol>
              </a:tblGrid>
              <a:tr h="485225">
                <a:tc rowSpan="2" gridSpan="2">
                  <a:txBody>
                    <a:bodyPr/>
                    <a:lstStyle/>
                    <a:p>
                      <a:pPr marL="0" lvl="0" indent="0" algn="ctr" rtl="0">
                        <a:spcBef>
                          <a:spcPts val="0"/>
                        </a:spcBef>
                        <a:spcAft>
                          <a:spcPts val="0"/>
                        </a:spcAft>
                        <a:buNone/>
                      </a:pPr>
                      <a:r>
                        <a:rPr lang="en" sz="1000" b="1">
                          <a:latin typeface="Nunito"/>
                          <a:ea typeface="Nunito"/>
                          <a:cs typeface="Nunito"/>
                          <a:sym typeface="Nunito"/>
                        </a:rPr>
                        <a:t>Evidence of Learning in English Language Arts:</a:t>
                      </a:r>
                      <a:endParaRPr sz="1000" b="1">
                        <a:latin typeface="Nunito"/>
                        <a:ea typeface="Nunito"/>
                        <a:cs typeface="Nunito"/>
                        <a:sym typeface="Nunito"/>
                      </a:endParaRPr>
                    </a:p>
                    <a:p>
                      <a:pPr marL="0" lvl="0" indent="0" algn="ctr" rtl="0">
                        <a:spcBef>
                          <a:spcPts val="0"/>
                        </a:spcBef>
                        <a:spcAft>
                          <a:spcPts val="0"/>
                        </a:spcAft>
                        <a:buNone/>
                      </a:pPr>
                      <a:r>
                        <a:rPr lang="en" sz="900" b="1" u="sng">
                          <a:solidFill>
                            <a:srgbClr val="0563C1"/>
                          </a:solidFill>
                          <a:latin typeface="Nunito"/>
                          <a:ea typeface="Nunito"/>
                          <a:cs typeface="Nunito"/>
                          <a:sym typeface="Nuni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https://app.mapleforem.ca/en/groups/229/wiki/pages/1622#3to5overview</a:t>
                      </a:r>
                      <a:endParaRPr sz="900">
                        <a:latin typeface="Nunito"/>
                        <a:ea typeface="Nunito"/>
                        <a:cs typeface="Nunito"/>
                        <a:sym typeface="Nunito"/>
                      </a:endParaRPr>
                    </a:p>
                  </a:txBody>
                  <a:tcPr marL="91425" marR="91425" marT="91425" marB="9142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rowSpan="2" hMerge="1">
                  <a:txBody>
                    <a:bodyPr/>
                    <a:lstStyle/>
                    <a:p>
                      <a:endParaRPr lang="en-US"/>
                    </a:p>
                  </a:txBody>
                  <a:tcPr/>
                </a:tc>
                <a:tc gridSpan="4">
                  <a:txBody>
                    <a:bodyPr/>
                    <a:lstStyle/>
                    <a:p>
                      <a:pPr marL="0" lvl="0" indent="0" algn="ctr" rtl="0">
                        <a:spcBef>
                          <a:spcPts val="0"/>
                        </a:spcBef>
                        <a:spcAft>
                          <a:spcPts val="0"/>
                        </a:spcAft>
                        <a:buNone/>
                      </a:pPr>
                      <a:r>
                        <a:rPr lang="en" sz="1000" b="1"/>
                        <a:t>Interrelated Dimensions of Learning Growth (IDOL-G) - </a:t>
                      </a:r>
                      <a:r>
                        <a:rPr lang="en" sz="1000" b="1" u="sng">
                          <a:solidFill>
                            <a:srgbClr val="0563C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https://app.mapleforem.ca/en/groups/229/wiki/pages/2205</a:t>
                      </a:r>
                      <a:r>
                        <a:rPr lang="en" sz="1000" b="1">
                          <a:solidFill>
                            <a:srgbClr val="0563C1"/>
                          </a:solidFill>
                        </a:rPr>
                        <a:t> </a:t>
                      </a:r>
                      <a:endParaRPr sz="1000" b="1">
                        <a:solidFill>
                          <a:srgbClr val="0563C1"/>
                        </a:solidFill>
                      </a:endParaRPr>
                    </a:p>
                  </a:txBody>
                  <a:tcPr marL="91425" marR="91425" marT="91425" marB="9142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gridSpan="2" vMerge="1">
                  <a:txBody>
                    <a:bodyPr/>
                    <a:lstStyle/>
                    <a:p>
                      <a:endParaRPr lang="en-US"/>
                    </a:p>
                  </a:txBody>
                  <a:tcPr/>
                </a:tc>
                <a:tc hMerge="1" vMerge="1">
                  <a:txBody>
                    <a:bodyPr/>
                    <a:lstStyle/>
                    <a:p>
                      <a:endParaRPr lang="en-US"/>
                    </a:p>
                  </a:txBody>
                  <a:tcPr/>
                </a:tc>
                <a:tc rowSpan="2">
                  <a:txBody>
                    <a:bodyPr/>
                    <a:lstStyle/>
                    <a:p>
                      <a:pPr marL="0" lvl="0" indent="0" algn="l" rtl="0">
                        <a:spcBef>
                          <a:spcPts val="0"/>
                        </a:spcBef>
                        <a:spcAft>
                          <a:spcPts val="0"/>
                        </a:spcAft>
                        <a:buNone/>
                      </a:pPr>
                      <a:r>
                        <a:rPr lang="en" sz="1000" b="1"/>
                        <a:t>Independence:</a:t>
                      </a:r>
                      <a:endParaRPr sz="1000" b="1"/>
                    </a:p>
                    <a:p>
                      <a:pPr marL="0" lvl="0" indent="0" algn="l" rtl="0">
                        <a:spcBef>
                          <a:spcPts val="0"/>
                        </a:spcBef>
                        <a:spcAft>
                          <a:spcPts val="0"/>
                        </a:spcAft>
                        <a:buNone/>
                      </a:pPr>
                      <a:r>
                        <a:rPr lang="en" sz="900"/>
                        <a:t>Emerging </a:t>
                      </a:r>
                      <a:endParaRPr sz="900"/>
                    </a:p>
                    <a:p>
                      <a:pPr marL="0" lvl="0" indent="0" algn="l" rtl="0">
                        <a:spcBef>
                          <a:spcPts val="0"/>
                        </a:spcBef>
                        <a:spcAft>
                          <a:spcPts val="0"/>
                        </a:spcAft>
                        <a:buNone/>
                      </a:pPr>
                      <a:r>
                        <a:rPr lang="en" sz="900"/>
                        <a:t>Expanding</a:t>
                      </a:r>
                      <a:endParaRPr sz="900"/>
                    </a:p>
                    <a:p>
                      <a:pPr marL="0" lvl="0" indent="0" algn="l" rtl="0">
                        <a:spcBef>
                          <a:spcPts val="0"/>
                        </a:spcBef>
                        <a:spcAft>
                          <a:spcPts val="0"/>
                        </a:spcAft>
                        <a:buNone/>
                      </a:pPr>
                      <a:r>
                        <a:rPr lang="en" sz="900"/>
                        <a:t>Extending</a:t>
                      </a:r>
                      <a:endParaRPr sz="900"/>
                    </a:p>
                  </a:txBody>
                  <a:tcPr marL="91425" marR="91425" marT="91425" marB="9142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rowSpan="2">
                  <a:txBody>
                    <a:bodyPr/>
                    <a:lstStyle/>
                    <a:p>
                      <a:pPr marL="0" lvl="0" indent="0" algn="l" rtl="0">
                        <a:spcBef>
                          <a:spcPts val="0"/>
                        </a:spcBef>
                        <a:spcAft>
                          <a:spcPts val="0"/>
                        </a:spcAft>
                        <a:buNone/>
                      </a:pPr>
                      <a:r>
                        <a:rPr lang="en" sz="1000" b="1"/>
                        <a:t>Depth:</a:t>
                      </a:r>
                      <a:endParaRPr sz="1000" b="1"/>
                    </a:p>
                    <a:p>
                      <a:pPr marL="0" lvl="0" indent="0" algn="l" rtl="0">
                        <a:spcBef>
                          <a:spcPts val="0"/>
                        </a:spcBef>
                        <a:spcAft>
                          <a:spcPts val="0"/>
                        </a:spcAft>
                        <a:buNone/>
                      </a:pPr>
                      <a:r>
                        <a:rPr lang="en" sz="900"/>
                        <a:t>Emerging</a:t>
                      </a:r>
                      <a:endParaRPr sz="900"/>
                    </a:p>
                    <a:p>
                      <a:pPr marL="0" lvl="0" indent="0" algn="l" rtl="0">
                        <a:spcBef>
                          <a:spcPts val="0"/>
                        </a:spcBef>
                        <a:spcAft>
                          <a:spcPts val="0"/>
                        </a:spcAft>
                        <a:buNone/>
                      </a:pPr>
                      <a:r>
                        <a:rPr lang="en" sz="900"/>
                        <a:t>Expanding</a:t>
                      </a:r>
                      <a:endParaRPr sz="900"/>
                    </a:p>
                    <a:p>
                      <a:pPr marL="0" lvl="0" indent="0" algn="l" rtl="0">
                        <a:spcBef>
                          <a:spcPts val="0"/>
                        </a:spcBef>
                        <a:spcAft>
                          <a:spcPts val="0"/>
                        </a:spcAft>
                        <a:buNone/>
                      </a:pPr>
                      <a:r>
                        <a:rPr lang="en" sz="900"/>
                        <a:t>Extending</a:t>
                      </a:r>
                      <a:endParaRPr sz="900"/>
                    </a:p>
                  </a:txBody>
                  <a:tcPr marL="91425" marR="91425" marT="91425" marB="9142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rowSpan="2">
                  <a:txBody>
                    <a:bodyPr/>
                    <a:lstStyle/>
                    <a:p>
                      <a:pPr marL="0" lvl="0" indent="0" algn="l" rtl="0">
                        <a:spcBef>
                          <a:spcPts val="0"/>
                        </a:spcBef>
                        <a:spcAft>
                          <a:spcPts val="0"/>
                        </a:spcAft>
                        <a:buNone/>
                      </a:pPr>
                      <a:r>
                        <a:rPr lang="en" sz="1000" b="1"/>
                        <a:t>Breadth:</a:t>
                      </a:r>
                      <a:endParaRPr sz="1000" b="1"/>
                    </a:p>
                    <a:p>
                      <a:pPr marL="0" lvl="0" indent="0" algn="l" rtl="0">
                        <a:spcBef>
                          <a:spcPts val="0"/>
                        </a:spcBef>
                        <a:spcAft>
                          <a:spcPts val="0"/>
                        </a:spcAft>
                        <a:buNone/>
                      </a:pPr>
                      <a:r>
                        <a:rPr lang="en" sz="900"/>
                        <a:t>Emerging</a:t>
                      </a:r>
                      <a:endParaRPr sz="900"/>
                    </a:p>
                    <a:p>
                      <a:pPr marL="0" lvl="0" indent="0" algn="l" rtl="0">
                        <a:spcBef>
                          <a:spcPts val="0"/>
                        </a:spcBef>
                        <a:spcAft>
                          <a:spcPts val="0"/>
                        </a:spcAft>
                        <a:buNone/>
                      </a:pPr>
                      <a:r>
                        <a:rPr lang="en" sz="900"/>
                        <a:t>Expanding</a:t>
                      </a:r>
                      <a:endParaRPr sz="900"/>
                    </a:p>
                    <a:p>
                      <a:pPr marL="0" lvl="0" indent="0" algn="l" rtl="0">
                        <a:spcBef>
                          <a:spcPts val="0"/>
                        </a:spcBef>
                        <a:spcAft>
                          <a:spcPts val="0"/>
                        </a:spcAft>
                        <a:buNone/>
                      </a:pPr>
                      <a:r>
                        <a:rPr lang="en" sz="900"/>
                        <a:t>Extending</a:t>
                      </a:r>
                      <a:endParaRPr sz="900"/>
                    </a:p>
                  </a:txBody>
                  <a:tcPr marL="91425" marR="91425" marT="91425" marB="9142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rowSpan="2">
                  <a:txBody>
                    <a:bodyPr/>
                    <a:lstStyle/>
                    <a:p>
                      <a:pPr marL="0" lvl="0" indent="0" algn="l" rtl="0">
                        <a:spcBef>
                          <a:spcPts val="0"/>
                        </a:spcBef>
                        <a:spcAft>
                          <a:spcPts val="0"/>
                        </a:spcAft>
                        <a:buNone/>
                      </a:pPr>
                      <a:r>
                        <a:rPr lang="en" sz="1000" b="1"/>
                        <a:t>Transformation:</a:t>
                      </a:r>
                      <a:endParaRPr sz="1000" b="1"/>
                    </a:p>
                    <a:p>
                      <a:pPr marL="0" lvl="0" indent="0" algn="l" rtl="0">
                        <a:spcBef>
                          <a:spcPts val="0"/>
                        </a:spcBef>
                        <a:spcAft>
                          <a:spcPts val="0"/>
                        </a:spcAft>
                        <a:buNone/>
                      </a:pPr>
                      <a:r>
                        <a:rPr lang="en" sz="900"/>
                        <a:t>Emerging</a:t>
                      </a:r>
                      <a:endParaRPr sz="900"/>
                    </a:p>
                    <a:p>
                      <a:pPr marL="0" lvl="0" indent="0" algn="l" rtl="0">
                        <a:spcBef>
                          <a:spcPts val="0"/>
                        </a:spcBef>
                        <a:spcAft>
                          <a:spcPts val="0"/>
                        </a:spcAft>
                        <a:buNone/>
                      </a:pPr>
                      <a:r>
                        <a:rPr lang="en" sz="900"/>
                        <a:t>Expanding</a:t>
                      </a:r>
                      <a:endParaRPr sz="900"/>
                    </a:p>
                    <a:p>
                      <a:pPr marL="0" lvl="0" indent="0" algn="l" rtl="0">
                        <a:spcBef>
                          <a:spcPts val="0"/>
                        </a:spcBef>
                        <a:spcAft>
                          <a:spcPts val="0"/>
                        </a:spcAft>
                        <a:buNone/>
                      </a:pPr>
                      <a:r>
                        <a:rPr lang="en" sz="900"/>
                        <a:t>Extending</a:t>
                      </a:r>
                      <a:endParaRPr sz="900"/>
                    </a:p>
                  </a:txBody>
                  <a:tcPr marL="91425" marR="91425" marT="91425" marB="9142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extLst>
                  <a:ext uri="{0D108BD9-81ED-4DB2-BD59-A6C34878D82A}">
                    <a16:rowId xmlns:a16="http://schemas.microsoft.com/office/drawing/2014/main" val="10001"/>
                  </a:ext>
                </a:extLst>
              </a:tr>
              <a:tr h="625400">
                <a:tc>
                  <a:txBody>
                    <a:bodyPr/>
                    <a:lstStyle/>
                    <a:p>
                      <a:pPr marL="0" lvl="0" indent="0" algn="ctr" rtl="0">
                        <a:spcBef>
                          <a:spcPts val="0"/>
                        </a:spcBef>
                        <a:spcAft>
                          <a:spcPts val="0"/>
                        </a:spcAft>
                        <a:buNone/>
                      </a:pPr>
                      <a:r>
                        <a:rPr lang="en" sz="1000" i="1"/>
                        <a:t>4 ELA Practices &amp; Elements</a:t>
                      </a:r>
                      <a:endParaRPr sz="1000" i="1"/>
                    </a:p>
                  </a:txBody>
                  <a:tcPr marL="91425" marR="91425" marT="91425" marB="9142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ctr" rtl="0">
                        <a:spcBef>
                          <a:spcPts val="0"/>
                        </a:spcBef>
                        <a:spcAft>
                          <a:spcPts val="0"/>
                        </a:spcAft>
                        <a:buNone/>
                      </a:pPr>
                      <a:r>
                        <a:rPr lang="en" sz="1000" i="1"/>
                        <a:t>Grade Band Descriptors Identified</a:t>
                      </a:r>
                      <a:endParaRPr sz="1000" i="1"/>
                    </a:p>
                  </a:txBody>
                  <a:tcPr marL="91425" marR="91425" marT="91425" marB="91425"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1431150">
                <a:tc>
                  <a:txBody>
                    <a:bodyPr/>
                    <a:lstStyle/>
                    <a:p>
                      <a:pPr marL="0" lvl="0" indent="0" algn="l" rtl="0">
                        <a:lnSpc>
                          <a:spcPct val="100000"/>
                        </a:lnSpc>
                        <a:spcBef>
                          <a:spcPts val="0"/>
                        </a:spcBef>
                        <a:spcAft>
                          <a:spcPts val="0"/>
                        </a:spcAft>
                        <a:buNone/>
                      </a:pPr>
                      <a:r>
                        <a:rPr lang="en" sz="900" b="1">
                          <a:latin typeface="Sniglet"/>
                          <a:ea typeface="Sniglet"/>
                          <a:cs typeface="Sniglet"/>
                          <a:sym typeface="Sniglet"/>
                        </a:rPr>
                        <a:t>Power Agency</a:t>
                      </a:r>
                      <a:endParaRPr sz="900" b="1">
                        <a:latin typeface="Sniglet"/>
                        <a:ea typeface="Sniglet"/>
                        <a:cs typeface="Sniglet"/>
                        <a:sym typeface="Sniglet"/>
                      </a:endParaRPr>
                    </a:p>
                    <a:p>
                      <a:pPr marL="76200" lvl="0" indent="-76200" algn="l" rtl="0">
                        <a:lnSpc>
                          <a:spcPct val="100000"/>
                        </a:lnSpc>
                        <a:spcBef>
                          <a:spcPts val="0"/>
                        </a:spcBef>
                        <a:spcAft>
                          <a:spcPts val="0"/>
                        </a:spcAft>
                        <a:buNone/>
                      </a:pPr>
                      <a:r>
                        <a:rPr lang="en" sz="900">
                          <a:latin typeface="Sniglet"/>
                          <a:ea typeface="Sniglet"/>
                          <a:cs typeface="Sniglet"/>
                          <a:sym typeface="Sniglet"/>
                        </a:rPr>
                        <a:t>· Contemplate the actions that can be taken, consider alternative viewpoints, and contribute other perspectives</a:t>
                      </a:r>
                      <a:endParaRPr sz="900">
                        <a:latin typeface="Sniglet"/>
                        <a:ea typeface="Sniglet"/>
                        <a:cs typeface="Sniglet"/>
                        <a:sym typeface="Sniglet"/>
                      </a:endParaRPr>
                    </a:p>
                    <a:p>
                      <a:pPr marL="76200" lvl="0" indent="-76200" algn="l" rtl="0">
                        <a:lnSpc>
                          <a:spcPct val="100000"/>
                        </a:lnSpc>
                        <a:spcBef>
                          <a:spcPts val="0"/>
                        </a:spcBef>
                        <a:spcAft>
                          <a:spcPts val="0"/>
                        </a:spcAft>
                        <a:buNone/>
                      </a:pPr>
                      <a:endParaRPr sz="900">
                        <a:latin typeface="Sniglet"/>
                        <a:ea typeface="Sniglet"/>
                        <a:cs typeface="Sniglet"/>
                        <a:sym typeface="Sniglet"/>
                      </a:endParaRPr>
                    </a:p>
                  </a:txBody>
                  <a:tcPr marL="68575" marR="6857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Learners are exploring multiple perspectives, points of view, and</a:t>
                      </a:r>
                      <a:endParaRPr sz="900">
                        <a:latin typeface="Sniglet"/>
                        <a:ea typeface="Sniglet"/>
                        <a:cs typeface="Sniglet"/>
                        <a:sym typeface="Sniglet"/>
                      </a:endParaRPr>
                    </a:p>
                    <a:p>
                      <a:pPr marL="0" lvl="0" indent="0" algn="l" rtl="0">
                        <a:lnSpc>
                          <a:spcPct val="100000"/>
                        </a:lnSpc>
                        <a:spcBef>
                          <a:spcPts val="0"/>
                        </a:spcBef>
                        <a:spcAft>
                          <a:spcPts val="0"/>
                        </a:spcAft>
                        <a:buNone/>
                      </a:pPr>
                      <a:r>
                        <a:rPr lang="en" sz="900">
                          <a:latin typeface="Sniglet"/>
                          <a:ea typeface="Sniglet"/>
                          <a:cs typeface="Sniglet"/>
                          <a:sym typeface="Sniglet"/>
                        </a:rPr>
                        <a:t>interpretations.</a:t>
                      </a:r>
                      <a:endParaRPr sz="900">
                        <a:latin typeface="Sniglet"/>
                        <a:ea typeface="Sniglet"/>
                        <a:cs typeface="Sniglet"/>
                        <a:sym typeface="Sniglet"/>
                      </a:endParaRPr>
                    </a:p>
                  </a:txBody>
                  <a:tcPr marL="68575" marR="6857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extLst>
                  <a:ext uri="{0D108BD9-81ED-4DB2-BD59-A6C34878D82A}">
                    <a16:rowId xmlns:a16="http://schemas.microsoft.com/office/drawing/2014/main" val="10003"/>
                  </a:ext>
                </a:extLst>
              </a:tr>
              <a:tr h="1484375">
                <a:tc>
                  <a:txBody>
                    <a:bodyPr/>
                    <a:lstStyle/>
                    <a:p>
                      <a:pPr marL="0" lvl="0" indent="0" algn="l" rtl="0">
                        <a:lnSpc>
                          <a:spcPct val="100000"/>
                        </a:lnSpc>
                        <a:spcBef>
                          <a:spcPts val="0"/>
                        </a:spcBef>
                        <a:spcAft>
                          <a:spcPts val="0"/>
                        </a:spcAft>
                        <a:buNone/>
                      </a:pPr>
                      <a:r>
                        <a:rPr lang="en" sz="900" b="1">
                          <a:latin typeface="Sniglet"/>
                          <a:ea typeface="Sniglet"/>
                          <a:cs typeface="Sniglet"/>
                          <a:sym typeface="Sniglet"/>
                        </a:rPr>
                        <a:t>Exploration and Design </a:t>
                      </a:r>
                      <a:endParaRPr sz="900" b="1">
                        <a:latin typeface="Sniglet"/>
                        <a:ea typeface="Sniglet"/>
                        <a:cs typeface="Sniglet"/>
                        <a:sym typeface="Sniglet"/>
                      </a:endParaRPr>
                    </a:p>
                    <a:p>
                      <a:pPr marL="76200" lvl="0" indent="-76200" algn="l" rtl="0">
                        <a:lnSpc>
                          <a:spcPct val="100000"/>
                        </a:lnSpc>
                        <a:spcBef>
                          <a:spcPts val="0"/>
                        </a:spcBef>
                        <a:spcAft>
                          <a:spcPts val="0"/>
                        </a:spcAft>
                        <a:buNone/>
                      </a:pPr>
                      <a:r>
                        <a:rPr lang="en" sz="900">
                          <a:latin typeface="Sniglet"/>
                          <a:ea typeface="Sniglet"/>
                          <a:cs typeface="Sniglet"/>
                          <a:sym typeface="Sniglet"/>
                        </a:rPr>
                        <a:t>· Research and study topics and ideas</a:t>
                      </a:r>
                      <a:endParaRPr sz="900">
                        <a:latin typeface="Sniglet"/>
                        <a:ea typeface="Sniglet"/>
                        <a:cs typeface="Sniglet"/>
                        <a:sym typeface="Sniglet"/>
                      </a:endParaRPr>
                    </a:p>
                    <a:p>
                      <a:pPr marL="76200" lvl="0" indent="-76200" algn="l" rtl="0">
                        <a:lnSpc>
                          <a:spcPct val="100000"/>
                        </a:lnSpc>
                        <a:spcBef>
                          <a:spcPts val="0"/>
                        </a:spcBef>
                        <a:spcAft>
                          <a:spcPts val="0"/>
                        </a:spcAft>
                        <a:buNone/>
                      </a:pPr>
                      <a:r>
                        <a:rPr lang="en" sz="900">
                          <a:latin typeface="Sniglet"/>
                          <a:ea typeface="Sniglet"/>
                          <a:cs typeface="Sniglet"/>
                          <a:sym typeface="Sniglet"/>
                        </a:rPr>
                        <a:t>· Interpret and integrate information and ideas from multiple texts and sources</a:t>
                      </a:r>
                      <a:endParaRPr sz="900">
                        <a:latin typeface="Sniglet"/>
                        <a:ea typeface="Sniglet"/>
                        <a:cs typeface="Sniglet"/>
                        <a:sym typeface="Sniglet"/>
                      </a:endParaRPr>
                    </a:p>
                    <a:p>
                      <a:pPr marL="76200" lvl="0" indent="-76200" algn="l" rtl="0">
                        <a:lnSpc>
                          <a:spcPct val="100000"/>
                        </a:lnSpc>
                        <a:spcBef>
                          <a:spcPts val="0"/>
                        </a:spcBef>
                        <a:spcAft>
                          <a:spcPts val="0"/>
                        </a:spcAft>
                        <a:buNone/>
                      </a:pPr>
                      <a:r>
                        <a:rPr lang="en" sz="900">
                          <a:latin typeface="Sniglet"/>
                          <a:ea typeface="Sniglet"/>
                          <a:cs typeface="Sniglet"/>
                          <a:sym typeface="Sniglet"/>
                        </a:rPr>
                        <a:t>· Manage information and ideas</a:t>
                      </a:r>
                      <a:endParaRPr sz="900">
                        <a:latin typeface="Sniglet"/>
                        <a:ea typeface="Sniglet"/>
                        <a:cs typeface="Sniglet"/>
                        <a:sym typeface="Sniglet"/>
                      </a:endParaRPr>
                    </a:p>
                    <a:p>
                      <a:pPr marL="76200" lvl="0" indent="-76200" algn="l" rtl="0">
                        <a:lnSpc>
                          <a:spcPct val="100000"/>
                        </a:lnSpc>
                        <a:spcBef>
                          <a:spcPts val="0"/>
                        </a:spcBef>
                        <a:spcAft>
                          <a:spcPts val="0"/>
                        </a:spcAft>
                        <a:buNone/>
                      </a:pPr>
                      <a:r>
                        <a:rPr lang="en" sz="900">
                          <a:latin typeface="Sniglet"/>
                          <a:ea typeface="Sniglet"/>
                          <a:cs typeface="Sniglet"/>
                          <a:sym typeface="Sniglet"/>
                        </a:rPr>
                        <a:t>· Invent, take risks, and reflect to create possibilities</a:t>
                      </a:r>
                      <a:endParaRPr sz="900" b="1">
                        <a:latin typeface="Sniglet"/>
                        <a:ea typeface="Sniglet"/>
                        <a:cs typeface="Sniglet"/>
                        <a:sym typeface="Sniglet"/>
                      </a:endParaRPr>
                    </a:p>
                  </a:txBody>
                  <a:tcPr marL="68575" marR="6857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Learners are participating in, extending, and</a:t>
                      </a:r>
                      <a:endParaRPr sz="900">
                        <a:latin typeface="Sniglet"/>
                        <a:ea typeface="Sniglet"/>
                        <a:cs typeface="Sniglet"/>
                        <a:sym typeface="Sniglet"/>
                      </a:endParaRPr>
                    </a:p>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discussing creative processes for designing.</a:t>
                      </a:r>
                      <a:endParaRPr sz="900">
                        <a:latin typeface="Sniglet"/>
                        <a:ea typeface="Sniglet"/>
                        <a:cs typeface="Sniglet"/>
                        <a:sym typeface="Sniglet"/>
                      </a:endParaRPr>
                    </a:p>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Learners are selecting, assessing, and organizing</a:t>
                      </a:r>
                      <a:endParaRPr sz="900">
                        <a:latin typeface="Sniglet"/>
                        <a:ea typeface="Sniglet"/>
                        <a:cs typeface="Sniglet"/>
                        <a:sym typeface="Sniglet"/>
                      </a:endParaRPr>
                    </a:p>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a variety of sources and information for different</a:t>
                      </a:r>
                      <a:endParaRPr sz="900">
                        <a:latin typeface="Sniglet"/>
                        <a:ea typeface="Sniglet"/>
                        <a:cs typeface="Sniglet"/>
                        <a:sym typeface="Sniglet"/>
                      </a:endParaRPr>
                    </a:p>
                    <a:p>
                      <a:pPr marL="0" lvl="0" indent="0" algn="l" rtl="0">
                        <a:lnSpc>
                          <a:spcPct val="100000"/>
                        </a:lnSpc>
                        <a:spcBef>
                          <a:spcPts val="0"/>
                        </a:spcBef>
                        <a:spcAft>
                          <a:spcPts val="0"/>
                        </a:spcAft>
                        <a:buNone/>
                      </a:pPr>
                      <a:r>
                        <a:rPr lang="en" sz="900">
                          <a:latin typeface="Sniglet"/>
                          <a:ea typeface="Sniglet"/>
                          <a:cs typeface="Sniglet"/>
                          <a:sym typeface="Sniglet"/>
                        </a:rPr>
                        <a:t>purposes.</a:t>
                      </a:r>
                      <a:endParaRPr sz="900">
                        <a:latin typeface="Sniglet"/>
                        <a:ea typeface="Sniglet"/>
                        <a:cs typeface="Sniglet"/>
                        <a:sym typeface="Sniglet"/>
                      </a:endParaRPr>
                    </a:p>
                  </a:txBody>
                  <a:tcPr marL="68575" marR="6857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extLst>
                  <a:ext uri="{0D108BD9-81ED-4DB2-BD59-A6C34878D82A}">
                    <a16:rowId xmlns:a16="http://schemas.microsoft.com/office/drawing/2014/main" val="10004"/>
                  </a:ext>
                </a:extLst>
              </a:tr>
              <a:tr h="1431150">
                <a:tc>
                  <a:txBody>
                    <a:bodyPr/>
                    <a:lstStyle/>
                    <a:p>
                      <a:pPr marL="0" lvl="0" indent="0" algn="l" rtl="0">
                        <a:lnSpc>
                          <a:spcPct val="100000"/>
                        </a:lnSpc>
                        <a:spcBef>
                          <a:spcPts val="0"/>
                        </a:spcBef>
                        <a:spcAft>
                          <a:spcPts val="0"/>
                        </a:spcAft>
                        <a:buNone/>
                      </a:pPr>
                      <a:r>
                        <a:rPr lang="en" sz="900" b="1">
                          <a:latin typeface="Sniglet"/>
                          <a:ea typeface="Sniglet"/>
                          <a:cs typeface="Sniglet"/>
                          <a:sym typeface="Sniglet"/>
                        </a:rPr>
                        <a:t>Sense Making </a:t>
                      </a:r>
                      <a:r>
                        <a:rPr lang="en" sz="900">
                          <a:latin typeface="Sniglet"/>
                          <a:ea typeface="Sniglet"/>
                          <a:cs typeface="Sniglet"/>
                          <a:sym typeface="Sniglet"/>
                        </a:rPr>
                        <a:t>​</a:t>
                      </a:r>
                      <a:endParaRPr sz="900">
                        <a:latin typeface="Sniglet"/>
                        <a:ea typeface="Sniglet"/>
                        <a:cs typeface="Sniglet"/>
                        <a:sym typeface="Sniglet"/>
                      </a:endParaRPr>
                    </a:p>
                    <a:p>
                      <a:pPr marL="114300" lvl="0" indent="-114300" algn="l" rtl="0">
                        <a:lnSpc>
                          <a:spcPct val="100000"/>
                        </a:lnSpc>
                        <a:spcBef>
                          <a:spcPts val="0"/>
                        </a:spcBef>
                        <a:spcAft>
                          <a:spcPts val="0"/>
                        </a:spcAft>
                        <a:buSzPts val="900"/>
                        <a:buFont typeface="Sniglet"/>
                        <a:buChar char="∙"/>
                      </a:pPr>
                      <a:r>
                        <a:rPr lang="en" sz="900">
                          <a:latin typeface="Sniglet"/>
                          <a:ea typeface="Sniglet"/>
                          <a:cs typeface="Sniglet"/>
                          <a:sym typeface="Sniglet"/>
                        </a:rPr>
                        <a:t>Access, use, build, and refine schema.</a:t>
                      </a:r>
                      <a:endParaRPr sz="900">
                        <a:latin typeface="Sniglet"/>
                        <a:ea typeface="Sniglet"/>
                        <a:cs typeface="Sniglet"/>
                        <a:sym typeface="Sniglet"/>
                      </a:endParaRPr>
                    </a:p>
                    <a:p>
                      <a:pPr marL="114300" lvl="0" indent="-114300" algn="l" rtl="0">
                        <a:lnSpc>
                          <a:spcPct val="100000"/>
                        </a:lnSpc>
                        <a:spcBef>
                          <a:spcPts val="0"/>
                        </a:spcBef>
                        <a:spcAft>
                          <a:spcPts val="0"/>
                        </a:spcAft>
                        <a:buSzPts val="900"/>
                        <a:buFont typeface="Sniglet"/>
                        <a:buChar char="∙"/>
                      </a:pPr>
                      <a:r>
                        <a:rPr lang="en" sz="900">
                          <a:latin typeface="Sniglet"/>
                          <a:ea typeface="Sniglet"/>
                          <a:cs typeface="Sniglet"/>
                          <a:sym typeface="Sniglet"/>
                        </a:rPr>
                        <a:t>Select from and use a variety of strategies.</a:t>
                      </a:r>
                      <a:endParaRPr sz="900">
                        <a:latin typeface="Sniglet"/>
                        <a:ea typeface="Sniglet"/>
                        <a:cs typeface="Sniglet"/>
                        <a:sym typeface="Sniglet"/>
                      </a:endParaRPr>
                    </a:p>
                    <a:p>
                      <a:pPr marL="114300" lvl="0" indent="-114300" algn="l" rtl="0">
                        <a:lnSpc>
                          <a:spcPct val="100000"/>
                        </a:lnSpc>
                        <a:spcBef>
                          <a:spcPts val="0"/>
                        </a:spcBef>
                        <a:spcAft>
                          <a:spcPts val="0"/>
                        </a:spcAft>
                        <a:buSzPts val="900"/>
                        <a:buFont typeface="Sniglet"/>
                        <a:buChar char="∙"/>
                      </a:pPr>
                      <a:r>
                        <a:rPr lang="en" sz="900">
                          <a:latin typeface="Sniglet"/>
                          <a:ea typeface="Sniglet"/>
                          <a:cs typeface="Sniglet"/>
                          <a:sym typeface="Sniglet"/>
                        </a:rPr>
                        <a:t>Be aware of and articulate the ways that one engages with text.</a:t>
                      </a:r>
                      <a:endParaRPr sz="900">
                        <a:latin typeface="Sniglet"/>
                        <a:ea typeface="Sniglet"/>
                        <a:cs typeface="Sniglet"/>
                        <a:sym typeface="Sniglet"/>
                      </a:endParaRPr>
                    </a:p>
                    <a:p>
                      <a:pPr marL="76200" lvl="0" indent="-76200" algn="l" rtl="0">
                        <a:lnSpc>
                          <a:spcPct val="100000"/>
                        </a:lnSpc>
                        <a:spcBef>
                          <a:spcPts val="0"/>
                        </a:spcBef>
                        <a:spcAft>
                          <a:spcPts val="0"/>
                        </a:spcAft>
                        <a:buNone/>
                      </a:pPr>
                      <a:endParaRPr sz="900">
                        <a:latin typeface="Sniglet"/>
                        <a:ea typeface="Sniglet"/>
                        <a:cs typeface="Sniglet"/>
                        <a:sym typeface="Sniglet"/>
                      </a:endParaRPr>
                    </a:p>
                  </a:txBody>
                  <a:tcPr marL="68575" marR="6857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Learners are using and</a:t>
                      </a:r>
                      <a:endParaRPr sz="900">
                        <a:latin typeface="Sniglet"/>
                        <a:ea typeface="Sniglet"/>
                        <a:cs typeface="Sniglet"/>
                        <a:sym typeface="Sniglet"/>
                      </a:endParaRPr>
                    </a:p>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integrating background</a:t>
                      </a:r>
                      <a:endParaRPr sz="900">
                        <a:latin typeface="Sniglet"/>
                        <a:ea typeface="Sniglet"/>
                        <a:cs typeface="Sniglet"/>
                        <a:sym typeface="Sniglet"/>
                      </a:endParaRPr>
                    </a:p>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knowledge and sources of information purposefully</a:t>
                      </a:r>
                      <a:endParaRPr sz="900">
                        <a:latin typeface="Sniglet"/>
                        <a:ea typeface="Sniglet"/>
                        <a:cs typeface="Sniglet"/>
                        <a:sym typeface="Sniglet"/>
                      </a:endParaRPr>
                    </a:p>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to make sense of</a:t>
                      </a:r>
                      <a:endParaRPr sz="900">
                        <a:latin typeface="Sniglet"/>
                        <a:ea typeface="Sniglet"/>
                        <a:cs typeface="Sniglet"/>
                        <a:sym typeface="Sniglet"/>
                      </a:endParaRPr>
                    </a:p>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increasingly varied</a:t>
                      </a:r>
                      <a:endParaRPr sz="900">
                        <a:latin typeface="Sniglet"/>
                        <a:ea typeface="Sniglet"/>
                        <a:cs typeface="Sniglet"/>
                        <a:sym typeface="Sniglet"/>
                      </a:endParaRPr>
                    </a:p>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and complex text.</a:t>
                      </a:r>
                      <a:endParaRPr sz="900">
                        <a:latin typeface="Sniglet"/>
                        <a:ea typeface="Sniglet"/>
                        <a:cs typeface="Sniglet"/>
                        <a:sym typeface="Sniglet"/>
                      </a:endParaRPr>
                    </a:p>
                    <a:p>
                      <a:pPr marL="0" lvl="0" indent="0" algn="l" rtl="0">
                        <a:lnSpc>
                          <a:spcPct val="100000"/>
                        </a:lnSpc>
                        <a:spcBef>
                          <a:spcPts val="0"/>
                        </a:spcBef>
                        <a:spcAft>
                          <a:spcPts val="0"/>
                        </a:spcAft>
                        <a:buNone/>
                      </a:pPr>
                      <a:endParaRPr sz="900">
                        <a:latin typeface="Sniglet"/>
                        <a:ea typeface="Sniglet"/>
                        <a:cs typeface="Sniglet"/>
                        <a:sym typeface="Sniglet"/>
                      </a:endParaRPr>
                    </a:p>
                  </a:txBody>
                  <a:tcPr marL="68575" marR="6857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extLst>
                  <a:ext uri="{0D108BD9-81ED-4DB2-BD59-A6C34878D82A}">
                    <a16:rowId xmlns:a16="http://schemas.microsoft.com/office/drawing/2014/main" val="10005"/>
                  </a:ext>
                </a:extLst>
              </a:tr>
              <a:tr h="1431150">
                <a:tc>
                  <a:txBody>
                    <a:bodyPr/>
                    <a:lstStyle/>
                    <a:p>
                      <a:pPr marL="0" lvl="0" indent="0" algn="l" rtl="0">
                        <a:lnSpc>
                          <a:spcPct val="100000"/>
                        </a:lnSpc>
                        <a:spcBef>
                          <a:spcPts val="0"/>
                        </a:spcBef>
                        <a:spcAft>
                          <a:spcPts val="0"/>
                        </a:spcAft>
                        <a:buNone/>
                      </a:pPr>
                      <a:r>
                        <a:rPr lang="en" sz="900" b="1">
                          <a:latin typeface="Sniglet"/>
                          <a:ea typeface="Sniglet"/>
                          <a:cs typeface="Sniglet"/>
                          <a:sym typeface="Sniglet"/>
                        </a:rPr>
                        <a:t>System</a:t>
                      </a:r>
                      <a:r>
                        <a:rPr lang="en" sz="900">
                          <a:latin typeface="Sniglet"/>
                          <a:ea typeface="Sniglet"/>
                          <a:cs typeface="Sniglet"/>
                          <a:sym typeface="Sniglet"/>
                        </a:rPr>
                        <a:t>​</a:t>
                      </a:r>
                      <a:endParaRPr sz="900">
                        <a:latin typeface="Sniglet"/>
                        <a:ea typeface="Sniglet"/>
                        <a:cs typeface="Sniglet"/>
                        <a:sym typeface="Sniglet"/>
                      </a:endParaRPr>
                    </a:p>
                    <a:p>
                      <a:pPr marL="114300" lvl="0" indent="-114300" algn="l" rtl="0">
                        <a:lnSpc>
                          <a:spcPct val="100000"/>
                        </a:lnSpc>
                        <a:spcBef>
                          <a:spcPts val="0"/>
                        </a:spcBef>
                        <a:spcAft>
                          <a:spcPts val="0"/>
                        </a:spcAft>
                        <a:buSzPts val="900"/>
                        <a:buFont typeface="Sniglet"/>
                        <a:buChar char="∙"/>
                      </a:pPr>
                      <a:r>
                        <a:rPr lang="en" sz="900">
                          <a:latin typeface="Sniglet"/>
                          <a:ea typeface="Sniglet"/>
                          <a:cs typeface="Sniglet"/>
                          <a:sym typeface="Sniglet"/>
                        </a:rPr>
                        <a:t>Recognize, apply, and adapt rules and conventions.</a:t>
                      </a:r>
                      <a:endParaRPr sz="900" b="1">
                        <a:latin typeface="Sniglet"/>
                        <a:ea typeface="Sniglet"/>
                        <a:cs typeface="Sniglet"/>
                        <a:sym typeface="Sniglet"/>
                      </a:endParaRPr>
                    </a:p>
                  </a:txBody>
                  <a:tcPr marL="68575" marR="6857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Learners are using their understanding of a range</a:t>
                      </a:r>
                      <a:endParaRPr sz="900">
                        <a:latin typeface="Sniglet"/>
                        <a:ea typeface="Sniglet"/>
                        <a:cs typeface="Sniglet"/>
                        <a:sym typeface="Sniglet"/>
                      </a:endParaRPr>
                    </a:p>
                    <a:p>
                      <a:pPr marL="0" lvl="0" indent="0" algn="l" rtl="0">
                        <a:lnSpc>
                          <a:spcPct val="100000"/>
                        </a:lnSpc>
                        <a:spcBef>
                          <a:spcPts val="0"/>
                        </a:spcBef>
                        <a:spcAft>
                          <a:spcPts val="0"/>
                        </a:spcAft>
                        <a:buClr>
                          <a:schemeClr val="dk1"/>
                        </a:buClr>
                        <a:buSzPts val="1100"/>
                        <a:buFont typeface="Arial"/>
                        <a:buNone/>
                      </a:pPr>
                      <a:r>
                        <a:rPr lang="en" sz="900">
                          <a:latin typeface="Sniglet"/>
                          <a:ea typeface="Sniglet"/>
                          <a:cs typeface="Sniglet"/>
                          <a:sym typeface="Sniglet"/>
                        </a:rPr>
                        <a:t>of text structures and features to understand and communicate clearly and effectively.</a:t>
                      </a:r>
                      <a:endParaRPr sz="900">
                        <a:latin typeface="Sniglet"/>
                        <a:ea typeface="Sniglet"/>
                        <a:cs typeface="Sniglet"/>
                        <a:sym typeface="Sniglet"/>
                      </a:endParaRPr>
                    </a:p>
                    <a:p>
                      <a:pPr marL="0" lvl="0" indent="0" algn="l" rtl="0">
                        <a:lnSpc>
                          <a:spcPct val="100000"/>
                        </a:lnSpc>
                        <a:spcBef>
                          <a:spcPts val="0"/>
                        </a:spcBef>
                        <a:spcAft>
                          <a:spcPts val="0"/>
                        </a:spcAft>
                        <a:buNone/>
                      </a:pPr>
                      <a:endParaRPr sz="900">
                        <a:latin typeface="Sniglet"/>
                        <a:ea typeface="Sniglet"/>
                        <a:cs typeface="Sniglet"/>
                        <a:sym typeface="Sniglet"/>
                      </a:endParaRPr>
                    </a:p>
                  </a:txBody>
                  <a:tcPr marL="68575" marR="6857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tc>
                  <a:txBody>
                    <a:bodyPr/>
                    <a:lstStyle/>
                    <a:p>
                      <a:pPr marL="0" lvl="0" indent="0" algn="l" rtl="0">
                        <a:spcBef>
                          <a:spcPts val="0"/>
                        </a:spcBef>
                        <a:spcAft>
                          <a:spcPts val="0"/>
                        </a:spcAft>
                        <a:buNone/>
                      </a:pPr>
                      <a:endParaRPr sz="90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CC9E2"/>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cxnSp>
        <p:nvCxnSpPr>
          <p:cNvPr id="1190" name="Google Shape;1190;p94"/>
          <p:cNvCxnSpPr/>
          <p:nvPr/>
        </p:nvCxnSpPr>
        <p:spPr>
          <a:xfrm rot="10800000">
            <a:off x="8544900" y="1908059"/>
            <a:ext cx="1513500" cy="0"/>
          </a:xfrm>
          <a:prstGeom prst="straightConnector1">
            <a:avLst/>
          </a:prstGeom>
          <a:noFill/>
          <a:ln w="9525" cap="flat" cmpd="sng">
            <a:solidFill>
              <a:srgbClr val="E4A947"/>
            </a:solidFill>
            <a:prstDash val="solid"/>
            <a:round/>
            <a:headEnd type="none" w="med" len="med"/>
            <a:tailEnd type="oval" w="med" len="med"/>
          </a:ln>
        </p:spPr>
      </p:cxnSp>
      <p:pic>
        <p:nvPicPr>
          <p:cNvPr id="1191" name="Google Shape;1191;p94"/>
          <p:cNvPicPr preferRelativeResize="0"/>
          <p:nvPr/>
        </p:nvPicPr>
        <p:blipFill>
          <a:blip r:embed="rId3">
            <a:alphaModFix/>
          </a:blip>
          <a:stretch>
            <a:fillRect/>
          </a:stretch>
        </p:blipFill>
        <p:spPr>
          <a:xfrm rot="665587">
            <a:off x="-110687" y="521710"/>
            <a:ext cx="2546609" cy="666545"/>
          </a:xfrm>
          <a:prstGeom prst="rect">
            <a:avLst/>
          </a:prstGeom>
          <a:noFill/>
          <a:ln>
            <a:noFill/>
          </a:ln>
        </p:spPr>
      </p:pic>
      <p:pic>
        <p:nvPicPr>
          <p:cNvPr id="1192" name="Google Shape;1192;p94"/>
          <p:cNvPicPr preferRelativeResize="0"/>
          <p:nvPr/>
        </p:nvPicPr>
        <p:blipFill>
          <a:blip r:embed="rId3">
            <a:alphaModFix/>
          </a:blip>
          <a:stretch>
            <a:fillRect/>
          </a:stretch>
        </p:blipFill>
        <p:spPr>
          <a:xfrm rot="1133908">
            <a:off x="1532683" y="6293990"/>
            <a:ext cx="2079009" cy="544151"/>
          </a:xfrm>
          <a:prstGeom prst="rect">
            <a:avLst/>
          </a:prstGeom>
          <a:noFill/>
          <a:ln>
            <a:noFill/>
          </a:ln>
        </p:spPr>
      </p:pic>
      <p:pic>
        <p:nvPicPr>
          <p:cNvPr id="1193" name="Google Shape;1193;p94"/>
          <p:cNvPicPr preferRelativeResize="0"/>
          <p:nvPr/>
        </p:nvPicPr>
        <p:blipFill>
          <a:blip r:embed="rId4">
            <a:alphaModFix amt="70000"/>
          </a:blip>
          <a:stretch>
            <a:fillRect/>
          </a:stretch>
        </p:blipFill>
        <p:spPr>
          <a:xfrm rot="1516743" flipH="1">
            <a:off x="6543579" y="4433216"/>
            <a:ext cx="2979941" cy="833241"/>
          </a:xfrm>
          <a:prstGeom prst="rect">
            <a:avLst/>
          </a:prstGeom>
          <a:noFill/>
          <a:ln>
            <a:noFill/>
          </a:ln>
        </p:spPr>
      </p:pic>
      <p:sp>
        <p:nvSpPr>
          <p:cNvPr id="1194" name="Google Shape;1194;p94"/>
          <p:cNvSpPr txBox="1">
            <a:spLocks noGrp="1"/>
          </p:cNvSpPr>
          <p:nvPr>
            <p:ph type="ctrTitle"/>
          </p:nvPr>
        </p:nvSpPr>
        <p:spPr>
          <a:xfrm>
            <a:off x="342879" y="1125136"/>
            <a:ext cx="9372600" cy="3101700"/>
          </a:xfrm>
          <a:prstGeom prst="rect">
            <a:avLst/>
          </a:prstGeom>
        </p:spPr>
        <p:txBody>
          <a:bodyPr spcFirstLastPara="1" wrap="square" lIns="113100" tIns="113100" rIns="113100" bIns="113100" anchor="b" anchorCtr="0">
            <a:noAutofit/>
          </a:bodyPr>
          <a:lstStyle/>
          <a:p>
            <a:pPr marL="0" lvl="0" indent="0" algn="l" rtl="0">
              <a:spcBef>
                <a:spcPts val="0"/>
              </a:spcBef>
              <a:spcAft>
                <a:spcPts val="0"/>
              </a:spcAft>
              <a:buNone/>
            </a:pPr>
            <a:r>
              <a:rPr lang="en"/>
              <a:t>Congratulations You are Done! </a:t>
            </a:r>
            <a:endParaRPr/>
          </a:p>
        </p:txBody>
      </p:sp>
      <p:sp>
        <p:nvSpPr>
          <p:cNvPr id="1195" name="Google Shape;1195;p94"/>
          <p:cNvSpPr txBox="1">
            <a:spLocks noGrp="1"/>
          </p:cNvSpPr>
          <p:nvPr>
            <p:ph type="subTitle" idx="1"/>
          </p:nvPr>
        </p:nvSpPr>
        <p:spPr>
          <a:xfrm>
            <a:off x="342870" y="4282678"/>
            <a:ext cx="9372600" cy="11976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a:t>Hope you Enjoyed Your Space Adventure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200" name="Google Shape;1200;p95"/>
          <p:cNvPicPr preferRelativeResize="0"/>
          <p:nvPr/>
        </p:nvPicPr>
        <p:blipFill>
          <a:blip r:embed="rId3">
            <a:alphaModFix/>
          </a:blip>
          <a:stretch>
            <a:fillRect/>
          </a:stretch>
        </p:blipFill>
        <p:spPr>
          <a:xfrm>
            <a:off x="406450" y="3058904"/>
            <a:ext cx="1399089" cy="1441358"/>
          </a:xfrm>
          <a:prstGeom prst="rect">
            <a:avLst/>
          </a:prstGeom>
          <a:noFill/>
          <a:ln>
            <a:noFill/>
          </a:ln>
        </p:spPr>
      </p:pic>
      <p:sp>
        <p:nvSpPr>
          <p:cNvPr id="1201" name="Google Shape;1201;p95"/>
          <p:cNvSpPr txBox="1">
            <a:spLocks noGrp="1"/>
          </p:cNvSpPr>
          <p:nvPr>
            <p:ph type="body" idx="1"/>
          </p:nvPr>
        </p:nvSpPr>
        <p:spPr>
          <a:xfrm>
            <a:off x="693475" y="4256324"/>
            <a:ext cx="3633300" cy="3195300"/>
          </a:xfrm>
          <a:prstGeom prst="rect">
            <a:avLst/>
          </a:prstGeom>
        </p:spPr>
        <p:txBody>
          <a:bodyPr spcFirstLastPara="1" wrap="square" lIns="113100" tIns="113100" rIns="113100" bIns="113100" anchor="t" anchorCtr="0">
            <a:normAutofit/>
          </a:bodyPr>
          <a:lstStyle/>
          <a:p>
            <a:pPr marL="0" lvl="0" indent="0" algn="l" rtl="0">
              <a:lnSpc>
                <a:spcPct val="100000"/>
              </a:lnSpc>
              <a:spcBef>
                <a:spcPts val="400"/>
              </a:spcBef>
              <a:spcAft>
                <a:spcPts val="0"/>
              </a:spcAft>
              <a:buClr>
                <a:schemeClr val="dk1"/>
              </a:buClr>
              <a:buSzPts val="1400"/>
              <a:buFont typeface="Arial"/>
              <a:buNone/>
            </a:pPr>
            <a:r>
              <a:rPr lang="en">
                <a:solidFill>
                  <a:srgbClr val="FFFFFF"/>
                </a:solidFill>
              </a:rPr>
              <a:t>This is where you give credit to the ones who are part of this project.</a:t>
            </a:r>
            <a:endParaRPr>
              <a:solidFill>
                <a:srgbClr val="FFFFFF"/>
              </a:solidFill>
            </a:endParaRPr>
          </a:p>
          <a:p>
            <a:pPr marL="304800" lvl="0" indent="0" algn="l" rtl="0">
              <a:spcBef>
                <a:spcPts val="400"/>
              </a:spcBef>
              <a:spcAft>
                <a:spcPts val="0"/>
              </a:spcAft>
              <a:buClr>
                <a:schemeClr val="dk1"/>
              </a:buClr>
              <a:buSzPts val="1400"/>
              <a:buFont typeface="Arial"/>
              <a:buNone/>
            </a:pPr>
            <a:endParaRPr>
              <a:solidFill>
                <a:srgbClr val="FFFFFF"/>
              </a:solidFill>
            </a:endParaRPr>
          </a:p>
          <a:p>
            <a:pPr marL="304800" lvl="0" indent="-260350" algn="l" rtl="0">
              <a:spcBef>
                <a:spcPts val="400"/>
              </a:spcBef>
              <a:spcAft>
                <a:spcPts val="0"/>
              </a:spcAft>
              <a:buClr>
                <a:srgbClr val="FFFFFF"/>
              </a:buClr>
              <a:buSzPts val="1500"/>
              <a:buFont typeface="Barlow Semi Condensed"/>
              <a:buChar char="★"/>
            </a:pPr>
            <a:r>
              <a:rPr lang="en">
                <a:solidFill>
                  <a:srgbClr val="FFFFFF"/>
                </a:solidFill>
              </a:rPr>
              <a:t>Presentation template by </a:t>
            </a:r>
            <a:r>
              <a:rPr lang="en">
                <a:solidFill>
                  <a:srgbClr val="FFFFFF"/>
                </a:solidFill>
                <a:highlight>
                  <a:srgbClr val="6B3B8F"/>
                </a:highlight>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endParaRPr>
              <a:solidFill>
                <a:srgbClr val="FFFFFF"/>
              </a:solidFill>
              <a:highlight>
                <a:srgbClr val="6B3B8F"/>
              </a:highlight>
            </a:endParaRPr>
          </a:p>
          <a:p>
            <a:pPr marL="304800" lvl="0" indent="-260350" algn="l" rtl="0">
              <a:spcBef>
                <a:spcPts val="0"/>
              </a:spcBef>
              <a:spcAft>
                <a:spcPts val="0"/>
              </a:spcAft>
              <a:buClr>
                <a:srgbClr val="FFFFFF"/>
              </a:buClr>
              <a:buSzPts val="1500"/>
              <a:buFont typeface="Barlow Semi Condensed"/>
              <a:buChar char="★"/>
            </a:pPr>
            <a:r>
              <a:rPr lang="en">
                <a:solidFill>
                  <a:srgbClr val="FFFFFF"/>
                </a:solidFill>
              </a:rPr>
              <a:t>Icons by </a:t>
            </a:r>
            <a:r>
              <a:rPr lang="en">
                <a:solidFill>
                  <a:srgbClr val="FFFFFF"/>
                </a:solidFill>
                <a:highlight>
                  <a:srgbClr val="6B3B8F"/>
                </a:highlight>
                <a:uFill>
                  <a:noFill/>
                </a:u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endParaRPr>
              <a:solidFill>
                <a:srgbClr val="FFFFFF"/>
              </a:solidFill>
              <a:highlight>
                <a:srgbClr val="6B3B8F"/>
              </a:highlight>
            </a:endParaRPr>
          </a:p>
          <a:p>
            <a:pPr marL="304800" lvl="0" indent="-260350" algn="l" rtl="0">
              <a:spcBef>
                <a:spcPts val="0"/>
              </a:spcBef>
              <a:spcAft>
                <a:spcPts val="0"/>
              </a:spcAft>
              <a:buClr>
                <a:srgbClr val="FFFFFF"/>
              </a:buClr>
              <a:buSzPts val="1500"/>
              <a:buFont typeface="Barlow Semi Condensed"/>
              <a:buChar char="★"/>
            </a:pPr>
            <a:r>
              <a:rPr lang="en">
                <a:solidFill>
                  <a:srgbClr val="FFFFFF"/>
                </a:solidFill>
              </a:rPr>
              <a:t>Infographics by </a:t>
            </a:r>
            <a:r>
              <a:rPr lang="en">
                <a:solidFill>
                  <a:srgbClr val="FFFFFF"/>
                </a:solidFill>
                <a:highlight>
                  <a:srgbClr val="6B3B8F"/>
                </a:highlight>
                <a:uFill>
                  <a:noFill/>
                </a:u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a:solidFill>
                <a:srgbClr val="FFFFFF"/>
              </a:solidFill>
              <a:highlight>
                <a:srgbClr val="6B3B8F"/>
              </a:highlight>
            </a:endParaRPr>
          </a:p>
          <a:p>
            <a:pPr marL="304800" lvl="0" indent="-260350" algn="l" rtl="0">
              <a:spcBef>
                <a:spcPts val="0"/>
              </a:spcBef>
              <a:spcAft>
                <a:spcPts val="0"/>
              </a:spcAft>
              <a:buClr>
                <a:srgbClr val="FFFFFF"/>
              </a:buClr>
              <a:buSzPts val="1500"/>
              <a:buFont typeface="Barlow Semi Condensed"/>
              <a:buChar char="★"/>
            </a:pPr>
            <a:r>
              <a:rPr lang="en">
                <a:solidFill>
                  <a:srgbClr val="FFFFFF"/>
                </a:solidFill>
              </a:rPr>
              <a:t>Images created by </a:t>
            </a:r>
            <a:r>
              <a:rPr lang="en">
                <a:solidFill>
                  <a:srgbClr val="FFFFFF"/>
                </a:solidFill>
                <a:highlight>
                  <a:srgbClr val="6B3B8F"/>
                </a:highlight>
              </a:rPr>
              <a:t>Freepik</a:t>
            </a:r>
            <a:endParaRPr>
              <a:solidFill>
                <a:srgbClr val="FFFFFF"/>
              </a:solidFill>
              <a:highlight>
                <a:srgbClr val="6B3B8F"/>
              </a:highlight>
            </a:endParaRPr>
          </a:p>
          <a:p>
            <a:pPr marL="304800" lvl="0" indent="-260350" algn="l" rtl="0">
              <a:spcBef>
                <a:spcPts val="0"/>
              </a:spcBef>
              <a:spcAft>
                <a:spcPts val="0"/>
              </a:spcAft>
              <a:buClr>
                <a:srgbClr val="FFFFFF"/>
              </a:buClr>
              <a:buSzPts val="1500"/>
              <a:buFont typeface="Barlow Semi Condensed"/>
              <a:buChar char="★"/>
            </a:pPr>
            <a:r>
              <a:rPr lang="en">
                <a:solidFill>
                  <a:srgbClr val="FFFFFF"/>
                </a:solidFill>
              </a:rPr>
              <a:t>Author introduction slide photo created by Freepik</a:t>
            </a:r>
            <a:endParaRPr>
              <a:solidFill>
                <a:srgbClr val="FFFFFF"/>
              </a:solidFill>
            </a:endParaRPr>
          </a:p>
          <a:p>
            <a:pPr marL="304800" lvl="0" indent="-260350" algn="l" rtl="0">
              <a:spcBef>
                <a:spcPts val="0"/>
              </a:spcBef>
              <a:spcAft>
                <a:spcPts val="0"/>
              </a:spcAft>
              <a:buClr>
                <a:srgbClr val="FFFFFF"/>
              </a:buClr>
              <a:buSzPts val="1500"/>
              <a:buFont typeface="Barlow Semi Condensed"/>
              <a:buChar char="★"/>
            </a:pPr>
            <a:r>
              <a:rPr lang="en">
                <a:solidFill>
                  <a:srgbClr val="FFFFFF"/>
                </a:solidFill>
              </a:rPr>
              <a:t>Text &amp; Image slide photo created by Freepik.com</a:t>
            </a:r>
            <a:endParaRPr>
              <a:solidFill>
                <a:srgbClr val="FFFFFF"/>
              </a:solidFill>
            </a:endParaRPr>
          </a:p>
        </p:txBody>
      </p:sp>
      <p:pic>
        <p:nvPicPr>
          <p:cNvPr id="1202" name="Google Shape;1202;p95"/>
          <p:cNvPicPr preferRelativeResize="0"/>
          <p:nvPr/>
        </p:nvPicPr>
        <p:blipFill>
          <a:blip r:embed="rId7">
            <a:alphaModFix/>
          </a:blip>
          <a:stretch>
            <a:fillRect/>
          </a:stretch>
        </p:blipFill>
        <p:spPr>
          <a:xfrm>
            <a:off x="8853708" y="224666"/>
            <a:ext cx="1738503" cy="1623601"/>
          </a:xfrm>
          <a:prstGeom prst="rect">
            <a:avLst/>
          </a:prstGeom>
          <a:noFill/>
          <a:ln>
            <a:noFill/>
          </a:ln>
        </p:spPr>
      </p:pic>
      <p:pic>
        <p:nvPicPr>
          <p:cNvPr id="1203" name="Google Shape;1203;p95"/>
          <p:cNvPicPr preferRelativeResize="0"/>
          <p:nvPr/>
        </p:nvPicPr>
        <p:blipFill>
          <a:blip r:embed="rId8">
            <a:alphaModFix/>
          </a:blip>
          <a:stretch>
            <a:fillRect/>
          </a:stretch>
        </p:blipFill>
        <p:spPr>
          <a:xfrm rot="9870100" flipH="1">
            <a:off x="6840791" y="6373884"/>
            <a:ext cx="2039013" cy="1146945"/>
          </a:xfrm>
          <a:prstGeom prst="rect">
            <a:avLst/>
          </a:prstGeom>
          <a:noFill/>
          <a:ln>
            <a:noFill/>
          </a:ln>
        </p:spPr>
      </p:pic>
      <p:sp>
        <p:nvSpPr>
          <p:cNvPr id="1204" name="Google Shape;1204;p95"/>
          <p:cNvSpPr txBox="1">
            <a:spLocks noGrp="1"/>
          </p:cNvSpPr>
          <p:nvPr>
            <p:ph type="title"/>
          </p:nvPr>
        </p:nvSpPr>
        <p:spPr>
          <a:xfrm>
            <a:off x="2371050" y="1192050"/>
            <a:ext cx="5316300" cy="8097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a:t>CREDITS</a:t>
            </a:r>
            <a:endParaRPr/>
          </a:p>
        </p:txBody>
      </p:sp>
      <p:sp>
        <p:nvSpPr>
          <p:cNvPr id="1205" name="Google Shape;1205;p95"/>
          <p:cNvSpPr txBox="1">
            <a:spLocks noGrp="1"/>
          </p:cNvSpPr>
          <p:nvPr>
            <p:ph type="body" idx="1"/>
          </p:nvPr>
        </p:nvSpPr>
        <p:spPr>
          <a:xfrm>
            <a:off x="4646000" y="3135200"/>
            <a:ext cx="5236800" cy="3664800"/>
          </a:xfrm>
          <a:prstGeom prst="rect">
            <a:avLst/>
          </a:prstGeom>
        </p:spPr>
        <p:txBody>
          <a:bodyPr spcFirstLastPara="1" wrap="square" lIns="113100" tIns="113100" rIns="113100" bIns="113100" anchor="ctr" anchorCtr="0">
            <a:normAutofit/>
          </a:bodyPr>
          <a:lstStyle/>
          <a:p>
            <a:pPr marL="0" lvl="0" indent="0" algn="l" rtl="0">
              <a:lnSpc>
                <a:spcPct val="100000"/>
              </a:lnSpc>
              <a:spcBef>
                <a:spcPts val="400"/>
              </a:spcBef>
              <a:spcAft>
                <a:spcPts val="0"/>
              </a:spcAft>
              <a:buClr>
                <a:schemeClr val="dk1"/>
              </a:buClr>
              <a:buSzPts val="1400"/>
              <a:buFont typeface="Arial"/>
              <a:buNone/>
            </a:pPr>
            <a:r>
              <a:rPr lang="en" sz="1400">
                <a:solidFill>
                  <a:srgbClr val="FFFFFF"/>
                </a:solidFill>
              </a:rPr>
              <a:t>Did you like the resources on this template?  Get them for free at our other websites.</a:t>
            </a:r>
            <a:endParaRPr sz="1400">
              <a:solidFill>
                <a:srgbClr val="FFFFFF"/>
              </a:solidFill>
            </a:endParaRPr>
          </a:p>
          <a:p>
            <a:pPr marL="0" lvl="0" indent="0" algn="l" rtl="0">
              <a:lnSpc>
                <a:spcPct val="100000"/>
              </a:lnSpc>
              <a:spcBef>
                <a:spcPts val="400"/>
              </a:spcBef>
              <a:spcAft>
                <a:spcPts val="0"/>
              </a:spcAft>
              <a:buClr>
                <a:schemeClr val="dk1"/>
              </a:buClr>
              <a:buSzPts val="1400"/>
              <a:buFont typeface="Arial"/>
              <a:buNone/>
            </a:pPr>
            <a:endParaRPr sz="1400">
              <a:solidFill>
                <a:srgbClr val="FFFFFF"/>
              </a:solidFill>
            </a:endParaRPr>
          </a:p>
          <a:p>
            <a:pPr marL="0" lvl="0" indent="0" algn="l" rtl="0">
              <a:spcBef>
                <a:spcPts val="0"/>
              </a:spcBef>
              <a:spcAft>
                <a:spcPts val="0"/>
              </a:spcAft>
              <a:buNone/>
            </a:pPr>
            <a:r>
              <a:rPr lang="en" sz="1700">
                <a:solidFill>
                  <a:srgbClr val="FFFFFF"/>
                </a:solidFill>
                <a:latin typeface="Pathway Gothic One"/>
                <a:ea typeface="Pathway Gothic One"/>
                <a:cs typeface="Pathway Gothic One"/>
                <a:sym typeface="Pathway Gothic One"/>
              </a:rPr>
              <a:t>VECTORS</a:t>
            </a:r>
            <a:endParaRPr sz="1700">
              <a:solidFill>
                <a:srgbClr val="FFFFFF"/>
              </a:solidFill>
              <a:latin typeface="Pathway Gothic One"/>
              <a:ea typeface="Pathway Gothic One"/>
              <a:cs typeface="Pathway Gothic One"/>
              <a:sym typeface="Pathway Gothic One"/>
            </a:endParaRPr>
          </a:p>
          <a:p>
            <a:pPr marL="304800" lvl="0" indent="-254000" algn="l" rtl="0">
              <a:spcBef>
                <a:spcPts val="2000"/>
              </a:spcBef>
              <a:spcAft>
                <a:spcPts val="0"/>
              </a:spcAft>
              <a:buClr>
                <a:srgbClr val="FFFFFF"/>
              </a:buClr>
              <a:buSzPts val="1400"/>
              <a:buFont typeface="Roboto Slab Regular"/>
              <a:buChar char="★"/>
            </a:pPr>
            <a:r>
              <a:rPr lang="en" sz="1400">
                <a:solidFill>
                  <a:srgbClr val="FFFFFF"/>
                </a:solidFill>
                <a:uFill>
                  <a:noFill/>
                </a:u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Galaxy background with colorful planets</a:t>
            </a:r>
            <a:endParaRPr sz="1400">
              <a:solidFill>
                <a:srgbClr val="FFFFFF"/>
              </a:solidFill>
            </a:endParaRPr>
          </a:p>
          <a:p>
            <a:pPr marL="304800" lvl="0" indent="-254000" algn="l" rtl="0">
              <a:spcBef>
                <a:spcPts val="400"/>
              </a:spcBef>
              <a:spcAft>
                <a:spcPts val="0"/>
              </a:spcAft>
              <a:buClr>
                <a:srgbClr val="FFFFFF"/>
              </a:buClr>
              <a:buSzPts val="1400"/>
              <a:buFont typeface="Nunito Light"/>
              <a:buChar char="★"/>
            </a:pPr>
            <a:r>
              <a:rPr lang="en" sz="1400">
                <a:solidFill>
                  <a:srgbClr val="FFFFFF"/>
                </a:solidFill>
                <a:uFill>
                  <a:noFill/>
                </a:uFil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Galaxy background with colorful planets II</a:t>
            </a:r>
            <a:endParaRPr sz="1400">
              <a:solidFill>
                <a:srgbClr val="FFFFFF"/>
              </a:solidFill>
            </a:endParaRPr>
          </a:p>
          <a:p>
            <a:pPr marL="304800" lvl="0" indent="-254000" algn="l" rtl="0">
              <a:spcBef>
                <a:spcPts val="400"/>
              </a:spcBef>
              <a:spcAft>
                <a:spcPts val="0"/>
              </a:spcAft>
              <a:buClr>
                <a:srgbClr val="FFFFFF"/>
              </a:buClr>
              <a:buSzPts val="1400"/>
              <a:buFont typeface="Nunito Light"/>
              <a:buChar char="★"/>
            </a:pPr>
            <a:r>
              <a:rPr lang="en" sz="1400">
                <a:solidFill>
                  <a:srgbClr val="FFFFFF"/>
                </a:solidFill>
                <a:uFill>
                  <a:noFill/>
                </a:uFil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Infographic about the layers of the earth</a:t>
            </a:r>
            <a:endParaRPr sz="1400">
              <a:solidFill>
                <a:srgbClr val="FFFFFF"/>
              </a:solidFill>
            </a:endParaRPr>
          </a:p>
          <a:p>
            <a:pPr marL="304800" lvl="0" indent="-254000" algn="l" rtl="0">
              <a:spcBef>
                <a:spcPts val="400"/>
              </a:spcBef>
              <a:spcAft>
                <a:spcPts val="0"/>
              </a:spcAft>
              <a:buClr>
                <a:srgbClr val="FFFFFF"/>
              </a:buClr>
              <a:buSzPts val="1400"/>
              <a:buFont typeface="Nunito Light"/>
              <a:buChar char="★"/>
            </a:pPr>
            <a:r>
              <a:rPr lang="en" sz="1400">
                <a:solidFill>
                  <a:srgbClr val="FFFFFF"/>
                </a:solidFill>
                <a:uFill>
                  <a:noFill/>
                </a:uFill>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Colorful galaxy background with flat design</a:t>
            </a:r>
            <a:endParaRPr sz="1400">
              <a:solidFill>
                <a:srgbClr val="FFFFFF"/>
              </a:solidFill>
            </a:endParaRPr>
          </a:p>
          <a:p>
            <a:pPr marL="304800" lvl="0" indent="-254000" algn="l" rtl="0">
              <a:spcBef>
                <a:spcPts val="400"/>
              </a:spcBef>
              <a:spcAft>
                <a:spcPts val="0"/>
              </a:spcAft>
              <a:buClr>
                <a:srgbClr val="FFFFFF"/>
              </a:buClr>
              <a:buSzPts val="1400"/>
              <a:buFont typeface="Nunito Light"/>
              <a:buChar char="★"/>
            </a:pPr>
            <a:r>
              <a:rPr lang="en" sz="1400">
                <a:solidFill>
                  <a:srgbClr val="FFFFFF"/>
                </a:solidFill>
                <a:uFill>
                  <a:noFill/>
                </a:uFill>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Outer space cover collection</a:t>
            </a:r>
            <a:endParaRPr sz="1400">
              <a:solidFill>
                <a:srgbClr val="FFFFFF"/>
              </a:solidFill>
            </a:endParaRPr>
          </a:p>
          <a:p>
            <a:pPr marL="304800" lvl="0" indent="-254000" algn="l" rtl="0">
              <a:spcBef>
                <a:spcPts val="400"/>
              </a:spcBef>
              <a:spcAft>
                <a:spcPts val="0"/>
              </a:spcAft>
              <a:buClr>
                <a:srgbClr val="FFFFFF"/>
              </a:buClr>
              <a:buSzPts val="1400"/>
              <a:buFont typeface="Nunito Light"/>
              <a:buChar char="★"/>
            </a:pPr>
            <a:r>
              <a:rPr lang="en" sz="1400">
                <a:solidFill>
                  <a:srgbClr val="FFFFFF"/>
                </a:solidFill>
                <a:uFill>
                  <a:noFill/>
                </a:uFill>
                <a:hlinkClick r:id="rId1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Colorful gradient space with a rocket background</a:t>
            </a:r>
            <a:endParaRPr sz="1400">
              <a:solidFill>
                <a:srgbClr val="FFFFFF"/>
              </a:solidFill>
            </a:endParaRPr>
          </a:p>
          <a:p>
            <a:pPr marL="304800" lvl="0" indent="-254000" algn="l" rtl="0">
              <a:spcBef>
                <a:spcPts val="400"/>
              </a:spcBef>
              <a:spcAft>
                <a:spcPts val="0"/>
              </a:spcAft>
              <a:buClr>
                <a:srgbClr val="FFFFFF"/>
              </a:buClr>
              <a:buSzPts val="1400"/>
              <a:buFont typeface="Nunito Light"/>
              <a:buChar char="★"/>
            </a:pPr>
            <a:r>
              <a:rPr lang="en" sz="1400">
                <a:solidFill>
                  <a:srgbClr val="FFFFFF"/>
                </a:solidFill>
                <a:uFill>
                  <a:noFill/>
                </a:uFill>
                <a:hlinkClick r:id="rId1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Gradient outer space cover collection</a:t>
            </a:r>
            <a:endParaRPr sz="1200">
              <a:solidFill>
                <a:srgbClr val="FFFFFF"/>
              </a:solidFill>
              <a:latin typeface="Fira Sans Condensed Medium"/>
              <a:ea typeface="Fira Sans Condensed Medium"/>
              <a:cs typeface="Fira Sans Condensed Medium"/>
              <a:sym typeface="Fira Sans Condensed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7"/>
          <p:cNvSpPr txBox="1">
            <a:spLocks noGrp="1"/>
          </p:cNvSpPr>
          <p:nvPr>
            <p:ph type="ctrTitle"/>
          </p:nvPr>
        </p:nvSpPr>
        <p:spPr>
          <a:xfrm flipH="1">
            <a:off x="1258525" y="505520"/>
            <a:ext cx="7142700" cy="5220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a:t>Order of the Planets</a:t>
            </a:r>
            <a:endParaRPr/>
          </a:p>
        </p:txBody>
      </p:sp>
      <p:sp>
        <p:nvSpPr>
          <p:cNvPr id="550" name="Google Shape;550;p47"/>
          <p:cNvSpPr txBox="1">
            <a:spLocks noGrp="1"/>
          </p:cNvSpPr>
          <p:nvPr>
            <p:ph type="subTitle" idx="1"/>
          </p:nvPr>
        </p:nvSpPr>
        <p:spPr>
          <a:xfrm flipH="1">
            <a:off x="1071750" y="722725"/>
            <a:ext cx="7914900" cy="5487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a:solidFill>
                  <a:srgbClr val="6B3B8F"/>
                </a:solidFill>
              </a:rPr>
              <a:t>Click the boxes &amp; label the planets in order from closest to the sun to furthest away. </a:t>
            </a:r>
            <a:endParaRPr>
              <a:solidFill>
                <a:srgbClr val="6B3B8F"/>
              </a:solidFill>
            </a:endParaRPr>
          </a:p>
        </p:txBody>
      </p:sp>
      <p:sp>
        <p:nvSpPr>
          <p:cNvPr id="551" name="Google Shape;551;p47"/>
          <p:cNvSpPr/>
          <p:nvPr/>
        </p:nvSpPr>
        <p:spPr>
          <a:xfrm>
            <a:off x="-533400" y="5253025"/>
            <a:ext cx="719700" cy="758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7"/>
          <p:cNvSpPr/>
          <p:nvPr/>
        </p:nvSpPr>
        <p:spPr>
          <a:xfrm>
            <a:off x="-587575" y="621475"/>
            <a:ext cx="719700" cy="7584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3" name="Google Shape;553;p47"/>
          <p:cNvCxnSpPr>
            <a:stCxn id="552" idx="6"/>
            <a:endCxn id="551" idx="6"/>
          </p:cNvCxnSpPr>
          <p:nvPr/>
        </p:nvCxnSpPr>
        <p:spPr>
          <a:xfrm>
            <a:off x="132125" y="1000675"/>
            <a:ext cx="54300" cy="4631700"/>
          </a:xfrm>
          <a:prstGeom prst="curvedConnector3">
            <a:avLst>
              <a:gd name="adj1" fmla="val 538306"/>
            </a:avLst>
          </a:prstGeom>
          <a:noFill/>
          <a:ln w="38100" cap="flat" cmpd="sng">
            <a:solidFill>
              <a:schemeClr val="accent4"/>
            </a:solidFill>
            <a:prstDash val="solid"/>
            <a:round/>
            <a:headEnd type="none" w="med" len="med"/>
            <a:tailEnd type="none" w="med" len="med"/>
          </a:ln>
        </p:spPr>
      </p:cxnSp>
      <p:sp>
        <p:nvSpPr>
          <p:cNvPr id="554" name="Google Shape;554;p47"/>
          <p:cNvSpPr/>
          <p:nvPr/>
        </p:nvSpPr>
        <p:spPr>
          <a:xfrm>
            <a:off x="920775" y="3124200"/>
            <a:ext cx="457200" cy="457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7"/>
          <p:cNvSpPr/>
          <p:nvPr/>
        </p:nvSpPr>
        <p:spPr>
          <a:xfrm>
            <a:off x="1714931" y="3078450"/>
            <a:ext cx="548700" cy="548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7"/>
          <p:cNvSpPr/>
          <p:nvPr/>
        </p:nvSpPr>
        <p:spPr>
          <a:xfrm>
            <a:off x="2600588" y="3032700"/>
            <a:ext cx="640200" cy="640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7"/>
          <p:cNvSpPr/>
          <p:nvPr/>
        </p:nvSpPr>
        <p:spPr>
          <a:xfrm>
            <a:off x="3577744" y="3078450"/>
            <a:ext cx="548700" cy="548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7"/>
          <p:cNvSpPr/>
          <p:nvPr/>
        </p:nvSpPr>
        <p:spPr>
          <a:xfrm>
            <a:off x="4463400" y="2758500"/>
            <a:ext cx="1188600" cy="1188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7"/>
          <p:cNvSpPr/>
          <p:nvPr/>
        </p:nvSpPr>
        <p:spPr>
          <a:xfrm>
            <a:off x="5988956" y="2895600"/>
            <a:ext cx="911700" cy="91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7"/>
          <p:cNvSpPr/>
          <p:nvPr/>
        </p:nvSpPr>
        <p:spPr>
          <a:xfrm>
            <a:off x="8305969" y="2941350"/>
            <a:ext cx="822900" cy="822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7"/>
          <p:cNvSpPr/>
          <p:nvPr/>
        </p:nvSpPr>
        <p:spPr>
          <a:xfrm>
            <a:off x="7237613" y="2987100"/>
            <a:ext cx="731400" cy="731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7"/>
          <p:cNvSpPr/>
          <p:nvPr/>
        </p:nvSpPr>
        <p:spPr>
          <a:xfrm>
            <a:off x="9465825" y="3261300"/>
            <a:ext cx="183000" cy="183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7"/>
          <p:cNvSpPr txBox="1"/>
          <p:nvPr/>
        </p:nvSpPr>
        <p:spPr>
          <a:xfrm>
            <a:off x="920775" y="1698000"/>
            <a:ext cx="1263900" cy="4002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cxnSp>
        <p:nvCxnSpPr>
          <p:cNvPr id="564" name="Google Shape;564;p47"/>
          <p:cNvCxnSpPr>
            <a:stCxn id="554" idx="0"/>
            <a:endCxn id="563" idx="2"/>
          </p:cNvCxnSpPr>
          <p:nvPr/>
        </p:nvCxnSpPr>
        <p:spPr>
          <a:xfrm rot="-5400000">
            <a:off x="838125" y="2409450"/>
            <a:ext cx="1026000" cy="403500"/>
          </a:xfrm>
          <a:prstGeom prst="bentConnector3">
            <a:avLst>
              <a:gd name="adj1" fmla="val 50000"/>
            </a:avLst>
          </a:prstGeom>
          <a:noFill/>
          <a:ln w="9525" cap="flat" cmpd="sng">
            <a:solidFill>
              <a:srgbClr val="999999"/>
            </a:solidFill>
            <a:prstDash val="solid"/>
            <a:round/>
            <a:headEnd type="none" w="med" len="med"/>
            <a:tailEnd type="none" w="med" len="med"/>
          </a:ln>
        </p:spPr>
      </p:cxnSp>
      <p:sp>
        <p:nvSpPr>
          <p:cNvPr id="565" name="Google Shape;565;p47"/>
          <p:cNvSpPr txBox="1"/>
          <p:nvPr/>
        </p:nvSpPr>
        <p:spPr>
          <a:xfrm>
            <a:off x="2833913" y="1698000"/>
            <a:ext cx="1263900" cy="4002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cxnSp>
        <p:nvCxnSpPr>
          <p:cNvPr id="566" name="Google Shape;566;p47"/>
          <p:cNvCxnSpPr>
            <a:stCxn id="556" idx="0"/>
            <a:endCxn id="565" idx="2"/>
          </p:cNvCxnSpPr>
          <p:nvPr/>
        </p:nvCxnSpPr>
        <p:spPr>
          <a:xfrm rot="-5400000">
            <a:off x="2725988" y="2292900"/>
            <a:ext cx="934500" cy="545100"/>
          </a:xfrm>
          <a:prstGeom prst="bentConnector3">
            <a:avLst>
              <a:gd name="adj1" fmla="val 50000"/>
            </a:avLst>
          </a:prstGeom>
          <a:noFill/>
          <a:ln w="9525" cap="flat" cmpd="sng">
            <a:solidFill>
              <a:srgbClr val="999999"/>
            </a:solidFill>
            <a:prstDash val="solid"/>
            <a:round/>
            <a:headEnd type="none" w="med" len="med"/>
            <a:tailEnd type="none" w="med" len="med"/>
          </a:ln>
        </p:spPr>
      </p:cxnSp>
      <p:sp>
        <p:nvSpPr>
          <p:cNvPr id="567" name="Google Shape;567;p47"/>
          <p:cNvSpPr txBox="1"/>
          <p:nvPr/>
        </p:nvSpPr>
        <p:spPr>
          <a:xfrm>
            <a:off x="4747050" y="1698000"/>
            <a:ext cx="1263900" cy="4002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cxnSp>
        <p:nvCxnSpPr>
          <p:cNvPr id="568" name="Google Shape;568;p47"/>
          <p:cNvCxnSpPr>
            <a:stCxn id="558" idx="0"/>
            <a:endCxn id="567" idx="2"/>
          </p:cNvCxnSpPr>
          <p:nvPr/>
        </p:nvCxnSpPr>
        <p:spPr>
          <a:xfrm rot="-5400000">
            <a:off x="4888200" y="2267700"/>
            <a:ext cx="660300" cy="321300"/>
          </a:xfrm>
          <a:prstGeom prst="bentConnector3">
            <a:avLst>
              <a:gd name="adj1" fmla="val 50000"/>
            </a:avLst>
          </a:prstGeom>
          <a:noFill/>
          <a:ln w="9525" cap="flat" cmpd="sng">
            <a:solidFill>
              <a:srgbClr val="999999"/>
            </a:solidFill>
            <a:prstDash val="solid"/>
            <a:round/>
            <a:headEnd type="none" w="med" len="med"/>
            <a:tailEnd type="none" w="med" len="med"/>
          </a:ln>
        </p:spPr>
      </p:cxnSp>
      <p:sp>
        <p:nvSpPr>
          <p:cNvPr id="569" name="Google Shape;569;p47"/>
          <p:cNvSpPr txBox="1"/>
          <p:nvPr/>
        </p:nvSpPr>
        <p:spPr>
          <a:xfrm>
            <a:off x="6660188" y="1698000"/>
            <a:ext cx="1263900" cy="4002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cxnSp>
        <p:nvCxnSpPr>
          <p:cNvPr id="570" name="Google Shape;570;p47"/>
          <p:cNvCxnSpPr>
            <a:stCxn id="561" idx="0"/>
            <a:endCxn id="569" idx="2"/>
          </p:cNvCxnSpPr>
          <p:nvPr/>
        </p:nvCxnSpPr>
        <p:spPr>
          <a:xfrm rot="5400000" flipH="1">
            <a:off x="7003313" y="2387100"/>
            <a:ext cx="888900" cy="311100"/>
          </a:xfrm>
          <a:prstGeom prst="bentConnector3">
            <a:avLst>
              <a:gd name="adj1" fmla="val 50000"/>
            </a:avLst>
          </a:prstGeom>
          <a:noFill/>
          <a:ln w="9525" cap="flat" cmpd="sng">
            <a:solidFill>
              <a:srgbClr val="999999"/>
            </a:solidFill>
            <a:prstDash val="solid"/>
            <a:round/>
            <a:headEnd type="none" w="med" len="med"/>
            <a:tailEnd type="none" w="med" len="med"/>
          </a:ln>
        </p:spPr>
      </p:cxnSp>
      <p:sp>
        <p:nvSpPr>
          <p:cNvPr id="571" name="Google Shape;571;p47"/>
          <p:cNvSpPr txBox="1"/>
          <p:nvPr/>
        </p:nvSpPr>
        <p:spPr>
          <a:xfrm>
            <a:off x="8573325" y="1698000"/>
            <a:ext cx="1263900" cy="4002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cxnSp>
        <p:nvCxnSpPr>
          <p:cNvPr id="572" name="Google Shape;572;p47"/>
          <p:cNvCxnSpPr>
            <a:stCxn id="562" idx="0"/>
            <a:endCxn id="571" idx="2"/>
          </p:cNvCxnSpPr>
          <p:nvPr/>
        </p:nvCxnSpPr>
        <p:spPr>
          <a:xfrm rot="5400000" flipH="1">
            <a:off x="8799825" y="2503800"/>
            <a:ext cx="1163100" cy="351900"/>
          </a:xfrm>
          <a:prstGeom prst="bentConnector3">
            <a:avLst>
              <a:gd name="adj1" fmla="val 50000"/>
            </a:avLst>
          </a:prstGeom>
          <a:noFill/>
          <a:ln w="9525" cap="flat" cmpd="sng">
            <a:solidFill>
              <a:srgbClr val="999999"/>
            </a:solidFill>
            <a:prstDash val="solid"/>
            <a:round/>
            <a:headEnd type="none" w="med" len="med"/>
            <a:tailEnd type="none" w="med" len="med"/>
          </a:ln>
        </p:spPr>
      </p:cxnSp>
      <p:sp>
        <p:nvSpPr>
          <p:cNvPr id="573" name="Google Shape;573;p47"/>
          <p:cNvSpPr txBox="1"/>
          <p:nvPr/>
        </p:nvSpPr>
        <p:spPr>
          <a:xfrm>
            <a:off x="1149375" y="4766600"/>
            <a:ext cx="1263900" cy="4002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cxnSp>
        <p:nvCxnSpPr>
          <p:cNvPr id="574" name="Google Shape;574;p47"/>
          <p:cNvCxnSpPr>
            <a:stCxn id="555" idx="4"/>
            <a:endCxn id="573" idx="0"/>
          </p:cNvCxnSpPr>
          <p:nvPr/>
        </p:nvCxnSpPr>
        <p:spPr>
          <a:xfrm rot="5400000">
            <a:off x="1315631" y="4092900"/>
            <a:ext cx="1139400" cy="207900"/>
          </a:xfrm>
          <a:prstGeom prst="bentConnector3">
            <a:avLst>
              <a:gd name="adj1" fmla="val 50002"/>
            </a:avLst>
          </a:prstGeom>
          <a:noFill/>
          <a:ln w="9525" cap="flat" cmpd="sng">
            <a:solidFill>
              <a:schemeClr val="dk2"/>
            </a:solidFill>
            <a:prstDash val="solid"/>
            <a:round/>
            <a:headEnd type="none" w="med" len="med"/>
            <a:tailEnd type="none" w="med" len="med"/>
          </a:ln>
        </p:spPr>
      </p:cxnSp>
      <p:sp>
        <p:nvSpPr>
          <p:cNvPr id="575" name="Google Shape;575;p47"/>
          <p:cNvSpPr txBox="1"/>
          <p:nvPr/>
        </p:nvSpPr>
        <p:spPr>
          <a:xfrm>
            <a:off x="3566658" y="4766600"/>
            <a:ext cx="1263900" cy="4002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cxnSp>
        <p:nvCxnSpPr>
          <p:cNvPr id="576" name="Google Shape;576;p47"/>
          <p:cNvCxnSpPr>
            <a:stCxn id="557" idx="4"/>
            <a:endCxn id="575" idx="0"/>
          </p:cNvCxnSpPr>
          <p:nvPr/>
        </p:nvCxnSpPr>
        <p:spPr>
          <a:xfrm rot="-5400000" flipH="1">
            <a:off x="3455644" y="4023600"/>
            <a:ext cx="1139400" cy="346500"/>
          </a:xfrm>
          <a:prstGeom prst="bentConnector3">
            <a:avLst>
              <a:gd name="adj1" fmla="val 50002"/>
            </a:avLst>
          </a:prstGeom>
          <a:noFill/>
          <a:ln w="9525" cap="flat" cmpd="sng">
            <a:solidFill>
              <a:schemeClr val="dk2"/>
            </a:solidFill>
            <a:prstDash val="solid"/>
            <a:round/>
            <a:headEnd type="none" w="med" len="med"/>
            <a:tailEnd type="none" w="med" len="med"/>
          </a:ln>
        </p:spPr>
      </p:cxnSp>
      <p:sp>
        <p:nvSpPr>
          <p:cNvPr id="577" name="Google Shape;577;p47"/>
          <p:cNvSpPr txBox="1"/>
          <p:nvPr/>
        </p:nvSpPr>
        <p:spPr>
          <a:xfrm>
            <a:off x="5983942" y="4766600"/>
            <a:ext cx="1263900" cy="4002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cxnSp>
        <p:nvCxnSpPr>
          <p:cNvPr id="578" name="Google Shape;578;p47"/>
          <p:cNvCxnSpPr>
            <a:stCxn id="559" idx="4"/>
            <a:endCxn id="577" idx="0"/>
          </p:cNvCxnSpPr>
          <p:nvPr/>
        </p:nvCxnSpPr>
        <p:spPr>
          <a:xfrm rot="-5400000" flipH="1">
            <a:off x="6051956" y="4202850"/>
            <a:ext cx="956700" cy="171000"/>
          </a:xfrm>
          <a:prstGeom prst="bentConnector3">
            <a:avLst>
              <a:gd name="adj1" fmla="val 49995"/>
            </a:avLst>
          </a:prstGeom>
          <a:noFill/>
          <a:ln w="9525" cap="flat" cmpd="sng">
            <a:solidFill>
              <a:schemeClr val="dk2"/>
            </a:solidFill>
            <a:prstDash val="solid"/>
            <a:round/>
            <a:headEnd type="none" w="med" len="med"/>
            <a:tailEnd type="none" w="med" len="med"/>
          </a:ln>
        </p:spPr>
      </p:cxnSp>
      <p:sp>
        <p:nvSpPr>
          <p:cNvPr id="579" name="Google Shape;579;p47"/>
          <p:cNvSpPr txBox="1"/>
          <p:nvPr/>
        </p:nvSpPr>
        <p:spPr>
          <a:xfrm>
            <a:off x="8401225" y="4766600"/>
            <a:ext cx="1263900" cy="4002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cxnSp>
        <p:nvCxnSpPr>
          <p:cNvPr id="580" name="Google Shape;580;p47"/>
          <p:cNvCxnSpPr>
            <a:stCxn id="560" idx="4"/>
            <a:endCxn id="579" idx="0"/>
          </p:cNvCxnSpPr>
          <p:nvPr/>
        </p:nvCxnSpPr>
        <p:spPr>
          <a:xfrm rot="-5400000" flipH="1">
            <a:off x="8374219" y="4107450"/>
            <a:ext cx="1002300" cy="315900"/>
          </a:xfrm>
          <a:prstGeom prst="bentConnector3">
            <a:avLst>
              <a:gd name="adj1" fmla="val 50002"/>
            </a:avLst>
          </a:prstGeom>
          <a:noFill/>
          <a:ln w="9525" cap="flat" cmpd="sng">
            <a:solidFill>
              <a:schemeClr val="dk2"/>
            </a:solidFill>
            <a:prstDash val="solid"/>
            <a:round/>
            <a:headEnd type="none" w="med" len="med"/>
            <a:tailEnd type="none" w="med" len="med"/>
          </a:ln>
        </p:spPr>
      </p:cxnSp>
      <p:sp>
        <p:nvSpPr>
          <p:cNvPr id="581" name="Google Shape;581;p47"/>
          <p:cNvSpPr txBox="1">
            <a:spLocks noGrp="1"/>
          </p:cNvSpPr>
          <p:nvPr>
            <p:ph type="subTitle" idx="1"/>
          </p:nvPr>
        </p:nvSpPr>
        <p:spPr>
          <a:xfrm flipH="1">
            <a:off x="621825" y="5451975"/>
            <a:ext cx="9215400" cy="1026000"/>
          </a:xfrm>
          <a:prstGeom prst="rect">
            <a:avLst/>
          </a:prstGeom>
        </p:spPr>
        <p:txBody>
          <a:bodyPr spcFirstLastPara="1" wrap="square" lIns="113100" tIns="113100" rIns="113100" bIns="113100" anchor="ctr" anchorCtr="0">
            <a:noAutofit/>
          </a:bodyPr>
          <a:lstStyle/>
          <a:p>
            <a:pPr marL="0" lvl="0" indent="0" algn="ctr" rtl="0">
              <a:spcBef>
                <a:spcPts val="0"/>
              </a:spcBef>
              <a:spcAft>
                <a:spcPts val="0"/>
              </a:spcAft>
              <a:buNone/>
            </a:pPr>
            <a:r>
              <a:rPr lang="en" dirty="0">
                <a:solidFill>
                  <a:srgbClr val="6B3B8F"/>
                </a:solidFill>
              </a:rPr>
              <a:t>Use the first letter of each planet, in order, and create an </a:t>
            </a:r>
            <a:r>
              <a:rPr lang="en" b="1" dirty="0">
                <a:solidFill>
                  <a:srgbClr val="6B3B8F"/>
                </a:solidFill>
              </a:rPr>
              <a:t>acronym phrase</a:t>
            </a:r>
            <a:r>
              <a:rPr lang="en" dirty="0">
                <a:solidFill>
                  <a:srgbClr val="6B3B8F"/>
                </a:solidFill>
              </a:rPr>
              <a:t> to help you remember the names and the order of the planets.  </a:t>
            </a:r>
            <a:endParaRPr dirty="0">
              <a:solidFill>
                <a:srgbClr val="6B3B8F"/>
              </a:solidFill>
            </a:endParaRPr>
          </a:p>
          <a:p>
            <a:pPr marL="0" lvl="0" indent="0" algn="ctr" rtl="0">
              <a:spcBef>
                <a:spcPts val="0"/>
              </a:spcBef>
              <a:spcAft>
                <a:spcPts val="0"/>
              </a:spcAft>
              <a:buNone/>
            </a:pPr>
            <a:r>
              <a:rPr lang="en" dirty="0">
                <a:solidFill>
                  <a:srgbClr val="6B3B8F"/>
                </a:solidFill>
              </a:rPr>
              <a:t>For example,  an acronym phrase for remembering the strings on a guitar ( E</a:t>
            </a:r>
            <a:r>
              <a:rPr lang="en" dirty="0" smtClean="0">
                <a:solidFill>
                  <a:srgbClr val="6B3B8F"/>
                </a:solidFill>
              </a:rPr>
              <a:t>, A, D</a:t>
            </a:r>
            <a:r>
              <a:rPr lang="en" dirty="0">
                <a:solidFill>
                  <a:srgbClr val="6B3B8F"/>
                </a:solidFill>
              </a:rPr>
              <a:t>, G, B</a:t>
            </a:r>
            <a:r>
              <a:rPr lang="en" dirty="0" smtClean="0">
                <a:solidFill>
                  <a:srgbClr val="6B3B8F"/>
                </a:solidFill>
              </a:rPr>
              <a:t>, E </a:t>
            </a:r>
            <a:r>
              <a:rPr lang="en" dirty="0">
                <a:solidFill>
                  <a:srgbClr val="6B3B8F"/>
                </a:solidFill>
              </a:rPr>
              <a:t>) is </a:t>
            </a:r>
            <a:endParaRPr dirty="0">
              <a:solidFill>
                <a:srgbClr val="6B3B8F"/>
              </a:solidFill>
            </a:endParaRPr>
          </a:p>
          <a:p>
            <a:pPr marL="0" lvl="0" indent="0" algn="ctr" rtl="0">
              <a:spcBef>
                <a:spcPts val="0"/>
              </a:spcBef>
              <a:spcAft>
                <a:spcPts val="0"/>
              </a:spcAft>
              <a:buNone/>
            </a:pPr>
            <a:r>
              <a:rPr lang="en" dirty="0">
                <a:solidFill>
                  <a:srgbClr val="6B3B8F"/>
                </a:solidFill>
              </a:rPr>
              <a:t>→  Excited </a:t>
            </a:r>
            <a:r>
              <a:rPr lang="en">
                <a:solidFill>
                  <a:srgbClr val="6B3B8F"/>
                </a:solidFill>
              </a:rPr>
              <a:t>Animals </a:t>
            </a:r>
            <a:r>
              <a:rPr lang="en" smtClean="0">
                <a:solidFill>
                  <a:srgbClr val="6B3B8F"/>
                </a:solidFill>
              </a:rPr>
              <a:t>Do </a:t>
            </a:r>
            <a:r>
              <a:rPr lang="en" dirty="0">
                <a:solidFill>
                  <a:srgbClr val="6B3B8F"/>
                </a:solidFill>
              </a:rPr>
              <a:t>Get Big Eyes!</a:t>
            </a:r>
            <a:endParaRPr dirty="0">
              <a:solidFill>
                <a:srgbClr val="6B3B8F"/>
              </a:solidFill>
            </a:endParaRPr>
          </a:p>
        </p:txBody>
      </p:sp>
      <p:sp>
        <p:nvSpPr>
          <p:cNvPr id="582" name="Google Shape;582;p47"/>
          <p:cNvSpPr txBox="1"/>
          <p:nvPr/>
        </p:nvSpPr>
        <p:spPr>
          <a:xfrm>
            <a:off x="336125" y="6692050"/>
            <a:ext cx="9416400" cy="4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
                <a:latin typeface="Lato"/>
                <a:ea typeface="Lato"/>
                <a:cs typeface="Lato"/>
                <a:sym typeface="Lato"/>
              </a:rPr>
              <a:t>M___________ V</a:t>
            </a:r>
            <a:r>
              <a:rPr lang="en" sz="1550">
                <a:solidFill>
                  <a:schemeClr val="dk1"/>
                </a:solidFill>
                <a:latin typeface="Lato"/>
                <a:ea typeface="Lato"/>
                <a:cs typeface="Lato"/>
                <a:sym typeface="Lato"/>
              </a:rPr>
              <a:t>___________ E___________ M___________ J___________ S___________ U___________ N___________ P___________</a:t>
            </a:r>
            <a:endParaRPr sz="1550">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48"/>
          <p:cNvSpPr txBox="1">
            <a:spLocks noGrp="1"/>
          </p:cNvSpPr>
          <p:nvPr>
            <p:ph type="title"/>
          </p:nvPr>
        </p:nvSpPr>
        <p:spPr>
          <a:xfrm>
            <a:off x="2417225" y="1158175"/>
            <a:ext cx="5316300" cy="809700"/>
          </a:xfrm>
          <a:prstGeom prst="rect">
            <a:avLst/>
          </a:prstGeom>
        </p:spPr>
        <p:txBody>
          <a:bodyPr spcFirstLastPara="1" wrap="square" lIns="113100" tIns="113100" rIns="113100" bIns="113100" anchor="b" anchorCtr="0">
            <a:noAutofit/>
          </a:bodyPr>
          <a:lstStyle/>
          <a:p>
            <a:pPr marL="0" lvl="0" indent="0" algn="ctr" rtl="0">
              <a:spcBef>
                <a:spcPts val="0"/>
              </a:spcBef>
              <a:spcAft>
                <a:spcPts val="0"/>
              </a:spcAft>
              <a:buNone/>
            </a:pPr>
            <a:r>
              <a:rPr lang="en"/>
              <a:t>Planet Scavenger Hunt</a:t>
            </a:r>
            <a:endParaRPr/>
          </a:p>
        </p:txBody>
      </p:sp>
      <p:sp>
        <p:nvSpPr>
          <p:cNvPr id="588" name="Google Shape;588;p48"/>
          <p:cNvSpPr txBox="1">
            <a:spLocks noGrp="1"/>
          </p:cNvSpPr>
          <p:nvPr>
            <p:ph type="body" idx="1"/>
          </p:nvPr>
        </p:nvSpPr>
        <p:spPr>
          <a:xfrm>
            <a:off x="879950" y="3066825"/>
            <a:ext cx="8200800" cy="1015800"/>
          </a:xfrm>
          <a:prstGeom prst="rect">
            <a:avLst/>
          </a:prstGeom>
        </p:spPr>
        <p:txBody>
          <a:bodyPr spcFirstLastPara="1" wrap="square" lIns="113100" tIns="113100" rIns="113100" bIns="113100" anchor="t" anchorCtr="0">
            <a:noAutofit/>
          </a:bodyPr>
          <a:lstStyle/>
          <a:p>
            <a:pPr marL="0" lvl="0" indent="0" algn="ctr" rtl="0">
              <a:spcBef>
                <a:spcPts val="0"/>
              </a:spcBef>
              <a:spcAft>
                <a:spcPts val="0"/>
              </a:spcAft>
              <a:buNone/>
            </a:pPr>
            <a:r>
              <a:rPr lang="en" sz="1500"/>
              <a:t>Use the sites provided and fill in the chart on the next slide about each planet. </a:t>
            </a:r>
            <a:endParaRPr sz="1500"/>
          </a:p>
          <a:p>
            <a:pPr marL="0" lvl="0" indent="0" algn="ctr" rtl="0">
              <a:spcBef>
                <a:spcPts val="2000"/>
              </a:spcBef>
              <a:spcAft>
                <a:spcPts val="0"/>
              </a:spcAft>
              <a:buClr>
                <a:schemeClr val="dk1"/>
              </a:buClr>
              <a:buSzPts val="1100"/>
              <a:buFont typeface="Arial"/>
              <a:buNone/>
            </a:pPr>
            <a:r>
              <a:rPr lang="en" sz="1500"/>
              <a:t>Include the title of the site you found the answer. </a:t>
            </a:r>
            <a:endParaRPr sz="1500"/>
          </a:p>
          <a:p>
            <a:pPr marL="0" lvl="0" indent="0" algn="ctr" rtl="0">
              <a:spcBef>
                <a:spcPts val="2000"/>
              </a:spcBef>
              <a:spcAft>
                <a:spcPts val="2000"/>
              </a:spcAft>
              <a:buNone/>
            </a:pPr>
            <a:endParaRPr/>
          </a:p>
        </p:txBody>
      </p:sp>
      <p:sp>
        <p:nvSpPr>
          <p:cNvPr id="589" name="Google Shape;589;p48"/>
          <p:cNvSpPr txBox="1"/>
          <p:nvPr/>
        </p:nvSpPr>
        <p:spPr>
          <a:xfrm>
            <a:off x="339825" y="4260825"/>
            <a:ext cx="95481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latin typeface="Lato"/>
                <a:ea typeface="Lato"/>
                <a:cs typeface="Lato"/>
                <a:sym typeface="Lato"/>
              </a:rPr>
              <a:t>Go to the search Engine </a:t>
            </a:r>
            <a:r>
              <a:rPr lang="en" b="1" u="sng">
                <a:solidFill>
                  <a:srgbClr val="6B3B8F"/>
                </a:solidFill>
                <a:latin typeface="Lato"/>
                <a:ea typeface="Lato"/>
                <a:cs typeface="Lato"/>
                <a:sym typeface="La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KIDDLE:</a:t>
            </a:r>
            <a:r>
              <a:rPr lang="en" b="1">
                <a:solidFill>
                  <a:srgbClr val="6B3B8F"/>
                </a:solidFill>
                <a:latin typeface="Lato"/>
                <a:ea typeface="Lato"/>
                <a:cs typeface="Lato"/>
                <a:sym typeface="Lato"/>
              </a:rPr>
              <a:t> </a:t>
            </a:r>
            <a:r>
              <a:rPr lang="en">
                <a:solidFill>
                  <a:srgbClr val="6B3B8F"/>
                </a:solidFill>
                <a:latin typeface="Lato"/>
                <a:ea typeface="Lato"/>
                <a:cs typeface="Lato"/>
                <a:sym typeface="Lato"/>
              </a:rPr>
              <a:t>Research “Solar System” or “Planets”. The following sites are also great resources: </a:t>
            </a:r>
            <a:endParaRPr>
              <a:solidFill>
                <a:srgbClr val="6B3B8F"/>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b="1" u="sng">
                <a:solidFill>
                  <a:srgbClr val="6B3B8F"/>
                </a:solidFill>
                <a:latin typeface="Lato"/>
                <a:ea typeface="Lato"/>
                <a:cs typeface="Lato"/>
                <a:sym typeface="La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EARTH IN SPACE-Bodnar.PPT</a:t>
            </a:r>
            <a:r>
              <a:rPr lang="en" b="1">
                <a:solidFill>
                  <a:srgbClr val="6B3B8F"/>
                </a:solidFill>
                <a:latin typeface="Lato"/>
                <a:ea typeface="Lato"/>
                <a:cs typeface="Lato"/>
                <a:sym typeface="Lato"/>
              </a:rPr>
              <a:t>  </a:t>
            </a:r>
            <a:r>
              <a:rPr lang="en">
                <a:latin typeface="Lato"/>
                <a:ea typeface="Lato"/>
                <a:cs typeface="Lato"/>
                <a:sym typeface="Lato"/>
              </a:rPr>
              <a:t>- </a:t>
            </a:r>
            <a:r>
              <a:rPr lang="en" u="sng">
                <a:solidFill>
                  <a:schemeClr val="hlink"/>
                </a:solidFill>
                <a:latin typeface="Lato"/>
                <a:ea typeface="Lato"/>
                <a:cs typeface="Lato"/>
                <a:sym typeface="Lato"/>
                <a:hlinkClick r:id="rId4"/>
              </a:rPr>
              <a:t>https://scdolinski.weebly.com/uploads/4/4/6/0/4460107/1_planets_info.pdf</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b="1" u="sng">
                <a:solidFill>
                  <a:srgbClr val="6B3B8F"/>
                </a:solidFill>
                <a:latin typeface="Lato"/>
                <a:ea typeface="Lato"/>
                <a:cs typeface="Lato"/>
                <a:sym typeface="La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Astronomy for Kids | Astronomy.com</a:t>
            </a:r>
            <a:r>
              <a:rPr lang="en">
                <a:latin typeface="Lato"/>
                <a:ea typeface="Lato"/>
                <a:cs typeface="Lato"/>
                <a:sym typeface="Lato"/>
              </a:rPr>
              <a:t> - </a:t>
            </a:r>
            <a:r>
              <a:rPr lang="en" u="sng">
                <a:solidFill>
                  <a:schemeClr val="hlink"/>
                </a:solidFill>
                <a:latin typeface="Lato"/>
                <a:ea typeface="Lato"/>
                <a:cs typeface="Lato"/>
                <a:sym typeface="Lato"/>
                <a:hlinkClick r:id="rId5"/>
              </a:rPr>
              <a:t>https://astronomy.com/observing/astro-for-kids</a:t>
            </a:r>
            <a:r>
              <a:rPr lang="en">
                <a:latin typeface="Lato"/>
                <a:ea typeface="Lato"/>
                <a:cs typeface="Lato"/>
                <a:sym typeface="Lato"/>
              </a:rPr>
              <a:t>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b="1" u="sng">
                <a:solidFill>
                  <a:srgbClr val="6B3B8F"/>
                </a:solidFill>
                <a:latin typeface="Lato"/>
                <a:ea typeface="Lato"/>
                <a:cs typeface="Lato"/>
                <a:sym typeface="Lato"/>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Planets Overview</a:t>
            </a:r>
            <a:r>
              <a:rPr lang="en">
                <a:latin typeface="Lato"/>
                <a:ea typeface="Lato"/>
                <a:cs typeface="Lato"/>
                <a:sym typeface="Lato"/>
              </a:rPr>
              <a:t> - </a:t>
            </a:r>
            <a:r>
              <a:rPr lang="en" u="sng">
                <a:solidFill>
                  <a:schemeClr val="hlink"/>
                </a:solidFill>
                <a:latin typeface="Lato"/>
                <a:ea typeface="Lato"/>
                <a:cs typeface="Lato"/>
                <a:sym typeface="Lato"/>
                <a:hlinkClick r:id="rId6"/>
              </a:rPr>
              <a:t>http://www.solarspace.co.uk/Planets.php</a:t>
            </a:r>
            <a:r>
              <a:rPr lang="en">
                <a:latin typeface="Lato"/>
                <a:ea typeface="Lato"/>
                <a:cs typeface="Lato"/>
                <a:sym typeface="Lato"/>
              </a:rPr>
              <a:t> </a:t>
            </a:r>
            <a:endParaRPr>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a:p>
            <a:pPr marL="457200" lvl="0" indent="-317500" algn="l" rtl="0">
              <a:spcBef>
                <a:spcPts val="0"/>
              </a:spcBef>
              <a:spcAft>
                <a:spcPts val="0"/>
              </a:spcAft>
              <a:buSzPts val="1400"/>
              <a:buFont typeface="Lato"/>
              <a:buChar char="●"/>
            </a:pPr>
            <a:r>
              <a:rPr lang="en" b="1" u="sng">
                <a:solidFill>
                  <a:srgbClr val="6B3B8F"/>
                </a:solidFill>
                <a:latin typeface="Lato"/>
                <a:ea typeface="Lato"/>
                <a:cs typeface="Lato"/>
                <a:sym typeface="Lato"/>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Astronomy for kids </a:t>
            </a:r>
            <a:r>
              <a:rPr lang="en">
                <a:solidFill>
                  <a:srgbClr val="6B3B8F"/>
                </a:solidFill>
                <a:latin typeface="Lato"/>
                <a:ea typeface="Lato"/>
                <a:cs typeface="Lato"/>
                <a:sym typeface="Lato"/>
              </a:rPr>
              <a:t>- </a:t>
            </a:r>
            <a:r>
              <a:rPr lang="en" u="sng">
                <a:solidFill>
                  <a:schemeClr val="accent5"/>
                </a:solidFill>
                <a:latin typeface="Lato"/>
                <a:ea typeface="Lato"/>
                <a:cs typeface="Lato"/>
                <a:sym typeface="Lato"/>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http://www.astronomy-for-kids-online.com/definitionofastronomy.html</a:t>
            </a:r>
            <a:r>
              <a:rPr lang="en">
                <a:solidFill>
                  <a:schemeClr val="dk1"/>
                </a:solidFill>
                <a:latin typeface="Lato"/>
                <a:ea typeface="Lato"/>
                <a:cs typeface="Lato"/>
                <a:sym typeface="Lato"/>
              </a:rPr>
              <a:t> </a:t>
            </a:r>
            <a:endParaRPr>
              <a:solidFill>
                <a:schemeClr val="dk1"/>
              </a:solidFill>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graphicFrame>
        <p:nvGraphicFramePr>
          <p:cNvPr id="594" name="Google Shape;594;p49"/>
          <p:cNvGraphicFramePr/>
          <p:nvPr/>
        </p:nvGraphicFramePr>
        <p:xfrm>
          <a:off x="135600" y="83515"/>
          <a:ext cx="9787100" cy="7622405"/>
        </p:xfrm>
        <a:graphic>
          <a:graphicData uri="http://schemas.openxmlformats.org/drawingml/2006/table">
            <a:tbl>
              <a:tblPr>
                <a:noFill/>
                <a:tableStyleId>{A4A1028E-98BD-4361-AB3E-9A6571CBAA60}</a:tableStyleId>
              </a:tblPr>
              <a:tblGrid>
                <a:gridCol w="1979450">
                  <a:extLst>
                    <a:ext uri="{9D8B030D-6E8A-4147-A177-3AD203B41FA5}">
                      <a16:colId xmlns:a16="http://schemas.microsoft.com/office/drawing/2014/main" val="20000"/>
                    </a:ext>
                  </a:extLst>
                </a:gridCol>
                <a:gridCol w="1301275">
                  <a:extLst>
                    <a:ext uri="{9D8B030D-6E8A-4147-A177-3AD203B41FA5}">
                      <a16:colId xmlns:a16="http://schemas.microsoft.com/office/drawing/2014/main" val="20001"/>
                    </a:ext>
                  </a:extLst>
                </a:gridCol>
                <a:gridCol w="1301275">
                  <a:extLst>
                    <a:ext uri="{9D8B030D-6E8A-4147-A177-3AD203B41FA5}">
                      <a16:colId xmlns:a16="http://schemas.microsoft.com/office/drawing/2014/main" val="20002"/>
                    </a:ext>
                  </a:extLst>
                </a:gridCol>
                <a:gridCol w="1301275">
                  <a:extLst>
                    <a:ext uri="{9D8B030D-6E8A-4147-A177-3AD203B41FA5}">
                      <a16:colId xmlns:a16="http://schemas.microsoft.com/office/drawing/2014/main" val="20003"/>
                    </a:ext>
                  </a:extLst>
                </a:gridCol>
                <a:gridCol w="1301275">
                  <a:extLst>
                    <a:ext uri="{9D8B030D-6E8A-4147-A177-3AD203B41FA5}">
                      <a16:colId xmlns:a16="http://schemas.microsoft.com/office/drawing/2014/main" val="20004"/>
                    </a:ext>
                  </a:extLst>
                </a:gridCol>
                <a:gridCol w="1301275">
                  <a:extLst>
                    <a:ext uri="{9D8B030D-6E8A-4147-A177-3AD203B41FA5}">
                      <a16:colId xmlns:a16="http://schemas.microsoft.com/office/drawing/2014/main" val="20005"/>
                    </a:ext>
                  </a:extLst>
                </a:gridCol>
                <a:gridCol w="1301275">
                  <a:extLst>
                    <a:ext uri="{9D8B030D-6E8A-4147-A177-3AD203B41FA5}">
                      <a16:colId xmlns:a16="http://schemas.microsoft.com/office/drawing/2014/main" val="20006"/>
                    </a:ext>
                  </a:extLst>
                </a:gridCol>
              </a:tblGrid>
              <a:tr h="836375">
                <a:tc>
                  <a:txBody>
                    <a:bodyPr/>
                    <a:lstStyle/>
                    <a:p>
                      <a:pPr marL="0" lvl="0" indent="0" algn="ctr" rtl="0">
                        <a:spcBef>
                          <a:spcPts val="0"/>
                        </a:spcBef>
                        <a:spcAft>
                          <a:spcPts val="0"/>
                        </a:spcAft>
                        <a:buNone/>
                      </a:pPr>
                      <a:r>
                        <a:rPr lang="en" b="1">
                          <a:latin typeface="Lato"/>
                          <a:ea typeface="Lato"/>
                          <a:cs typeface="Lato"/>
                          <a:sym typeface="Lato"/>
                        </a:rPr>
                        <a:t>Planet:</a:t>
                      </a:r>
                      <a:endParaRPr b="1">
                        <a:latin typeface="Lato"/>
                        <a:ea typeface="Lato"/>
                        <a:cs typeface="Lato"/>
                        <a:sym typeface="Lato"/>
                      </a:endParaRPr>
                    </a:p>
                    <a:p>
                      <a:pPr marL="0" lvl="0" indent="0" algn="l" rtl="0">
                        <a:spcBef>
                          <a:spcPts val="0"/>
                        </a:spcBef>
                        <a:spcAft>
                          <a:spcPts val="0"/>
                        </a:spcAft>
                        <a:buNone/>
                      </a:pPr>
                      <a:r>
                        <a:rPr lang="en" sz="600">
                          <a:latin typeface="Lato"/>
                          <a:ea typeface="Lato"/>
                          <a:cs typeface="Lato"/>
                          <a:sym typeface="Lato"/>
                        </a:rPr>
                        <a:t>Image credit: &lt;a href='https://www.freepik.com/vectors/abstract'&gt;Abstract vector created by macrovector - </a:t>
                      </a:r>
                      <a:r>
                        <a:rPr lang="en" sz="600" u="sng">
                          <a:solidFill>
                            <a:schemeClr val="hlink"/>
                          </a:solidFill>
                          <a:latin typeface="Lato"/>
                          <a:ea typeface="Lato"/>
                          <a:cs typeface="Lato"/>
                          <a:sym typeface="Lato"/>
                          <a:hlinkClick r:id="rId3"/>
                        </a:rPr>
                        <a:t>www.freepik.com</a:t>
                      </a:r>
                      <a:r>
                        <a:rPr lang="en" sz="600">
                          <a:latin typeface="Lato"/>
                          <a:ea typeface="Lato"/>
                          <a:cs typeface="Lato"/>
                          <a:sym typeface="Lato"/>
                        </a:rPr>
                        <a:t>&lt;/a&gt; </a:t>
                      </a:r>
                      <a:endParaRPr sz="600">
                        <a:latin typeface="Lato"/>
                        <a:ea typeface="Lato"/>
                        <a:cs typeface="Lato"/>
                        <a:sym typeface="Lato"/>
                      </a:endParaRPr>
                    </a:p>
                  </a:txBody>
                  <a:tcPr marL="91425" marR="91425" marT="91425" marB="91425">
                    <a:solidFill>
                      <a:srgbClr val="E1D2EC"/>
                    </a:solidFill>
                  </a:tcPr>
                </a:tc>
                <a:tc>
                  <a:txBody>
                    <a:bodyPr/>
                    <a:lstStyle/>
                    <a:p>
                      <a:pPr marL="0" lvl="0" indent="0" algn="ctr" rtl="0">
                        <a:spcBef>
                          <a:spcPts val="0"/>
                        </a:spcBef>
                        <a:spcAft>
                          <a:spcPts val="0"/>
                        </a:spcAft>
                        <a:buNone/>
                      </a:pPr>
                      <a:r>
                        <a:rPr lang="en" b="1">
                          <a:latin typeface="Lato"/>
                          <a:ea typeface="Lato"/>
                          <a:cs typeface="Lato"/>
                          <a:sym typeface="Lato"/>
                        </a:rPr>
                        <a:t>Scavenger Hunt Question:</a:t>
                      </a:r>
                      <a:endParaRPr b="1">
                        <a:latin typeface="Lato"/>
                        <a:ea typeface="Lato"/>
                        <a:cs typeface="Lato"/>
                        <a:sym typeface="Lato"/>
                      </a:endParaRPr>
                    </a:p>
                  </a:txBody>
                  <a:tcPr marL="91425" marR="91425" marT="91425" marB="91425">
                    <a:solidFill>
                      <a:srgbClr val="E1D2EC"/>
                    </a:solidFill>
                  </a:tcPr>
                </a:tc>
                <a:tc>
                  <a:txBody>
                    <a:bodyPr/>
                    <a:lstStyle/>
                    <a:p>
                      <a:pPr marL="0" lvl="0" indent="0" algn="ctr" rtl="0">
                        <a:spcBef>
                          <a:spcPts val="0"/>
                        </a:spcBef>
                        <a:spcAft>
                          <a:spcPts val="0"/>
                        </a:spcAft>
                        <a:buNone/>
                      </a:pPr>
                      <a:r>
                        <a:rPr lang="en" b="1">
                          <a:latin typeface="Lato"/>
                          <a:ea typeface="Lato"/>
                          <a:cs typeface="Lato"/>
                          <a:sym typeface="Lato"/>
                        </a:rPr>
                        <a:t>Answer:</a:t>
                      </a:r>
                      <a:endParaRPr b="1">
                        <a:latin typeface="Lato"/>
                        <a:ea typeface="Lato"/>
                        <a:cs typeface="Lato"/>
                        <a:sym typeface="Lato"/>
                      </a:endParaRPr>
                    </a:p>
                  </a:txBody>
                  <a:tcPr marL="91425" marR="91425" marT="91425" marB="91425">
                    <a:solidFill>
                      <a:srgbClr val="E1D2EC"/>
                    </a:solidFill>
                  </a:tcPr>
                </a:tc>
                <a:tc>
                  <a:txBody>
                    <a:bodyPr/>
                    <a:lstStyle/>
                    <a:p>
                      <a:pPr marL="0" lvl="0" indent="0" algn="ctr" rtl="0">
                        <a:spcBef>
                          <a:spcPts val="0"/>
                        </a:spcBef>
                        <a:spcAft>
                          <a:spcPts val="0"/>
                        </a:spcAft>
                        <a:buNone/>
                      </a:pPr>
                      <a:r>
                        <a:rPr lang="en" b="1">
                          <a:latin typeface="Lato"/>
                          <a:ea typeface="Lato"/>
                          <a:cs typeface="Lato"/>
                          <a:sym typeface="Lato"/>
                        </a:rPr>
                        <a:t>Size &amp; Distance from the sun</a:t>
                      </a:r>
                      <a:endParaRPr b="1">
                        <a:latin typeface="Lato"/>
                        <a:ea typeface="Lato"/>
                        <a:cs typeface="Lato"/>
                        <a:sym typeface="Lato"/>
                      </a:endParaRPr>
                    </a:p>
                  </a:txBody>
                  <a:tcPr marL="91425" marR="91425" marT="91425" marB="91425">
                    <a:solidFill>
                      <a:srgbClr val="E1D2EC"/>
                    </a:solidFill>
                  </a:tcPr>
                </a:tc>
                <a:tc>
                  <a:txBody>
                    <a:bodyPr/>
                    <a:lstStyle/>
                    <a:p>
                      <a:pPr marL="0" lvl="0" indent="0" algn="ctr" rtl="0">
                        <a:spcBef>
                          <a:spcPts val="0"/>
                        </a:spcBef>
                        <a:spcAft>
                          <a:spcPts val="0"/>
                        </a:spcAft>
                        <a:buNone/>
                      </a:pPr>
                      <a:r>
                        <a:rPr lang="en" b="1">
                          <a:latin typeface="Lato"/>
                          <a:ea typeface="Lato"/>
                          <a:cs typeface="Lato"/>
                          <a:sym typeface="Lato"/>
                        </a:rPr>
                        <a:t>Identify if it is an Inner or Outer Planet</a:t>
                      </a:r>
                      <a:endParaRPr b="1">
                        <a:latin typeface="Lato"/>
                        <a:ea typeface="Lato"/>
                        <a:cs typeface="Lato"/>
                        <a:sym typeface="Lato"/>
                      </a:endParaRPr>
                    </a:p>
                  </a:txBody>
                  <a:tcPr marL="91425" marR="91425" marT="91425" marB="91425">
                    <a:solidFill>
                      <a:srgbClr val="E1D2EC"/>
                    </a:solidFill>
                  </a:tcPr>
                </a:tc>
                <a:tc>
                  <a:txBody>
                    <a:bodyPr/>
                    <a:lstStyle/>
                    <a:p>
                      <a:pPr marL="0" lvl="0" indent="0" algn="ctr" rtl="0">
                        <a:spcBef>
                          <a:spcPts val="0"/>
                        </a:spcBef>
                        <a:spcAft>
                          <a:spcPts val="0"/>
                        </a:spcAft>
                        <a:buNone/>
                      </a:pPr>
                      <a:r>
                        <a:rPr lang="en" b="1">
                          <a:latin typeface="Lato"/>
                          <a:ea typeface="Lato"/>
                          <a:cs typeface="Lato"/>
                          <a:sym typeface="Lato"/>
                        </a:rPr>
                        <a:t>Composition:</a:t>
                      </a:r>
                      <a:endParaRPr b="1">
                        <a:latin typeface="Lato"/>
                        <a:ea typeface="Lato"/>
                        <a:cs typeface="Lato"/>
                        <a:sym typeface="Lato"/>
                      </a:endParaRPr>
                    </a:p>
                    <a:p>
                      <a:pPr marL="0" lvl="0" indent="0" algn="ctr" rtl="0">
                        <a:spcBef>
                          <a:spcPts val="0"/>
                        </a:spcBef>
                        <a:spcAft>
                          <a:spcPts val="0"/>
                        </a:spcAft>
                        <a:buNone/>
                      </a:pPr>
                      <a:r>
                        <a:rPr lang="en" sz="1000">
                          <a:latin typeface="Lato"/>
                          <a:ea typeface="Lato"/>
                          <a:cs typeface="Lato"/>
                          <a:sym typeface="Lato"/>
                        </a:rPr>
                        <a:t>What is the atmosphere and surface made of?</a:t>
                      </a:r>
                      <a:endParaRPr sz="1000">
                        <a:latin typeface="Lato"/>
                        <a:ea typeface="Lato"/>
                        <a:cs typeface="Lato"/>
                        <a:sym typeface="Lato"/>
                      </a:endParaRPr>
                    </a:p>
                  </a:txBody>
                  <a:tcPr marL="91425" marR="91425" marT="91425" marB="91425">
                    <a:solidFill>
                      <a:srgbClr val="E1D2EC"/>
                    </a:solidFill>
                  </a:tcPr>
                </a:tc>
                <a:tc>
                  <a:txBody>
                    <a:bodyPr/>
                    <a:lstStyle/>
                    <a:p>
                      <a:pPr marL="0" lvl="0" indent="0" algn="ctr" rtl="0">
                        <a:spcBef>
                          <a:spcPts val="0"/>
                        </a:spcBef>
                        <a:spcAft>
                          <a:spcPts val="0"/>
                        </a:spcAft>
                        <a:buNone/>
                      </a:pPr>
                      <a:r>
                        <a:rPr lang="en" b="1">
                          <a:latin typeface="Lato"/>
                          <a:ea typeface="Lato"/>
                          <a:cs typeface="Lato"/>
                          <a:sym typeface="Lato"/>
                        </a:rPr>
                        <a:t>Source: </a:t>
                      </a:r>
                      <a:endParaRPr b="1">
                        <a:latin typeface="Lato"/>
                        <a:ea typeface="Lato"/>
                        <a:cs typeface="Lato"/>
                        <a:sym typeface="Lato"/>
                      </a:endParaRPr>
                    </a:p>
                    <a:p>
                      <a:pPr marL="0" lvl="0" indent="0" algn="ctr" rtl="0">
                        <a:spcBef>
                          <a:spcPts val="0"/>
                        </a:spcBef>
                        <a:spcAft>
                          <a:spcPts val="0"/>
                        </a:spcAft>
                        <a:buNone/>
                      </a:pPr>
                      <a:r>
                        <a:rPr lang="en" sz="800" b="1">
                          <a:latin typeface="Lato"/>
                          <a:ea typeface="Lato"/>
                          <a:cs typeface="Lato"/>
                          <a:sym typeface="Lato"/>
                        </a:rPr>
                        <a:t>(website title(s))</a:t>
                      </a:r>
                      <a:endParaRPr sz="800" b="1">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0"/>
                  </a:ext>
                </a:extLst>
              </a:tr>
              <a:tr h="836375">
                <a:tc>
                  <a:txBody>
                    <a:bodyPr/>
                    <a:lstStyle/>
                    <a:p>
                      <a:pPr marL="0" lvl="0" indent="0" algn="l" rtl="0">
                        <a:spcBef>
                          <a:spcPts val="0"/>
                        </a:spcBef>
                        <a:spcAft>
                          <a:spcPts val="0"/>
                        </a:spcAft>
                        <a:buNone/>
                      </a:pPr>
                      <a:r>
                        <a:rPr lang="en" b="1">
                          <a:latin typeface="Lato"/>
                          <a:ea typeface="Lato"/>
                          <a:cs typeface="Lato"/>
                          <a:sym typeface="Lato"/>
                        </a:rPr>
                        <a:t>Mercury</a:t>
                      </a:r>
                      <a:endParaRPr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r>
                        <a:rPr lang="en" sz="1200">
                          <a:latin typeface="Lato"/>
                          <a:ea typeface="Lato"/>
                          <a:cs typeface="Lato"/>
                          <a:sym typeface="Lato"/>
                        </a:rPr>
                        <a:t>What is the hottest or coldest it gets?</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r>
                        <a:rPr lang="en" sz="1200">
                          <a:latin typeface="Lato"/>
                          <a:ea typeface="Lato"/>
                          <a:cs typeface="Lato"/>
                          <a:sym typeface="Lato"/>
                        </a:rPr>
                        <a:t>Size: </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 sz="1200">
                          <a:latin typeface="Lato"/>
                          <a:ea typeface="Lato"/>
                          <a:cs typeface="Lato"/>
                          <a:sym typeface="Lato"/>
                        </a:rPr>
                        <a:t>Distance:</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r>
                        <a:rPr lang="en" sz="1200">
                          <a:latin typeface="Lato"/>
                          <a:ea typeface="Lato"/>
                          <a:cs typeface="Lato"/>
                          <a:sym typeface="Lato"/>
                        </a:rPr>
                        <a:t>Inner / Outer</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r>
                        <a:rPr lang="en" sz="1200">
                          <a:latin typeface="Lato"/>
                          <a:ea typeface="Lato"/>
                          <a:cs typeface="Lato"/>
                          <a:sym typeface="Lato"/>
                        </a:rPr>
                        <a:t>Atmosphere:</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 sz="1200">
                          <a:latin typeface="Lato"/>
                          <a:ea typeface="Lato"/>
                          <a:cs typeface="Lato"/>
                          <a:sym typeface="Lato"/>
                        </a:rPr>
                        <a:t>Surface: </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1"/>
                  </a:ext>
                </a:extLst>
              </a:tr>
              <a:tr h="836375">
                <a:tc>
                  <a:txBody>
                    <a:bodyPr/>
                    <a:lstStyle/>
                    <a:p>
                      <a:pPr marL="0" lvl="0" indent="0" algn="l" rtl="0">
                        <a:spcBef>
                          <a:spcPts val="0"/>
                        </a:spcBef>
                        <a:spcAft>
                          <a:spcPts val="0"/>
                        </a:spcAft>
                        <a:buNone/>
                      </a:pPr>
                      <a:r>
                        <a:rPr lang="en" b="1">
                          <a:latin typeface="Lato"/>
                          <a:ea typeface="Lato"/>
                          <a:cs typeface="Lato"/>
                          <a:sym typeface="Lato"/>
                        </a:rPr>
                        <a:t>Venus</a:t>
                      </a:r>
                      <a:endParaRPr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r>
                        <a:rPr lang="en" sz="1200">
                          <a:latin typeface="Lato"/>
                          <a:ea typeface="Lato"/>
                          <a:cs typeface="Lato"/>
                          <a:sym typeface="Lato"/>
                        </a:rPr>
                        <a:t>What is the yellow cloud?</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Size: </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None/>
                      </a:pPr>
                      <a:r>
                        <a:rPr lang="en" sz="1200">
                          <a:solidFill>
                            <a:schemeClr val="dk1"/>
                          </a:solidFill>
                          <a:latin typeface="Lato"/>
                          <a:ea typeface="Lato"/>
                          <a:cs typeface="Lato"/>
                          <a:sym typeface="Lato"/>
                        </a:rPr>
                        <a:t>Distance:</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Inner / Outer</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Atmosphere:</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Surface: </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2"/>
                  </a:ext>
                </a:extLst>
              </a:tr>
              <a:tr h="836375">
                <a:tc>
                  <a:txBody>
                    <a:bodyPr/>
                    <a:lstStyle/>
                    <a:p>
                      <a:pPr marL="0" lvl="0" indent="0" algn="l" rtl="0">
                        <a:spcBef>
                          <a:spcPts val="0"/>
                        </a:spcBef>
                        <a:spcAft>
                          <a:spcPts val="0"/>
                        </a:spcAft>
                        <a:buNone/>
                      </a:pPr>
                      <a:r>
                        <a:rPr lang="en" b="1">
                          <a:latin typeface="Lato"/>
                          <a:ea typeface="Lato"/>
                          <a:cs typeface="Lato"/>
                          <a:sym typeface="Lato"/>
                        </a:rPr>
                        <a:t>Mars</a:t>
                      </a:r>
                      <a:endParaRPr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r>
                        <a:rPr lang="en" sz="1200">
                          <a:latin typeface="Lato"/>
                          <a:ea typeface="Lato"/>
                          <a:cs typeface="Lato"/>
                          <a:sym typeface="Lato"/>
                        </a:rPr>
                        <a:t>Why is it red?</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Size: </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Distance:</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Inner / Outer</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Atmosphere:</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Surface: </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3"/>
                  </a:ext>
                </a:extLst>
              </a:tr>
              <a:tr h="836375">
                <a:tc>
                  <a:txBody>
                    <a:bodyPr/>
                    <a:lstStyle/>
                    <a:p>
                      <a:pPr marL="0" lvl="0" indent="0" algn="l" rtl="0">
                        <a:spcBef>
                          <a:spcPts val="0"/>
                        </a:spcBef>
                        <a:spcAft>
                          <a:spcPts val="0"/>
                        </a:spcAft>
                        <a:buNone/>
                      </a:pPr>
                      <a:r>
                        <a:rPr lang="en" b="1">
                          <a:latin typeface="Lato"/>
                          <a:ea typeface="Lato"/>
                          <a:cs typeface="Lato"/>
                          <a:sym typeface="Lato"/>
                        </a:rPr>
                        <a:t>Jupiter</a:t>
                      </a:r>
                      <a:endParaRPr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r>
                        <a:rPr lang="en" sz="1200">
                          <a:latin typeface="Lato"/>
                          <a:ea typeface="Lato"/>
                          <a:cs typeface="Lato"/>
                          <a:sym typeface="Lato"/>
                        </a:rPr>
                        <a:t>What is the big red spot?</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Size: </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Distance:</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Inner / Outer</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Atmosphere:</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Surface: </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4"/>
                  </a:ext>
                </a:extLst>
              </a:tr>
              <a:tr h="836375">
                <a:tc>
                  <a:txBody>
                    <a:bodyPr/>
                    <a:lstStyle/>
                    <a:p>
                      <a:pPr marL="0" lvl="0" indent="0" algn="l" rtl="0">
                        <a:spcBef>
                          <a:spcPts val="0"/>
                        </a:spcBef>
                        <a:spcAft>
                          <a:spcPts val="0"/>
                        </a:spcAft>
                        <a:buNone/>
                      </a:pPr>
                      <a:r>
                        <a:rPr lang="en" b="1">
                          <a:latin typeface="Lato"/>
                          <a:ea typeface="Lato"/>
                          <a:cs typeface="Lato"/>
                          <a:sym typeface="Lato"/>
                        </a:rPr>
                        <a:t>Saturn</a:t>
                      </a:r>
                      <a:endParaRPr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r>
                        <a:rPr lang="en" sz="1200">
                          <a:latin typeface="Lato"/>
                          <a:ea typeface="Lato"/>
                          <a:cs typeface="Lato"/>
                          <a:sym typeface="Lato"/>
                        </a:rPr>
                        <a:t>What are the rings made of? </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Size: </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Distance:</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Inner / Outer</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Atmosphere:</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Surface: </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5"/>
                  </a:ext>
                </a:extLst>
              </a:tr>
              <a:tr h="836375">
                <a:tc>
                  <a:txBody>
                    <a:bodyPr/>
                    <a:lstStyle/>
                    <a:p>
                      <a:pPr marL="0" lvl="0" indent="0" algn="l" rtl="0">
                        <a:spcBef>
                          <a:spcPts val="0"/>
                        </a:spcBef>
                        <a:spcAft>
                          <a:spcPts val="0"/>
                        </a:spcAft>
                        <a:buNone/>
                      </a:pPr>
                      <a:r>
                        <a:rPr lang="en" b="1">
                          <a:latin typeface="Lato"/>
                          <a:ea typeface="Lato"/>
                          <a:cs typeface="Lato"/>
                          <a:sym typeface="Lato"/>
                        </a:rPr>
                        <a:t>Uranus</a:t>
                      </a:r>
                      <a:endParaRPr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r>
                        <a:rPr lang="en" sz="1200">
                          <a:latin typeface="Lato"/>
                          <a:ea typeface="Lato"/>
                          <a:cs typeface="Lato"/>
                          <a:sym typeface="Lato"/>
                        </a:rPr>
                        <a:t>What is the surface made of?</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Size: </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Distance:</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Inner / Outer</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Atmosphere:</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Surface: </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6"/>
                  </a:ext>
                </a:extLst>
              </a:tr>
              <a:tr h="836375">
                <a:tc>
                  <a:txBody>
                    <a:bodyPr/>
                    <a:lstStyle/>
                    <a:p>
                      <a:pPr marL="0" lvl="0" indent="0" algn="l" rtl="0">
                        <a:spcBef>
                          <a:spcPts val="0"/>
                        </a:spcBef>
                        <a:spcAft>
                          <a:spcPts val="0"/>
                        </a:spcAft>
                        <a:buNone/>
                      </a:pPr>
                      <a:r>
                        <a:rPr lang="en" b="1">
                          <a:latin typeface="Lato"/>
                          <a:ea typeface="Lato"/>
                          <a:cs typeface="Lato"/>
                          <a:sym typeface="Lato"/>
                        </a:rPr>
                        <a:t>Neptune</a:t>
                      </a:r>
                      <a:endParaRPr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r>
                        <a:rPr lang="en" sz="1200">
                          <a:latin typeface="Lato"/>
                          <a:ea typeface="Lato"/>
                          <a:cs typeface="Lato"/>
                          <a:sym typeface="Lato"/>
                        </a:rPr>
                        <a:t>What is the big dark spot?</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Size: </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Distance:</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Inner / Outer</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Atmosphere:</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Surface: </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7"/>
                  </a:ext>
                </a:extLst>
              </a:tr>
              <a:tr h="836375">
                <a:tc>
                  <a:txBody>
                    <a:bodyPr/>
                    <a:lstStyle/>
                    <a:p>
                      <a:pPr marL="0" lvl="0" indent="0" algn="l" rtl="0">
                        <a:spcBef>
                          <a:spcPts val="0"/>
                        </a:spcBef>
                        <a:spcAft>
                          <a:spcPts val="0"/>
                        </a:spcAft>
                        <a:buNone/>
                      </a:pPr>
                      <a:r>
                        <a:rPr lang="en" b="1">
                          <a:latin typeface="Lato"/>
                          <a:ea typeface="Lato"/>
                          <a:cs typeface="Lato"/>
                          <a:sym typeface="Lato"/>
                        </a:rPr>
                        <a:t>Pluto</a:t>
                      </a:r>
                      <a:endParaRPr b="1">
                        <a:latin typeface="Lato"/>
                        <a:ea typeface="Lato"/>
                        <a:cs typeface="Lato"/>
                        <a:sym typeface="Lato"/>
                      </a:endParaRPr>
                    </a:p>
                  </a:txBody>
                  <a:tcPr marL="91425" marR="91425" marT="91425" marB="91425" anchor="ctr">
                    <a:solidFill>
                      <a:srgbClr val="E1D2EC"/>
                    </a:solidFill>
                  </a:tcPr>
                </a:tc>
                <a:tc>
                  <a:txBody>
                    <a:bodyPr/>
                    <a:lstStyle/>
                    <a:p>
                      <a:pPr marL="0" lvl="0" indent="0" algn="l" rtl="0">
                        <a:spcBef>
                          <a:spcPts val="0"/>
                        </a:spcBef>
                        <a:spcAft>
                          <a:spcPts val="0"/>
                        </a:spcAft>
                        <a:buNone/>
                      </a:pPr>
                      <a:r>
                        <a:rPr lang="en" sz="1200">
                          <a:latin typeface="Lato"/>
                          <a:ea typeface="Lato"/>
                          <a:cs typeface="Lato"/>
                          <a:sym typeface="Lato"/>
                        </a:rPr>
                        <a:t>When did Pluto change to a dwarf planet? Why?</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Size: </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Distance:</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Inner / Outer</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Atmosphere:</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Surface: </a:t>
                      </a:r>
                      <a:endParaRPr sz="1200">
                        <a:latin typeface="Lato"/>
                        <a:ea typeface="Lato"/>
                        <a:cs typeface="Lato"/>
                        <a:sym typeface="Lato"/>
                      </a:endParaRPr>
                    </a:p>
                  </a:txBody>
                  <a:tcPr marL="91425" marR="91425" marT="91425" marB="91425">
                    <a:solidFill>
                      <a:srgbClr val="E1D2EC"/>
                    </a:solidFill>
                  </a:tcPr>
                </a:tc>
                <a:tc>
                  <a:txBody>
                    <a:bodyPr/>
                    <a:lstStyle/>
                    <a:p>
                      <a:pPr marL="0" lvl="0" indent="0" algn="l" rtl="0">
                        <a:spcBef>
                          <a:spcPts val="0"/>
                        </a:spcBef>
                        <a:spcAft>
                          <a:spcPts val="0"/>
                        </a:spcAft>
                        <a:buNone/>
                      </a:pPr>
                      <a:endParaRPr sz="1200">
                        <a:latin typeface="Lato"/>
                        <a:ea typeface="Lato"/>
                        <a:cs typeface="Lato"/>
                        <a:sym typeface="Lato"/>
                      </a:endParaRPr>
                    </a:p>
                  </a:txBody>
                  <a:tcPr marL="91425" marR="91425" marT="91425" marB="91425">
                    <a:solidFill>
                      <a:srgbClr val="E1D2EC"/>
                    </a:solidFill>
                  </a:tcPr>
                </a:tc>
                <a:extLst>
                  <a:ext uri="{0D108BD9-81ED-4DB2-BD59-A6C34878D82A}">
                    <a16:rowId xmlns:a16="http://schemas.microsoft.com/office/drawing/2014/main" val="10008"/>
                  </a:ext>
                </a:extLst>
              </a:tr>
            </a:tbl>
          </a:graphicData>
        </a:graphic>
      </p:graphicFrame>
      <p:pic>
        <p:nvPicPr>
          <p:cNvPr id="595" name="Google Shape;595;p49"/>
          <p:cNvPicPr preferRelativeResize="0"/>
          <p:nvPr/>
        </p:nvPicPr>
        <p:blipFill rotWithShape="1">
          <a:blip r:embed="rId4">
            <a:alphaModFix/>
          </a:blip>
          <a:srcRect l="10532" t="66802" r="77458" b="12788"/>
          <a:stretch/>
        </p:blipFill>
        <p:spPr>
          <a:xfrm>
            <a:off x="1146875" y="969415"/>
            <a:ext cx="698926" cy="712780"/>
          </a:xfrm>
          <a:prstGeom prst="rect">
            <a:avLst/>
          </a:prstGeom>
          <a:noFill/>
          <a:ln>
            <a:noFill/>
          </a:ln>
        </p:spPr>
      </p:pic>
      <p:pic>
        <p:nvPicPr>
          <p:cNvPr id="596" name="Google Shape;596;p49"/>
          <p:cNvPicPr preferRelativeResize="0"/>
          <p:nvPr/>
        </p:nvPicPr>
        <p:blipFill rotWithShape="1">
          <a:blip r:embed="rId4">
            <a:alphaModFix/>
          </a:blip>
          <a:srcRect l="55480" t="68213" r="32116" b="10877"/>
          <a:stretch/>
        </p:blipFill>
        <p:spPr>
          <a:xfrm>
            <a:off x="1125973" y="1805474"/>
            <a:ext cx="698931" cy="707062"/>
          </a:xfrm>
          <a:prstGeom prst="rect">
            <a:avLst/>
          </a:prstGeom>
          <a:noFill/>
          <a:ln>
            <a:noFill/>
          </a:ln>
        </p:spPr>
      </p:pic>
      <p:pic>
        <p:nvPicPr>
          <p:cNvPr id="597" name="Google Shape;597;p49"/>
          <p:cNvPicPr preferRelativeResize="0"/>
          <p:nvPr/>
        </p:nvPicPr>
        <p:blipFill rotWithShape="1">
          <a:blip r:embed="rId4">
            <a:alphaModFix/>
          </a:blip>
          <a:srcRect l="78473" t="4671" r="9222" b="74419"/>
          <a:stretch/>
        </p:blipFill>
        <p:spPr>
          <a:xfrm>
            <a:off x="1105100" y="2635815"/>
            <a:ext cx="698926" cy="712725"/>
          </a:xfrm>
          <a:prstGeom prst="rect">
            <a:avLst/>
          </a:prstGeom>
          <a:noFill/>
          <a:ln>
            <a:noFill/>
          </a:ln>
        </p:spPr>
      </p:pic>
      <p:pic>
        <p:nvPicPr>
          <p:cNvPr id="598" name="Google Shape;598;p49"/>
          <p:cNvPicPr preferRelativeResize="0"/>
          <p:nvPr/>
        </p:nvPicPr>
        <p:blipFill rotWithShape="1">
          <a:blip r:embed="rId4">
            <a:alphaModFix/>
          </a:blip>
          <a:srcRect l="10530" t="37109" r="76672" b="42549"/>
          <a:stretch/>
        </p:blipFill>
        <p:spPr>
          <a:xfrm>
            <a:off x="1146874" y="3513869"/>
            <a:ext cx="698926" cy="666671"/>
          </a:xfrm>
          <a:prstGeom prst="rect">
            <a:avLst/>
          </a:prstGeom>
          <a:noFill/>
          <a:ln>
            <a:noFill/>
          </a:ln>
        </p:spPr>
      </p:pic>
      <p:pic>
        <p:nvPicPr>
          <p:cNvPr id="599" name="Google Shape;599;p49"/>
          <p:cNvPicPr preferRelativeResize="0"/>
          <p:nvPr/>
        </p:nvPicPr>
        <p:blipFill rotWithShape="1">
          <a:blip r:embed="rId4">
            <a:alphaModFix/>
          </a:blip>
          <a:srcRect l="48923" t="35962" r="28042" b="42437"/>
          <a:stretch/>
        </p:blipFill>
        <p:spPr>
          <a:xfrm>
            <a:off x="903114" y="4302165"/>
            <a:ext cx="1145088" cy="712774"/>
          </a:xfrm>
          <a:prstGeom prst="rect">
            <a:avLst/>
          </a:prstGeom>
          <a:noFill/>
          <a:ln>
            <a:noFill/>
          </a:ln>
        </p:spPr>
      </p:pic>
      <p:pic>
        <p:nvPicPr>
          <p:cNvPr id="600" name="Google Shape;600;p49"/>
          <p:cNvPicPr preferRelativeResize="0"/>
          <p:nvPr/>
        </p:nvPicPr>
        <p:blipFill rotWithShape="1">
          <a:blip r:embed="rId4">
            <a:alphaModFix/>
          </a:blip>
          <a:srcRect l="26835" t="68896" r="49835" b="10952"/>
          <a:stretch/>
        </p:blipFill>
        <p:spPr>
          <a:xfrm>
            <a:off x="894299" y="5181866"/>
            <a:ext cx="1162726" cy="666674"/>
          </a:xfrm>
          <a:prstGeom prst="rect">
            <a:avLst/>
          </a:prstGeom>
          <a:noFill/>
          <a:ln>
            <a:noFill/>
          </a:ln>
        </p:spPr>
      </p:pic>
      <p:pic>
        <p:nvPicPr>
          <p:cNvPr id="601" name="Google Shape;601;p49"/>
          <p:cNvPicPr preferRelativeResize="0"/>
          <p:nvPr/>
        </p:nvPicPr>
        <p:blipFill rotWithShape="1">
          <a:blip r:embed="rId4">
            <a:alphaModFix/>
          </a:blip>
          <a:srcRect l="78482" t="35835" r="8924" b="43004"/>
          <a:stretch/>
        </p:blipFill>
        <p:spPr>
          <a:xfrm>
            <a:off x="1108538" y="5968566"/>
            <a:ext cx="775603" cy="782126"/>
          </a:xfrm>
          <a:prstGeom prst="rect">
            <a:avLst/>
          </a:prstGeom>
          <a:noFill/>
          <a:ln>
            <a:noFill/>
          </a:ln>
        </p:spPr>
      </p:pic>
      <p:pic>
        <p:nvPicPr>
          <p:cNvPr id="602" name="Google Shape;602;p49"/>
          <p:cNvPicPr preferRelativeResize="0"/>
          <p:nvPr/>
        </p:nvPicPr>
        <p:blipFill rotWithShape="1">
          <a:blip r:embed="rId4">
            <a:alphaModFix/>
          </a:blip>
          <a:srcRect l="31875" t="35312" r="54743" b="42576"/>
          <a:stretch/>
        </p:blipFill>
        <p:spPr>
          <a:xfrm>
            <a:off x="1087638" y="6804569"/>
            <a:ext cx="775598" cy="7690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0"/>
          <p:cNvSpPr txBox="1">
            <a:spLocks noGrp="1"/>
          </p:cNvSpPr>
          <p:nvPr>
            <p:ph type="ctrTitle"/>
          </p:nvPr>
        </p:nvSpPr>
        <p:spPr>
          <a:xfrm flipH="1">
            <a:off x="295050" y="505525"/>
            <a:ext cx="9397800" cy="1336800"/>
          </a:xfrm>
          <a:prstGeom prst="rect">
            <a:avLst/>
          </a:prstGeom>
        </p:spPr>
        <p:txBody>
          <a:bodyPr spcFirstLastPara="1" wrap="square" lIns="113100" tIns="113100" rIns="113100" bIns="113100" anchor="b" anchorCtr="0">
            <a:spAutoFit/>
          </a:bodyPr>
          <a:lstStyle/>
          <a:p>
            <a:pPr marL="0" lvl="0" indent="0" algn="ctr" rtl="0">
              <a:spcBef>
                <a:spcPts val="0"/>
              </a:spcBef>
              <a:spcAft>
                <a:spcPts val="0"/>
              </a:spcAft>
              <a:buNone/>
            </a:pPr>
            <a:r>
              <a:rPr lang="en"/>
              <a:t>THE CHALLENGE - PART 1</a:t>
            </a:r>
            <a:endParaRPr/>
          </a:p>
          <a:p>
            <a:pPr marL="0" lvl="0" indent="0" algn="ctr" rtl="0">
              <a:spcBef>
                <a:spcPts val="0"/>
              </a:spcBef>
              <a:spcAft>
                <a:spcPts val="0"/>
              </a:spcAft>
              <a:buNone/>
            </a:pPr>
            <a:r>
              <a:rPr lang="en"/>
              <a:t>Narrowing down the planets. </a:t>
            </a:r>
            <a:endParaRPr/>
          </a:p>
        </p:txBody>
      </p:sp>
      <p:pic>
        <p:nvPicPr>
          <p:cNvPr id="608" name="Google Shape;608;p50"/>
          <p:cNvPicPr preferRelativeResize="0"/>
          <p:nvPr/>
        </p:nvPicPr>
        <p:blipFill>
          <a:blip r:embed="rId3">
            <a:alphaModFix/>
          </a:blip>
          <a:stretch>
            <a:fillRect/>
          </a:stretch>
        </p:blipFill>
        <p:spPr>
          <a:xfrm>
            <a:off x="7577439" y="-15706"/>
            <a:ext cx="2429225" cy="1825150"/>
          </a:xfrm>
          <a:prstGeom prst="rect">
            <a:avLst/>
          </a:prstGeom>
          <a:noFill/>
          <a:ln>
            <a:noFill/>
          </a:ln>
        </p:spPr>
      </p:pic>
      <p:sp>
        <p:nvSpPr>
          <p:cNvPr id="609" name="Google Shape;609;p50"/>
          <p:cNvSpPr txBox="1">
            <a:spLocks noGrp="1"/>
          </p:cNvSpPr>
          <p:nvPr>
            <p:ph type="subTitle" idx="1"/>
          </p:nvPr>
        </p:nvSpPr>
        <p:spPr>
          <a:xfrm flipH="1">
            <a:off x="217650" y="1673400"/>
            <a:ext cx="9689700" cy="615000"/>
          </a:xfrm>
          <a:prstGeom prst="rect">
            <a:avLst/>
          </a:prstGeom>
        </p:spPr>
        <p:txBody>
          <a:bodyPr spcFirstLastPara="1" wrap="square" lIns="113100" tIns="113100" rIns="113100" bIns="113100" anchor="ctr" anchorCtr="0">
            <a:normAutofit fontScale="92500"/>
          </a:bodyPr>
          <a:lstStyle/>
          <a:p>
            <a:pPr marL="0" lvl="0" indent="0" algn="ctr" rtl="0">
              <a:spcBef>
                <a:spcPts val="0"/>
              </a:spcBef>
              <a:spcAft>
                <a:spcPts val="0"/>
              </a:spcAft>
              <a:buNone/>
            </a:pPr>
            <a:r>
              <a:rPr lang="en" sz="2200">
                <a:solidFill>
                  <a:schemeClr val="accent5"/>
                </a:solidFill>
              </a:rPr>
              <a:t>Brainstorm all the things that make a planet habitable (liveable) for all living things?</a:t>
            </a:r>
            <a:endParaRPr sz="2200">
              <a:solidFill>
                <a:schemeClr val="accent5"/>
              </a:solidFill>
            </a:endParaRPr>
          </a:p>
        </p:txBody>
      </p:sp>
    </p:spTree>
  </p:cSld>
  <p:clrMapOvr>
    <a:masterClrMapping/>
  </p:clrMapOvr>
</p:sld>
</file>

<file path=ppt/theme/theme1.xml><?xml version="1.0" encoding="utf-8"?>
<a:theme xmlns:a="http://schemas.openxmlformats.org/drawingml/2006/main" name="General Galaxy">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5701</Words>
  <Application>Microsoft Office PowerPoint</Application>
  <PresentationFormat>Custom</PresentationFormat>
  <Paragraphs>746</Paragraphs>
  <Slides>54</Slides>
  <Notes>54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54</vt:i4>
      </vt:variant>
    </vt:vector>
  </HeadingPairs>
  <TitlesOfParts>
    <vt:vector size="71" baseType="lpstr">
      <vt:lpstr>Playfair Display</vt:lpstr>
      <vt:lpstr>Calibri</vt:lpstr>
      <vt:lpstr>Pathway Gothic One</vt:lpstr>
      <vt:lpstr>Fira Sans Extra Condensed</vt:lpstr>
      <vt:lpstr>Nunito</vt:lpstr>
      <vt:lpstr>Barlow Semi Condensed</vt:lpstr>
      <vt:lpstr>Roboto Slab Regular</vt:lpstr>
      <vt:lpstr>Sniglet</vt:lpstr>
      <vt:lpstr>Nunito Light</vt:lpstr>
      <vt:lpstr>Nanum Pen Script</vt:lpstr>
      <vt:lpstr>Patrick Hand</vt:lpstr>
      <vt:lpstr>Lato</vt:lpstr>
      <vt:lpstr>Fira Sans Extra Condensed Medium</vt:lpstr>
      <vt:lpstr>Arial</vt:lpstr>
      <vt:lpstr>Fira Sans Condensed Medium</vt:lpstr>
      <vt:lpstr>Lato Light</vt:lpstr>
      <vt:lpstr>General Galaxy</vt:lpstr>
      <vt:lpstr>Moving to a New Planet</vt:lpstr>
      <vt:lpstr>Thoughtbooks:</vt:lpstr>
      <vt:lpstr>How important is it to consider the following ideas when choosing the most habitable planet?</vt:lpstr>
      <vt:lpstr>Student Learning Board</vt:lpstr>
      <vt:lpstr>01</vt:lpstr>
      <vt:lpstr>Order of the Planets</vt:lpstr>
      <vt:lpstr>Planet Scavenger Hunt</vt:lpstr>
      <vt:lpstr>PowerPoint Presentation</vt:lpstr>
      <vt:lpstr>THE CHALLENGE - PART 1 Narrowing down the planets. </vt:lpstr>
      <vt:lpstr>THE CHALLENGE - PART 1 Narrowing down the planets. </vt:lpstr>
      <vt:lpstr>THE CHALLENGE - PART 1 What would you need to survive?</vt:lpstr>
      <vt:lpstr>Size &amp; Composition</vt:lpstr>
      <vt:lpstr>02</vt:lpstr>
      <vt:lpstr>How does the Moon change Shape?</vt:lpstr>
      <vt:lpstr>PowerPoint Presentation</vt:lpstr>
      <vt:lpstr>PowerPoint Presentation</vt:lpstr>
      <vt:lpstr>What Does The Moon Do?  Read over the questions below and choose True or False BEFORE Learning. (Delete the response you do not want, for example if the answer you chose is TRUE then select and delete  the X) Check out  the sites: Overview/Earth's Moon &amp; The Nine Planets and the videos What Would Happen If There Were No Moon? and What Would Happen If The Moon Disappeared  Choose True or False AFTER Learning. If the answer is false, insert a textbox to put the true fact below the false fact. </vt:lpstr>
      <vt:lpstr>Planetary Moons</vt:lpstr>
      <vt:lpstr>Gravity</vt:lpstr>
      <vt:lpstr>Where do I weigh the least? most? same as Earth?</vt:lpstr>
      <vt:lpstr>THE CHALLENGE PART 2: Choose the TOP 3 Planets!</vt:lpstr>
      <vt:lpstr>THE CHALLENGE PART 2: Planetary Moons and Gravity</vt:lpstr>
      <vt:lpstr>The Moon &amp; Gravity</vt:lpstr>
      <vt:lpstr>03</vt:lpstr>
      <vt:lpstr>Travelling Through Space.</vt:lpstr>
      <vt:lpstr>Travelling in Space</vt:lpstr>
      <vt:lpstr>Match the distances with the planets. </vt:lpstr>
      <vt:lpstr>Read the Article → The Power of the Sun. Write 8 reasons why the sun’s distance helps life on Earth thrive.</vt:lpstr>
      <vt:lpstr>A Day on Earth</vt:lpstr>
      <vt:lpstr>FIll in the Blank</vt:lpstr>
      <vt:lpstr>THE CHALLENGE PART 3: Choose your New Planet!</vt:lpstr>
      <vt:lpstr>THE CHALLENGE PART 3: Choose your New Planet!</vt:lpstr>
      <vt:lpstr>Travel Time and Distance from the Sun</vt:lpstr>
      <vt:lpstr>04</vt:lpstr>
      <vt:lpstr>Research:</vt:lpstr>
      <vt:lpstr>Criteria for “Most Useful”  Brainstorm list of ideas that could make an invention important for space science or technology. For example, provides clean water for drinking and bathing.  Choose the top 3-5 most important ideas from your list (Use the fill colour to indicate which ideas are your top 5)  * hint use what you already know to be true about the needs of living things* Use this criteria to help you choose which astronauts you will research. </vt:lpstr>
      <vt:lpstr>2 Famous Astronauts Find the names of 2 famous Canadians who made the most useful contributions to space science or space technology.    ❒ 1 Active  ❒ 1 Former Write a summary paragraph on each astronaut. </vt:lpstr>
      <vt:lpstr>Research</vt:lpstr>
      <vt:lpstr>Report Information Gathering Organizer</vt:lpstr>
      <vt:lpstr>Technology &amp; Developments</vt:lpstr>
      <vt:lpstr>THE CHALLENGE PART 4:  Design a New Space Shuttle</vt:lpstr>
      <vt:lpstr>Design Process Page 1 Designing a New Space Shuttle</vt:lpstr>
      <vt:lpstr>Design Process Page 2</vt:lpstr>
      <vt:lpstr>Design Process Page 3</vt:lpstr>
      <vt:lpstr>Design Process Page 4</vt:lpstr>
      <vt:lpstr>Design Process Page 5</vt:lpstr>
      <vt:lpstr>How important is it to consider the following ideas when choosing the most habitable planet?</vt:lpstr>
      <vt:lpstr>THE CHALLENGE PART 5: Reflect on your Thinking</vt:lpstr>
      <vt:lpstr>Grade 6 Mathematics Achievement indicators:</vt:lpstr>
      <vt:lpstr>Grade 6 Science Assessment Tool: Evidence of Student Learning </vt:lpstr>
      <vt:lpstr>Grade 6 Science Assessment Tool: Evidence of Student Learning </vt:lpstr>
      <vt:lpstr>Grade 6 ELA Assessment Tool: Evidence of Student Learning: The following chart is one way to record your body of evidence of student learning. It is important to consider the identified grade band descriptors in relation to the practices and elements as you look through the body of evidence. You are describing the extent to which students enacted the descriptors. Transfer this information into the appropriate reporting categories.  </vt:lpstr>
      <vt:lpstr>Congratulations You are Done! </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to a New Planet</dc:title>
  <dc:creator>Potter, Allison (EDU)</dc:creator>
  <cp:lastModifiedBy>Potter, Allison (MET)</cp:lastModifiedBy>
  <cp:revision>8</cp:revision>
  <dcterms:modified xsi:type="dcterms:W3CDTF">2021-03-27T22:37:39Z</dcterms:modified>
</cp:coreProperties>
</file>