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23" r:id="rId2"/>
    <p:sldMasterId id="2147483762" r:id="rId3"/>
    <p:sldMasterId id="2147483778" r:id="rId4"/>
    <p:sldMasterId id="2147483794" r:id="rId5"/>
    <p:sldMasterId id="2147483821" r:id="rId6"/>
  </p:sldMasterIdLst>
  <p:notesMasterIdLst>
    <p:notesMasterId r:id="rId27"/>
  </p:notesMasterIdLst>
  <p:sldIdLst>
    <p:sldId id="276" r:id="rId7"/>
    <p:sldId id="351" r:id="rId8"/>
    <p:sldId id="356" r:id="rId9"/>
    <p:sldId id="355" r:id="rId10"/>
    <p:sldId id="362" r:id="rId11"/>
    <p:sldId id="266" r:id="rId12"/>
    <p:sldId id="311" r:id="rId13"/>
    <p:sldId id="357" r:id="rId14"/>
    <p:sldId id="361" r:id="rId15"/>
    <p:sldId id="341" r:id="rId16"/>
    <p:sldId id="358" r:id="rId17"/>
    <p:sldId id="267" r:id="rId18"/>
    <p:sldId id="360" r:id="rId19"/>
    <p:sldId id="271" r:id="rId20"/>
    <p:sldId id="364" r:id="rId21"/>
    <p:sldId id="366" r:id="rId22"/>
    <p:sldId id="365" r:id="rId23"/>
    <p:sldId id="307" r:id="rId24"/>
    <p:sldId id="359" r:id="rId25"/>
    <p:sldId id="33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8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81768" autoAdjust="0"/>
  </p:normalViewPr>
  <p:slideViewPr>
    <p:cSldViewPr snapToGrid="0" showGuides="1">
      <p:cViewPr varScale="1">
        <p:scale>
          <a:sx n="85" d="100"/>
          <a:sy n="85" d="100"/>
        </p:scale>
        <p:origin x="2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C8B47-972D-42BD-9113-9A61A0BC6E3B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AC31-3BD3-4DFE-92F2-DFE5D6B20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8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https://www.biointeractive.org/classroom-resources/animated-life-pangea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AC31-3BD3-4DFE-92F2-DFE5D6B20F4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59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Instructions: </a:t>
            </a:r>
          </a:p>
          <a:p>
            <a:r>
              <a:rPr lang="en-US" b="0" dirty="0"/>
              <a:t>This template can be used by students if needed to keep track of their learning while researching their inquiry questions. They can make as many copies as needed.</a:t>
            </a: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AC31-3BD3-4DFE-92F2-DFE5D6B20F4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06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d29b61fbf0_1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d29b61fbf0_1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Instructions: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dirty="0"/>
              <a:t>This slide can be used to co-create success criteria with your students as well as provide a template for student self-reflection and teacher feedback while students are working on their inquiry.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79059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https://www.researchgate.net/figure/From-Pangaea-to-the-present-day-continents_fig2_225366117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AC31-3BD3-4DFE-92F2-DFE5D6B20F4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3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https://www.youtube-nocookie.com/embed/vE2FK0B7gPo?autoplay=1&amp;iv_load_policy=3&amp;loop=1&amp;modestbranding=1&amp;playlist=vE2FK0B7gPo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AC31-3BD3-4DFE-92F2-DFE5D6B20F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00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https://www.youtube-nocookie.com/embed/vE2FK0B7gPo?autoplay=1&amp;iv_load_policy=3&amp;loop=1&amp;modestbranding=1&amp;playlist=vE2FK0B7gPo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AC31-3BD3-4DFE-92F2-DFE5D6B20F4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91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https://www.youtube.com/watch?v=p-vNSqUy0l4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AC31-3BD3-4DFE-92F2-DFE5D6B20F4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806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https://www.youtube.com/watch?v=RZR_b753ZJ0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AC31-3BD3-4DFE-92F2-DFE5D6B20F4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76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https://www.youtube-nocookie.com/embed/GX7nai2aEtw?autoplay=1&amp;iv_load_policy=3&amp;loop=1&amp;modestbranding=1&amp;playlist=GX7nai2aEtw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AC31-3BD3-4DFE-92F2-DFE5D6B20F4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512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https://www.youtube.com/watch?v=otTDBBkNpHE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AC31-3BD3-4DFE-92F2-DFE5D6B20F4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96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429fe1cd8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429fe1cd8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75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A363-9878-463E-A88A-6D15A2A7A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F4EFF-DAC8-41F9-8459-FB21732B6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33D5A-5200-49B6-BE1D-8E558B39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80B-71D4-40A7-B70E-863A60470AD9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C4EF3-7E4D-4604-A378-374E34DC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144EC-27EC-41C5-885A-62ECD806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164-35E9-4574-A515-56E0C23C7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6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0A1-3C1F-42CD-BDD0-84F526FA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28E87-C1E2-48BF-9DE9-0222685EF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ED490-CED3-4DE8-B0AA-FF5541E3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80B-71D4-40A7-B70E-863A60470AD9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D97FB-7D2A-4950-9CE7-6F9C6FCD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18587-E234-479D-BC62-420E780B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164-35E9-4574-A515-56E0C23C7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4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E9E0A-8FFC-4EE3-859D-137AED2DC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A1D93-2C2A-416B-9942-AB3597E6B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C8EEE-F871-4A94-A5AC-7433638A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80B-71D4-40A7-B70E-863A60470AD9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9D119-0743-4539-A245-2BA5EF08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5D596-5432-426E-B6A9-FCEF3042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164-35E9-4574-A515-56E0C23C7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1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2212" y="197961"/>
            <a:ext cx="7528904" cy="6397275"/>
          </a:xfrm>
          <a:custGeom>
            <a:avLst/>
            <a:gdLst>
              <a:gd name="connsiteX0" fmla="*/ 3736811 w 7473622"/>
              <a:gd name="connsiteY0" fmla="*/ 1644079 h 6576314"/>
              <a:gd name="connsiteX1" fmla="*/ 3736811 w 7473622"/>
              <a:gd name="connsiteY1" fmla="*/ 6576314 h 6576314"/>
              <a:gd name="connsiteX2" fmla="*/ 3736811 w 7473622"/>
              <a:gd name="connsiteY2" fmla="*/ 1644079 h 6576314"/>
              <a:gd name="connsiteX0" fmla="*/ 3800286 w 7528236"/>
              <a:gd name="connsiteY0" fmla="*/ 1667872 h 6095010"/>
              <a:gd name="connsiteX1" fmla="*/ 3748035 w 7528236"/>
              <a:gd name="connsiteY1" fmla="*/ 6095010 h 6095010"/>
              <a:gd name="connsiteX2" fmla="*/ 3800286 w 7528236"/>
              <a:gd name="connsiteY2" fmla="*/ 1667872 h 6095010"/>
              <a:gd name="connsiteX0" fmla="*/ 3854871 w 7528904"/>
              <a:gd name="connsiteY0" fmla="*/ 1586960 h 6397275"/>
              <a:gd name="connsiteX1" fmla="*/ 3724242 w 7528904"/>
              <a:gd name="connsiteY1" fmla="*/ 6397275 h 6397275"/>
              <a:gd name="connsiteX2" fmla="*/ 3854871 w 7528904"/>
              <a:gd name="connsiteY2" fmla="*/ 1586960 h 639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28904" h="6397275">
                <a:moveTo>
                  <a:pt x="3854871" y="1586960"/>
                </a:moveTo>
                <a:cubicBezTo>
                  <a:pt x="5411876" y="-2249224"/>
                  <a:pt x="11353564" y="1465040"/>
                  <a:pt x="3724242" y="6397275"/>
                </a:cubicBezTo>
                <a:cubicBezTo>
                  <a:pt x="-3905080" y="1465040"/>
                  <a:pt x="2297866" y="-2249224"/>
                  <a:pt x="3854871" y="1586960"/>
                </a:cubicBez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33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0199" y="365406"/>
            <a:ext cx="11357359" cy="3975857"/>
          </a:xfrm>
          <a:prstGeom prst="wedgeRoundRectCallout">
            <a:avLst>
              <a:gd name="adj1" fmla="val -21059"/>
              <a:gd name="adj2" fmla="val 67659"/>
              <a:gd name="adj3" fmla="val 16667"/>
            </a:avLst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0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9397" y="322592"/>
            <a:ext cx="6116502" cy="6116502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22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029" y="331138"/>
            <a:ext cx="6116502" cy="6116502"/>
          </a:xfrm>
          <a:prstGeom prst="flowChartDelay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398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1640" y="279862"/>
            <a:ext cx="11584105" cy="5501813"/>
          </a:xfrm>
          <a:prstGeom prst="flowChartOffpageConnector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54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34EDB-56EE-4DFA-B563-D242184521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88050"/>
            <a:ext cx="12192000" cy="302592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91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34EDB-56EE-4DFA-B563-D242184521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42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34EDB-56EE-4DFA-B563-D242184521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parallelogram">
            <a:avLst>
              <a:gd name="adj" fmla="val 94191"/>
            </a:avLst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69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28F0B-FBA7-4D1E-97E0-CC637C77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EE199-3311-4352-8885-DDF195776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D64DD-975B-4788-B360-7FE50AB95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80B-71D4-40A7-B70E-863A60470AD9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3411C-A0E0-465C-AB0C-14BC6CCA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7489C-D369-4AFC-8149-B84E9A47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164-35E9-4574-A515-56E0C23C7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86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3947" y="242257"/>
            <a:ext cx="11584105" cy="5501813"/>
          </a:xfrm>
          <a:prstGeom prst="flowChartPreparation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634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5099" y="143129"/>
            <a:ext cx="11584105" cy="5501813"/>
          </a:xfrm>
          <a:prstGeom prst="flowChartDecision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93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77032" y="536235"/>
            <a:ext cx="7561682" cy="3591383"/>
          </a:xfrm>
          <a:prstGeom prst="wedgeEllipseCallou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603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2939219" y="322591"/>
            <a:ext cx="8915920" cy="6206395"/>
          </a:xfrm>
          <a:prstGeom prst="homePlat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541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4069" y="292519"/>
            <a:ext cx="4723862" cy="4723862"/>
          </a:xfrm>
          <a:prstGeom prst="diamond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02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7099" y="393106"/>
            <a:ext cx="11385210" cy="4802737"/>
          </a:xfrm>
          <a:prstGeom prst="round2Same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5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3108" y="317716"/>
            <a:ext cx="11425727" cy="5237050"/>
          </a:xfrm>
          <a:prstGeom prst="plaque">
            <a:avLst>
              <a:gd name="adj" fmla="val 25609"/>
            </a:avLst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771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1743" y="381000"/>
            <a:ext cx="8908514" cy="4838700"/>
          </a:xfrm>
          <a:prstGeom prst="bracePair">
            <a:avLst>
              <a:gd name="adj" fmla="val 25000"/>
            </a:avLst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109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464" y="370749"/>
            <a:ext cx="11261072" cy="6116502"/>
          </a:xfrm>
          <a:prstGeom prst="cloud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96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389" y="567069"/>
            <a:ext cx="5930781" cy="5723861"/>
          </a:xfrm>
          <a:prstGeom prst="round2DiagRect">
            <a:avLst>
              <a:gd name="adj1" fmla="val 16667"/>
              <a:gd name="adj2" fmla="val 0"/>
            </a:avLst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9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92FC-89F6-45D0-856D-E6006289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F951A-2788-4DF2-9405-4B0CA8CAD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19DFE-8B03-4DAC-A3C8-BFDCCF29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80B-71D4-40A7-B70E-863A60470AD9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40AAE-B495-454B-B63B-D758672D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0E27B-DF4C-4258-A263-E079E7BA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164-35E9-4574-A515-56E0C23C7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72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4919" y="242328"/>
            <a:ext cx="5930781" cy="6449029"/>
          </a:xfrm>
          <a:prstGeom prst="flowChartOffpageConnector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35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233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33500"/>
            <a:ext cx="4559300" cy="4191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00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4501" y="1085260"/>
            <a:ext cx="6108700" cy="398203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36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65600" y="1843514"/>
            <a:ext cx="3797300" cy="247448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23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0100" y="1297414"/>
            <a:ext cx="2527300" cy="380798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319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9" y="369238"/>
            <a:ext cx="7526202" cy="6116502"/>
          </a:xfrm>
          <a:custGeom>
            <a:avLst/>
            <a:gdLst>
              <a:gd name="connsiteX0" fmla="*/ 0 w 6116502"/>
              <a:gd name="connsiteY0" fmla="*/ 0 h 6116502"/>
              <a:gd name="connsiteX1" fmla="*/ 3058251 w 6116502"/>
              <a:gd name="connsiteY1" fmla="*/ 0 h 6116502"/>
              <a:gd name="connsiteX2" fmla="*/ 6116502 w 6116502"/>
              <a:gd name="connsiteY2" fmla="*/ 3058251 h 6116502"/>
              <a:gd name="connsiteX3" fmla="*/ 3058251 w 6116502"/>
              <a:gd name="connsiteY3" fmla="*/ 6116502 h 6116502"/>
              <a:gd name="connsiteX4" fmla="*/ 0 w 6116502"/>
              <a:gd name="connsiteY4" fmla="*/ 6116502 h 6116502"/>
              <a:gd name="connsiteX5" fmla="*/ 0 w 6116502"/>
              <a:gd name="connsiteY5" fmla="*/ 0 h 6116502"/>
              <a:gd name="connsiteX0" fmla="*/ 1371600 w 7488102"/>
              <a:gd name="connsiteY0" fmla="*/ 0 h 6116502"/>
              <a:gd name="connsiteX1" fmla="*/ 4429851 w 7488102"/>
              <a:gd name="connsiteY1" fmla="*/ 0 h 6116502"/>
              <a:gd name="connsiteX2" fmla="*/ 7488102 w 7488102"/>
              <a:gd name="connsiteY2" fmla="*/ 3058251 h 6116502"/>
              <a:gd name="connsiteX3" fmla="*/ 4429851 w 7488102"/>
              <a:gd name="connsiteY3" fmla="*/ 6116502 h 6116502"/>
              <a:gd name="connsiteX4" fmla="*/ 0 w 7488102"/>
              <a:gd name="connsiteY4" fmla="*/ 6116502 h 6116502"/>
              <a:gd name="connsiteX5" fmla="*/ 1371600 w 7488102"/>
              <a:gd name="connsiteY5" fmla="*/ 0 h 6116502"/>
              <a:gd name="connsiteX0" fmla="*/ 0 w 7526202"/>
              <a:gd name="connsiteY0" fmla="*/ 19050 h 6116502"/>
              <a:gd name="connsiteX1" fmla="*/ 4467951 w 7526202"/>
              <a:gd name="connsiteY1" fmla="*/ 0 h 6116502"/>
              <a:gd name="connsiteX2" fmla="*/ 7526202 w 7526202"/>
              <a:gd name="connsiteY2" fmla="*/ 3058251 h 6116502"/>
              <a:gd name="connsiteX3" fmla="*/ 4467951 w 7526202"/>
              <a:gd name="connsiteY3" fmla="*/ 6116502 h 6116502"/>
              <a:gd name="connsiteX4" fmla="*/ 38100 w 7526202"/>
              <a:gd name="connsiteY4" fmla="*/ 6116502 h 6116502"/>
              <a:gd name="connsiteX5" fmla="*/ 0 w 7526202"/>
              <a:gd name="connsiteY5" fmla="*/ 19050 h 6116502"/>
              <a:gd name="connsiteX0" fmla="*/ 0 w 7526202"/>
              <a:gd name="connsiteY0" fmla="*/ 19050 h 6116502"/>
              <a:gd name="connsiteX1" fmla="*/ 4467951 w 7526202"/>
              <a:gd name="connsiteY1" fmla="*/ 0 h 6116502"/>
              <a:gd name="connsiteX2" fmla="*/ 7526202 w 7526202"/>
              <a:gd name="connsiteY2" fmla="*/ 3058251 h 6116502"/>
              <a:gd name="connsiteX3" fmla="*/ 4467951 w 7526202"/>
              <a:gd name="connsiteY3" fmla="*/ 6116502 h 6116502"/>
              <a:gd name="connsiteX4" fmla="*/ 19050 w 7526202"/>
              <a:gd name="connsiteY4" fmla="*/ 6116502 h 6116502"/>
              <a:gd name="connsiteX5" fmla="*/ 0 w 7526202"/>
              <a:gd name="connsiteY5" fmla="*/ 19050 h 61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6202" h="6116502">
                <a:moveTo>
                  <a:pt x="0" y="19050"/>
                </a:moveTo>
                <a:lnTo>
                  <a:pt x="4467951" y="0"/>
                </a:lnTo>
                <a:cubicBezTo>
                  <a:pt x="6156976" y="0"/>
                  <a:pt x="7526202" y="1369226"/>
                  <a:pt x="7526202" y="3058251"/>
                </a:cubicBezTo>
                <a:cubicBezTo>
                  <a:pt x="7526202" y="4747276"/>
                  <a:pt x="6156976" y="6116502"/>
                  <a:pt x="4467951" y="6116502"/>
                </a:cubicBezTo>
                <a:lnTo>
                  <a:pt x="19050" y="6116502"/>
                </a:lnTo>
                <a:lnTo>
                  <a:pt x="0" y="1905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477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73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214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85329" y="2274811"/>
            <a:ext cx="2840402" cy="2308378"/>
          </a:xfrm>
          <a:custGeom>
            <a:avLst/>
            <a:gdLst>
              <a:gd name="connsiteX0" fmla="*/ 0 w 6116502"/>
              <a:gd name="connsiteY0" fmla="*/ 0 h 6116502"/>
              <a:gd name="connsiteX1" fmla="*/ 3058251 w 6116502"/>
              <a:gd name="connsiteY1" fmla="*/ 0 h 6116502"/>
              <a:gd name="connsiteX2" fmla="*/ 6116502 w 6116502"/>
              <a:gd name="connsiteY2" fmla="*/ 3058251 h 6116502"/>
              <a:gd name="connsiteX3" fmla="*/ 3058251 w 6116502"/>
              <a:gd name="connsiteY3" fmla="*/ 6116502 h 6116502"/>
              <a:gd name="connsiteX4" fmla="*/ 0 w 6116502"/>
              <a:gd name="connsiteY4" fmla="*/ 6116502 h 6116502"/>
              <a:gd name="connsiteX5" fmla="*/ 0 w 6116502"/>
              <a:gd name="connsiteY5" fmla="*/ 0 h 6116502"/>
              <a:gd name="connsiteX0" fmla="*/ 1371600 w 7488102"/>
              <a:gd name="connsiteY0" fmla="*/ 0 h 6116502"/>
              <a:gd name="connsiteX1" fmla="*/ 4429851 w 7488102"/>
              <a:gd name="connsiteY1" fmla="*/ 0 h 6116502"/>
              <a:gd name="connsiteX2" fmla="*/ 7488102 w 7488102"/>
              <a:gd name="connsiteY2" fmla="*/ 3058251 h 6116502"/>
              <a:gd name="connsiteX3" fmla="*/ 4429851 w 7488102"/>
              <a:gd name="connsiteY3" fmla="*/ 6116502 h 6116502"/>
              <a:gd name="connsiteX4" fmla="*/ 0 w 7488102"/>
              <a:gd name="connsiteY4" fmla="*/ 6116502 h 6116502"/>
              <a:gd name="connsiteX5" fmla="*/ 1371600 w 7488102"/>
              <a:gd name="connsiteY5" fmla="*/ 0 h 6116502"/>
              <a:gd name="connsiteX0" fmla="*/ 0 w 7526202"/>
              <a:gd name="connsiteY0" fmla="*/ 19050 h 6116502"/>
              <a:gd name="connsiteX1" fmla="*/ 4467951 w 7526202"/>
              <a:gd name="connsiteY1" fmla="*/ 0 h 6116502"/>
              <a:gd name="connsiteX2" fmla="*/ 7526202 w 7526202"/>
              <a:gd name="connsiteY2" fmla="*/ 3058251 h 6116502"/>
              <a:gd name="connsiteX3" fmla="*/ 4467951 w 7526202"/>
              <a:gd name="connsiteY3" fmla="*/ 6116502 h 6116502"/>
              <a:gd name="connsiteX4" fmla="*/ 38100 w 7526202"/>
              <a:gd name="connsiteY4" fmla="*/ 6116502 h 6116502"/>
              <a:gd name="connsiteX5" fmla="*/ 0 w 7526202"/>
              <a:gd name="connsiteY5" fmla="*/ 19050 h 6116502"/>
              <a:gd name="connsiteX0" fmla="*/ 0 w 7526202"/>
              <a:gd name="connsiteY0" fmla="*/ 19050 h 6116502"/>
              <a:gd name="connsiteX1" fmla="*/ 4467951 w 7526202"/>
              <a:gd name="connsiteY1" fmla="*/ 0 h 6116502"/>
              <a:gd name="connsiteX2" fmla="*/ 7526202 w 7526202"/>
              <a:gd name="connsiteY2" fmla="*/ 3058251 h 6116502"/>
              <a:gd name="connsiteX3" fmla="*/ 4467951 w 7526202"/>
              <a:gd name="connsiteY3" fmla="*/ 6116502 h 6116502"/>
              <a:gd name="connsiteX4" fmla="*/ 19050 w 7526202"/>
              <a:gd name="connsiteY4" fmla="*/ 6116502 h 6116502"/>
              <a:gd name="connsiteX5" fmla="*/ 0 w 7526202"/>
              <a:gd name="connsiteY5" fmla="*/ 19050 h 61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6202" h="6116502">
                <a:moveTo>
                  <a:pt x="0" y="19050"/>
                </a:moveTo>
                <a:lnTo>
                  <a:pt x="4467951" y="0"/>
                </a:lnTo>
                <a:cubicBezTo>
                  <a:pt x="6156976" y="0"/>
                  <a:pt x="7526202" y="1369226"/>
                  <a:pt x="7526202" y="3058251"/>
                </a:cubicBezTo>
                <a:cubicBezTo>
                  <a:pt x="7526202" y="4747276"/>
                  <a:pt x="6156976" y="6116502"/>
                  <a:pt x="4467951" y="6116502"/>
                </a:cubicBezTo>
                <a:lnTo>
                  <a:pt x="19050" y="6116502"/>
                </a:lnTo>
                <a:lnTo>
                  <a:pt x="0" y="1905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519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4811355" y="-125806"/>
            <a:ext cx="17375995" cy="1178361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7927839" y="5119872"/>
            <a:ext cx="33452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1332201" y="2507285"/>
            <a:ext cx="24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4837735" y="2504433"/>
            <a:ext cx="24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8343263" y="2507293"/>
            <a:ext cx="24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926475" y="5128400"/>
            <a:ext cx="33452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4423007" y="5128400"/>
            <a:ext cx="33452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894621" y="4074767"/>
            <a:ext cx="3409600" cy="1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4390991" y="4074767"/>
            <a:ext cx="3409600" cy="1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7887348" y="4074767"/>
            <a:ext cx="3409600" cy="1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001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98E2-9F60-418C-B7BC-3090CC50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BEBE9-18E1-4F13-8F2D-0AFB60529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BA85D-C1E3-4E09-9574-0282879CE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78330-7DF8-4823-9CD5-5DB1DEF2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80B-71D4-40A7-B70E-863A60470AD9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2A5C9-00A7-40C4-9ED1-3BDA60B3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F4F41-5AAE-4B8F-906E-CC3DE792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164-35E9-4574-A515-56E0C23C7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351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D2661C-20CF-42DF-ACFB-A9E9EA96E5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8" y="146050"/>
            <a:ext cx="11801816" cy="451140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09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10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93791F-18C8-404E-98BF-0270445286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0979" y="377555"/>
            <a:ext cx="5418034" cy="466446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6426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93791F-18C8-404E-98BF-0270445286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0979" y="377555"/>
            <a:ext cx="5418034" cy="4664464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161C7F3-AD5F-4D97-8539-66EEE04B75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2988" y="377555"/>
            <a:ext cx="5418034" cy="466446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119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A7BB-E56B-4FA1-B03F-8A9F2BD21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F74C8-0B6E-4440-A395-B76DF55B5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92B58-0A7C-42A5-B5D0-F48563C1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20AAF-18FA-40D8-8D6C-25510623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4769D-57A3-4D0A-97F1-5F3C4AFE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02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4A23-2CF4-46CA-B031-2C3BC181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2F55-B479-4364-B294-F3F72F77C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03681-F708-44D5-9C80-29C71927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2D756-96C0-46E7-955F-8C9C93CE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8C14F-5FC1-4E49-8A21-6365EF8E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02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FE1A-1C02-4ACB-AFFA-3F1B6486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F5826-C313-4A23-9D28-6E9B680F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02392-D10D-4BDA-8A8B-BF295D26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0F0CA-6E4A-4B00-A15B-0C82FDB0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33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9E6D-32BE-4C76-94A9-34C904C89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E6425-D189-4697-A005-C50B9FF93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88583-2DC4-4C17-8126-47942652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6F005-3C13-4B9A-9AC8-96F047C1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D829-920F-4EBD-AAC6-E5A69601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824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E44A-64EC-42AF-BFCE-387009BB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E47DB-A9A4-4D76-926B-2F6C09F90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4BCF-C805-47A4-AE2A-13557B30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533D7-8076-4352-991A-EB6CCB36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CA5B1-218B-4C98-B420-41BE141A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08561-0863-4314-A9B5-6895732F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71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E8376-8857-45C6-94FE-0B3F6B91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BADCC-5C9B-41F9-A86D-AA0774951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0C13-81EE-4A37-A61B-28900C66C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E6798-95FB-4244-8894-F150212DB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4BAB95-0258-45C2-BA7F-471225068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4E095-27D1-4E9D-8DE7-47A7FCB8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E0CDF1-D25A-4449-B994-046C482C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B868B-4A86-414F-9815-F095D95B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9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99CD-8376-44D3-9170-40ECBFF6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1480C-6A50-4B47-A69E-08B063113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75B48-1969-4AAD-974B-9E4187D13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2E268-83D5-4116-8179-185C418EA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E93DB-91DE-4B81-9E79-6E40E5B48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F47615-6DE8-4B9B-B3EB-8EA45C9D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80B-71D4-40A7-B70E-863A60470AD9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882398-10E4-435E-A327-F1FF3F17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EC222-BD05-4AFF-BAAF-6D806915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164-35E9-4574-A515-56E0C23C7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077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DD1A-CDC8-4BE6-BDA7-CE4BE685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79D3E-1C0F-4CB1-8D91-944566910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5CC2E-CAD6-4A25-90F2-B6ACC28B0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317A3-79B3-463E-90DA-83DB7071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0D17D-7E42-41F1-B80A-B7E6BA70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07EC5-9545-4421-A957-FB4D59C8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688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EA084-ED5B-482E-86C5-373BF1CC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E82B5-9ED1-454B-8028-692F4E1E4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2A8D9-54F0-4946-A5FD-BAFCB1322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F4951-AE89-4189-A65F-9B59A2C8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053CF-C0F4-4FA7-A62F-CF68D00E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B0CE4-DCF5-4D55-BE95-0103B448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920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8A95-E4E7-4351-8175-65BE4227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BFE0E-7401-424F-A88F-56E006FCE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F1B99-D79B-4A3D-A528-8326A743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D06CA-4898-450F-9783-EECDBB1F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BA958-ECFC-410C-8CB6-26206364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25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42310-211D-45FF-9478-53763374B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44C41-F193-4EA3-9E38-C40722EC1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2968-2C66-481E-9284-760CA09D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669B7-DF83-4143-AF1B-2A4076A1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0CC23-5C1F-4AD0-9658-E0F1A20B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88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001" y="593367"/>
            <a:ext cx="5503636" cy="763676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0000" y="1590900"/>
            <a:ext cx="10932000" cy="4547118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03433" lvl="0" indent="-29697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235"/>
            </a:lvl1pPr>
            <a:lvl2pPr marL="806867" lvl="1" indent="-296972">
              <a:spcBef>
                <a:spcPts val="1765"/>
              </a:spcBef>
              <a:spcAft>
                <a:spcPts val="0"/>
              </a:spcAft>
              <a:buSzPts val="1700"/>
              <a:buChar char="○"/>
              <a:defRPr/>
            </a:lvl2pPr>
            <a:lvl3pPr marL="1210300" lvl="2" indent="-296972">
              <a:spcBef>
                <a:spcPts val="1765"/>
              </a:spcBef>
              <a:spcAft>
                <a:spcPts val="0"/>
              </a:spcAft>
              <a:buSzPts val="1700"/>
              <a:buChar char="■"/>
              <a:defRPr/>
            </a:lvl3pPr>
            <a:lvl4pPr marL="1613733" lvl="3" indent="-296972">
              <a:spcBef>
                <a:spcPts val="1765"/>
              </a:spcBef>
              <a:spcAft>
                <a:spcPts val="0"/>
              </a:spcAft>
              <a:buSzPts val="1700"/>
              <a:buChar char="●"/>
              <a:defRPr/>
            </a:lvl4pPr>
            <a:lvl5pPr marL="2017166" lvl="4" indent="-296972">
              <a:spcBef>
                <a:spcPts val="1765"/>
              </a:spcBef>
              <a:spcAft>
                <a:spcPts val="0"/>
              </a:spcAft>
              <a:buSzPts val="1700"/>
              <a:buChar char="○"/>
              <a:defRPr/>
            </a:lvl5pPr>
            <a:lvl6pPr marL="2420600" lvl="5" indent="-296972">
              <a:spcBef>
                <a:spcPts val="1765"/>
              </a:spcBef>
              <a:spcAft>
                <a:spcPts val="0"/>
              </a:spcAft>
              <a:buSzPts val="1700"/>
              <a:buChar char="■"/>
              <a:defRPr/>
            </a:lvl6pPr>
            <a:lvl7pPr marL="2824033" lvl="6" indent="-296972">
              <a:spcBef>
                <a:spcPts val="1765"/>
              </a:spcBef>
              <a:spcAft>
                <a:spcPts val="0"/>
              </a:spcAft>
              <a:buSzPts val="1700"/>
              <a:buChar char="●"/>
              <a:defRPr/>
            </a:lvl7pPr>
            <a:lvl8pPr marL="3227466" lvl="7" indent="-296972">
              <a:spcBef>
                <a:spcPts val="1765"/>
              </a:spcBef>
              <a:spcAft>
                <a:spcPts val="0"/>
              </a:spcAft>
              <a:buSzPts val="1700"/>
              <a:buChar char="○"/>
              <a:defRPr/>
            </a:lvl8pPr>
            <a:lvl9pPr marL="3630900" lvl="8" indent="-296972">
              <a:spcBef>
                <a:spcPts val="1765"/>
              </a:spcBef>
              <a:spcAft>
                <a:spcPts val="1765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 rot="206224">
            <a:off x="6345591" y="-250519"/>
            <a:ext cx="7128100" cy="2135047"/>
          </a:xfrm>
          <a:custGeom>
            <a:avLst/>
            <a:gdLst/>
            <a:ahLst/>
            <a:cxnLst/>
            <a:rect l="l" t="t" r="r" b="b"/>
            <a:pathLst>
              <a:path w="213672" h="64083" extrusionOk="0">
                <a:moveTo>
                  <a:pt x="1370" y="4662"/>
                </a:moveTo>
                <a:cubicBezTo>
                  <a:pt x="-12494" y="6882"/>
                  <a:pt x="85639" y="9694"/>
                  <a:pt x="108828" y="17983"/>
                </a:cubicBezTo>
                <a:cubicBezTo>
                  <a:pt x="132017" y="26272"/>
                  <a:pt x="124715" y="47340"/>
                  <a:pt x="140503" y="54395"/>
                </a:cubicBezTo>
                <a:cubicBezTo>
                  <a:pt x="156291" y="61450"/>
                  <a:pt x="194972" y="68604"/>
                  <a:pt x="203557" y="60315"/>
                </a:cubicBezTo>
                <a:cubicBezTo>
                  <a:pt x="212142" y="52026"/>
                  <a:pt x="225710" y="13938"/>
                  <a:pt x="192012" y="4662"/>
                </a:cubicBezTo>
                <a:cubicBezTo>
                  <a:pt x="158314" y="-4613"/>
                  <a:pt x="15234" y="2442"/>
                  <a:pt x="1370" y="4662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Google Shape;27;p4"/>
          <p:cNvSpPr/>
          <p:nvPr/>
        </p:nvSpPr>
        <p:spPr>
          <a:xfrm>
            <a:off x="6748936" y="-235758"/>
            <a:ext cx="6819267" cy="1333624"/>
          </a:xfrm>
          <a:custGeom>
            <a:avLst/>
            <a:gdLst/>
            <a:ahLst/>
            <a:cxnLst/>
            <a:rect l="l" t="t" r="r" b="b"/>
            <a:pathLst>
              <a:path w="204578" h="40009" extrusionOk="0">
                <a:moveTo>
                  <a:pt x="4752" y="2929"/>
                </a:moveTo>
                <a:cubicBezTo>
                  <a:pt x="-16907" y="8455"/>
                  <a:pt x="42693" y="36380"/>
                  <a:pt x="62478" y="39636"/>
                </a:cubicBezTo>
                <a:cubicBezTo>
                  <a:pt x="82263" y="42892"/>
                  <a:pt x="104021" y="22466"/>
                  <a:pt x="123460" y="22466"/>
                </a:cubicBezTo>
                <a:cubicBezTo>
                  <a:pt x="142899" y="22466"/>
                  <a:pt x="167617" y="42300"/>
                  <a:pt x="179113" y="39636"/>
                </a:cubicBezTo>
                <a:cubicBezTo>
                  <a:pt x="190609" y="36972"/>
                  <a:pt x="221494" y="12599"/>
                  <a:pt x="192434" y="6481"/>
                </a:cubicBezTo>
                <a:cubicBezTo>
                  <a:pt x="163374" y="363"/>
                  <a:pt x="26411" y="-2597"/>
                  <a:pt x="4752" y="2929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8617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D2661C-20CF-42DF-ACFB-A9E9EA96E5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8" y="146050"/>
            <a:ext cx="11801816" cy="451140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402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240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93791F-18C8-404E-98BF-0270445286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0979" y="377555"/>
            <a:ext cx="5418034" cy="466446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13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93791F-18C8-404E-98BF-0270445286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0979" y="377555"/>
            <a:ext cx="5418034" cy="4664464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161C7F3-AD5F-4D97-8539-66EEE04B75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2988" y="377555"/>
            <a:ext cx="5418034" cy="466446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245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A7BB-E56B-4FA1-B03F-8A9F2BD21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F74C8-0B6E-4440-A395-B76DF55B5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92B58-0A7C-42A5-B5D0-F48563C1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20AAF-18FA-40D8-8D6C-25510623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4769D-57A3-4D0A-97F1-5F3C4AFE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0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FE29-F231-48C2-B437-C1AF42FE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DEA10-221C-408D-AB28-BF335672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80B-71D4-40A7-B70E-863A60470AD9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6DA91-FC1D-40C7-99E6-682888AD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2F9C7-92C1-4A96-B2E5-10A25A13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164-35E9-4574-A515-56E0C23C7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633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4A23-2CF4-46CA-B031-2C3BC181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2F55-B479-4364-B294-F3F72F77C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03681-F708-44D5-9C80-29C71927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2D756-96C0-46E7-955F-8C9C93CE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8C14F-5FC1-4E49-8A21-6365EF8E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454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FE1A-1C02-4ACB-AFFA-3F1B6486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F5826-C313-4A23-9D28-6E9B680F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02392-D10D-4BDA-8A8B-BF295D26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0F0CA-6E4A-4B00-A15B-0C82FDB0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38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9E6D-32BE-4C76-94A9-34C904C89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E6425-D189-4697-A005-C50B9FF93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88583-2DC4-4C17-8126-47942652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6F005-3C13-4B9A-9AC8-96F047C1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D829-920F-4EBD-AAC6-E5A69601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836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E44A-64EC-42AF-BFCE-387009BB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E47DB-A9A4-4D76-926B-2F6C09F90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4BCF-C805-47A4-AE2A-13557B30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533D7-8076-4352-991A-EB6CCB36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CA5B1-218B-4C98-B420-41BE141A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08561-0863-4314-A9B5-6895732F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2210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E8376-8857-45C6-94FE-0B3F6B91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BADCC-5C9B-41F9-A86D-AA0774951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0C13-81EE-4A37-A61B-28900C66C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E6798-95FB-4244-8894-F150212DB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4BAB95-0258-45C2-BA7F-471225068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4E095-27D1-4E9D-8DE7-47A7FCB8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E0CDF1-D25A-4449-B994-046C482C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B868B-4A86-414F-9815-F095D95B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69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DD1A-CDC8-4BE6-BDA7-CE4BE685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79D3E-1C0F-4CB1-8D91-944566910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5CC2E-CAD6-4A25-90F2-B6ACC28B0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317A3-79B3-463E-90DA-83DB7071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0D17D-7E42-41F1-B80A-B7E6BA70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07EC5-9545-4421-A957-FB4D59C8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967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EA084-ED5B-482E-86C5-373BF1CC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E82B5-9ED1-454B-8028-692F4E1E4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2A8D9-54F0-4946-A5FD-BAFCB1322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F4951-AE89-4189-A65F-9B59A2C8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053CF-C0F4-4FA7-A62F-CF68D00E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B0CE4-DCF5-4D55-BE95-0103B448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1253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8A95-E4E7-4351-8175-65BE4227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BFE0E-7401-424F-A88F-56E006FCE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F1B99-D79B-4A3D-A528-8326A743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D06CA-4898-450F-9783-EECDBB1F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BA958-ECFC-410C-8CB6-26206364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7076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42310-211D-45FF-9478-53763374B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44C41-F193-4EA3-9E38-C40722EC1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2968-2C66-481E-9284-760CA09D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669B7-DF83-4143-AF1B-2A4076A1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0CC23-5C1F-4AD0-9658-E0F1A20B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4592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76CA03-0D51-4204-BD75-F52A3639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65B9-588D-463B-A825-3948205325EF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1DFB6-6E8B-4F8E-887E-D5F32C7E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9D6D2-C95F-4E78-85B0-55588ABA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EC3B-6A73-4B6E-8B6D-1AFC9E6F8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2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2950A-CFEA-4FE8-8FC7-0E609390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80B-71D4-40A7-B70E-863A60470AD9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1D215-188A-43AA-BA6E-24AC46A2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38B47-F479-4B7C-892B-AF5376538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164-35E9-4574-A515-56E0C23C7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05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5695247" y="2400134"/>
            <a:ext cx="8236655" cy="558572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7"/>
          <p:cNvSpPr/>
          <p:nvPr/>
        </p:nvSpPr>
        <p:spPr>
          <a:xfrm rot="8100000" flipH="1">
            <a:off x="-5610569" y="1040998"/>
            <a:ext cx="9815015" cy="665609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1938700" y="1992033"/>
            <a:ext cx="3614400" cy="37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147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5704400" y="3668217"/>
            <a:ext cx="783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800" cy="26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5821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83746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42118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52567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9828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21563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20524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38" name="Google Shape;38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600" cy="20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354000" y="3974833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34747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294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83B0-813A-4A4D-A12B-58AB5D59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0FE82-C5C5-406E-A43A-F2A84978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ADDDC-AB63-4587-A99F-001E7D45C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80D71-7D09-475A-90DB-D5272609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80B-71D4-40A7-B70E-863A60470AD9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3E95B-ED9E-4205-BC94-2B656F6B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85D79-BA60-4B08-A882-D2C7ED99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164-35E9-4574-A515-56E0C23C7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444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800" cy="2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666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90882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3516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BD9D-466C-45EE-BE31-AF65D3DCD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D87A5-743C-4096-BE1F-BC0F16F13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CB3C4-EB7F-4CBD-BEE8-BDE524A4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4F68-A874-44DE-86D3-10536D607656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3A672-BC5B-4AC2-A1C9-DF2666D0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174DA-13D9-4F9B-847C-EED6E469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FC99-67F1-42D5-84C8-4F37091E8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209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7C28E-CD28-4DBF-8889-7247A0CA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28D05-FC76-4564-A578-FE74E432C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9A79E-4896-41D0-AA0B-6BE22977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4F68-A874-44DE-86D3-10536D607656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A54D0-DE8D-4B8C-A5CA-36A781B8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1390D-C648-44ED-AD47-DEE3F62E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FC99-67F1-42D5-84C8-4F37091E8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667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CC33-7BD3-43F5-A56A-A15BBABE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3CA75-D4D1-4011-84DC-86DC892FE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649BB-9AE8-47C4-8230-8321EB88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4F68-A874-44DE-86D3-10536D607656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8E930-9174-429A-81E9-ED138F5C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0A969-4FB7-445F-9E9C-9262EE5C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FC99-67F1-42D5-84C8-4F37091E8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329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CB27-C5CB-4512-96B9-F6528003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D6FAF-8A3E-4CE7-BAB2-AE8B4BE8E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99AFB-C830-4645-9BDF-D48756020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C7C24-C203-4851-A244-5ED272CE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4F68-A874-44DE-86D3-10536D607656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0E2B6-76E9-47C4-9B6C-9FA7BCF3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DD24A-1566-4477-8D70-7CA0070D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FC99-67F1-42D5-84C8-4F37091E8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6405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8B86-5CE6-4D3D-B1D8-3C4FE9C5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3AAAF-96ED-470B-9DDC-FBBE35447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A9938-5087-472C-8BF5-72BAD6CD8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71CE9-34F4-4139-9151-F3FD175971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EAF7C-6311-4511-A51B-71A69CEDF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98953-4B53-4B6D-8F1B-F06993DB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4F68-A874-44DE-86D3-10536D607656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78AD7-CA97-4750-A6E0-9C2E74E4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CF2A58-51A8-4DAE-A78D-E6B1DF40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FC99-67F1-42D5-84C8-4F37091E8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2418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DB229-3633-4C19-8A73-B630A1B8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F9064-B19F-4565-B8E2-F191481F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4F68-A874-44DE-86D3-10536D607656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DDC28-CB0B-40D5-BE22-1066BF1C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7854A-BA6A-4778-801D-B938F090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FC99-67F1-42D5-84C8-4F37091E8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248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6A79C-BFBC-474F-B309-66B57FC0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4F68-A874-44DE-86D3-10536D607656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CF9E1-11A1-40E8-9EAB-4279C45A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88997-5B2D-4483-89DB-3AF2F2F8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FC99-67F1-42D5-84C8-4F37091E8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3740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84E1-0826-4943-A05B-35E18567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4CAB0-B55D-4105-85E6-F24EF8336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44C86-CBD6-44F4-8B74-21581FC1C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5FDB5-5682-4221-906D-0045E4BE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4F68-A874-44DE-86D3-10536D607656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FE617-06F6-4A87-AB19-28D723C6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760E7-77BF-4D23-AE52-1184648E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FC99-67F1-42D5-84C8-4F37091E8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3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FE1A-4C01-4369-A6FC-97CD33E0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AC940-8378-4185-9197-28E9BE542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B5070-08C3-4A13-A252-4C9D226AC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C4B89-FAC0-4B87-9E35-74BA0EB6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580B-71D4-40A7-B70E-863A60470AD9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F4836-AEF0-4239-90D9-5F153C1E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61578-D8BF-4CDE-B783-54D1A28E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164-35E9-4574-A515-56E0C23C7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9845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49C1-7789-415A-AB42-327B7850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E77123-B368-469A-B329-771187F63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FC2DC-C6B6-4DAB-A180-C66193CB7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E26F9-A7BD-4D56-8A6D-439451A8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4F68-A874-44DE-86D3-10536D607656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2FEC9-4127-49EA-BC25-036E3EA1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9CEFA-DB01-4DBF-BF75-334660BC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FC99-67F1-42D5-84C8-4F37091E8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851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4BFA-82B3-4117-A608-FFE3A638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E83C1-E11B-42DC-8102-34BD086F1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B1610-D596-4C1C-986B-7434092E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4F68-A874-44DE-86D3-10536D607656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0635B-06C2-44C4-A1D1-0E2B7C25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CBB4A-B1C1-4C01-95DC-6F52CD99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FC99-67F1-42D5-84C8-4F37091E8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570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A35C51-7C00-4FE3-A8AF-2386090DB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2C4B0-F27E-4529-A214-D52ECDD8F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F7FD0-482A-4DDB-BC25-058DB72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4F68-A874-44DE-86D3-10536D607656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62E3C-725D-4084-B6F3-3CF0E5AF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B0BC6-820A-48B1-A835-3EBA7991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FC99-67F1-42D5-84C8-4F37091E8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5343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0100" y="1297414"/>
            <a:ext cx="2527300" cy="380798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745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682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9125D-F9D4-40BC-AD87-1A10BAF7E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9397" y="322592"/>
            <a:ext cx="6116502" cy="6116502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5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7A95B-2FBC-4A53-8891-DDA21192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F82B2-B623-455D-B583-C5AA05928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2A446-A7B3-4A7C-ACE0-9D5E1FCA2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FC638-4C70-48C5-BB5C-78A60DFFF9A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50D70-2AFF-419B-9BC5-FF7CC4298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5B077-7F85-4AB7-B6F3-EEE6EA88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D40C7-2465-4C1E-814A-BF9A754084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20913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E99E9-CBC0-44A7-9823-60A2948C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C3889-47E7-4F6C-BD2A-1709B4DE7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9A90A-ECD1-49EC-B7E2-6220691AE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0580B-71D4-40A7-B70E-863A60470AD9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6EED7-4A29-4418-A2D3-3DAF45775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E63C-ACC0-48DA-B038-BD58703E9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D2164-35E9-4574-A515-56E0C23C7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0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  <p:sldLayoutId id="2147483758" r:id="rId35"/>
    <p:sldLayoutId id="2147483759" r:id="rId36"/>
    <p:sldLayoutId id="2147483760" r:id="rId37"/>
    <p:sldLayoutId id="2147483761" r:id="rId38"/>
    <p:sldLayoutId id="2147483836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7A95B-2FBC-4A53-8891-DDA21192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F82B2-B623-455D-B583-C5AA05928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2A446-A7B3-4A7C-ACE0-9D5E1FCA2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50D70-2AFF-419B-9BC5-FF7CC4298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5B077-7F85-4AB7-B6F3-EEE6EA88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8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83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3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7A95B-2FBC-4A53-8891-DDA21192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F82B2-B623-455D-B583-C5AA05928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2A446-A7B3-4A7C-ACE0-9D5E1FCA2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FC638-4C70-48C5-BB5C-78A60DFFF9AA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50D70-2AFF-419B-9BC5-FF7CC4298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5B077-7F85-4AB7-B6F3-EEE6EA88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D40C7-2465-4C1E-814A-BF9A7540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7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83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61905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59FD9-740B-4F73-8F2E-D4E2F661B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7B652-44A9-4A4D-B284-8C06CD8D4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D2874-E94A-471C-BD6F-6EB67F425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D4F68-A874-44DE-86D3-10536D607656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A9801-24A1-4A42-AF50-A223F495C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B3938-BAF8-456C-B630-AEAC085B4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FC99-67F1-42D5-84C8-4F37091E8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9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sv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" Type="http://schemas.openxmlformats.org/officeDocument/2006/relationships/video" Target="https://www.youtube.com/embed/p-vNSqUy0l4?feature=oembed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7.svg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sv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" Type="http://schemas.openxmlformats.org/officeDocument/2006/relationships/video" Target="https://www.youtube.com/embed/RZR_b753ZJ0?feature=oembed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7.svg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6.svg"/><Relationship Id="rId9" Type="http://schemas.openxmlformats.org/officeDocument/2006/relationships/hyperlink" Target="https://www.youtube-nocookie.com/embed/GX7nai2aEtw?autoplay=1&amp;iv_load_policy=3&amp;loop=1&amp;modestbranding=1&amp;playlist=GX7nai2aEtw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sv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" Type="http://schemas.openxmlformats.org/officeDocument/2006/relationships/video" Target="https://www.youtube.com/embed/otTDBBkNpHE?feature=oembed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7.svg"/><Relationship Id="rId1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svg"/><Relationship Id="rId18" Type="http://schemas.openxmlformats.org/officeDocument/2006/relationships/image" Target="../media/image13.png"/><Relationship Id="rId3" Type="http://schemas.openxmlformats.org/officeDocument/2006/relationships/image" Target="../media/image13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17" Type="http://schemas.openxmlformats.org/officeDocument/2006/relationships/image" Target="../media/image23.sv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png"/><Relationship Id="rId11" Type="http://schemas.openxmlformats.org/officeDocument/2006/relationships/image" Target="../media/image17.svg"/><Relationship Id="rId5" Type="http://schemas.openxmlformats.org/officeDocument/2006/relationships/image" Target="../media/image6.svg"/><Relationship Id="rId15" Type="http://schemas.openxmlformats.org/officeDocument/2006/relationships/image" Target="../media/image21.svg"/><Relationship Id="rId10" Type="http://schemas.openxmlformats.org/officeDocument/2006/relationships/image" Target="../media/image9.png"/><Relationship Id="rId19" Type="http://schemas.openxmlformats.org/officeDocument/2006/relationships/image" Target="../media/image25.svg"/><Relationship Id="rId4" Type="http://schemas.openxmlformats.org/officeDocument/2006/relationships/image" Target="../media/image3.png"/><Relationship Id="rId9" Type="http://schemas.openxmlformats.org/officeDocument/2006/relationships/image" Target="../media/image15.sv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5.sv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7.svg"/><Relationship Id="rId5" Type="http://schemas.openxmlformats.org/officeDocument/2006/relationships/image" Target="../media/image27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png"/><Relationship Id="rId5" Type="http://schemas.openxmlformats.org/officeDocument/2006/relationships/image" Target="../media/image17.sv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svg"/><Relationship Id="rId18" Type="http://schemas.openxmlformats.org/officeDocument/2006/relationships/image" Target="../media/image13.png"/><Relationship Id="rId3" Type="http://schemas.openxmlformats.org/officeDocument/2006/relationships/image" Target="../media/image13.svg"/><Relationship Id="rId21" Type="http://schemas.openxmlformats.org/officeDocument/2006/relationships/image" Target="../media/image27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17" Type="http://schemas.openxmlformats.org/officeDocument/2006/relationships/image" Target="../media/image23.sv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png"/><Relationship Id="rId11" Type="http://schemas.openxmlformats.org/officeDocument/2006/relationships/image" Target="../media/image17.svg"/><Relationship Id="rId5" Type="http://schemas.openxmlformats.org/officeDocument/2006/relationships/image" Target="../media/image6.svg"/><Relationship Id="rId15" Type="http://schemas.openxmlformats.org/officeDocument/2006/relationships/image" Target="../media/image21.svg"/><Relationship Id="rId10" Type="http://schemas.openxmlformats.org/officeDocument/2006/relationships/image" Target="../media/image9.png"/><Relationship Id="rId19" Type="http://schemas.openxmlformats.org/officeDocument/2006/relationships/image" Target="../media/image25.svg"/><Relationship Id="rId4" Type="http://schemas.openxmlformats.org/officeDocument/2006/relationships/image" Target="../media/image3.png"/><Relationship Id="rId9" Type="http://schemas.openxmlformats.org/officeDocument/2006/relationships/image" Target="../media/image15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1.png"/><Relationship Id="rId18" Type="http://schemas.openxmlformats.org/officeDocument/2006/relationships/image" Target="../media/image33.png"/><Relationship Id="rId3" Type="http://schemas.openxmlformats.org/officeDocument/2006/relationships/image" Target="../media/image13.svg"/><Relationship Id="rId21" Type="http://schemas.openxmlformats.org/officeDocument/2006/relationships/image" Target="../media/image60.svg"/><Relationship Id="rId7" Type="http://schemas.openxmlformats.org/officeDocument/2006/relationships/image" Target="../media/image8.svg"/><Relationship Id="rId12" Type="http://schemas.openxmlformats.org/officeDocument/2006/relationships/hyperlink" Target="https://myfreeppt.com/" TargetMode="External"/><Relationship Id="rId17" Type="http://schemas.openxmlformats.org/officeDocument/2006/relationships/image" Target="../media/image56.svg"/><Relationship Id="rId2" Type="http://schemas.openxmlformats.org/officeDocument/2006/relationships/image" Target="../media/image7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4.png"/><Relationship Id="rId11" Type="http://schemas.openxmlformats.org/officeDocument/2006/relationships/image" Target="../media/image15.svg"/><Relationship Id="rId5" Type="http://schemas.openxmlformats.org/officeDocument/2006/relationships/image" Target="../media/image6.svg"/><Relationship Id="rId15" Type="http://schemas.openxmlformats.org/officeDocument/2006/relationships/hyperlink" Target="https://creativecommons.org/licenses/by/4.0/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58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5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png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sv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" Type="http://schemas.openxmlformats.org/officeDocument/2006/relationships/video" Target="https://www.youtube.com/embed/RgJZ0ySEKYg?feature=oembed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7.sv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9.png"/><Relationship Id="rId18" Type="http://schemas.openxmlformats.org/officeDocument/2006/relationships/image" Target="../media/image8.svg"/><Relationship Id="rId3" Type="http://schemas.openxmlformats.org/officeDocument/2006/relationships/image" Target="../media/image16.png"/><Relationship Id="rId21" Type="http://schemas.openxmlformats.org/officeDocument/2006/relationships/hyperlink" Target="https://www.researchgate.net/figure/From-Pangaea-to-the-present-day-continents_fig2_225366117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33.sv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7.sv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3.png"/><Relationship Id="rId10" Type="http://schemas.openxmlformats.org/officeDocument/2006/relationships/image" Target="../media/image19.svg"/><Relationship Id="rId19" Type="http://schemas.openxmlformats.org/officeDocument/2006/relationships/image" Target="../media/image13.png"/><Relationship Id="rId4" Type="http://schemas.openxmlformats.org/officeDocument/2006/relationships/image" Target="../media/image15.svg"/><Relationship Id="rId9" Type="http://schemas.openxmlformats.org/officeDocument/2006/relationships/image" Target="../media/image10.png"/><Relationship Id="rId1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-nocookie.com/embed/vE2FK0B7gPo?autoplay=1&amp;iv_load_policy=3&amp;loop=1&amp;modestbranding=1&amp;playlist=vE2FK0B7gPo" TargetMode="External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-nocookie.com/embed/vE2FK0B7gPo?autoplay=1&amp;iv_load_policy=3&amp;loop=1&amp;modestbranding=1&amp;playlist=vE2FK0B7gPo" TargetMode="External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B43D8982-AD18-46F4-975B-CD6AF328305D}"/>
              </a:ext>
            </a:extLst>
          </p:cNvPr>
          <p:cNvSpPr/>
          <p:nvPr/>
        </p:nvSpPr>
        <p:spPr>
          <a:xfrm>
            <a:off x="1782252" y="6439094"/>
            <a:ext cx="1798562" cy="17985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712054-4357-4210-99DC-CE283BA645AA}"/>
              </a:ext>
            </a:extLst>
          </p:cNvPr>
          <p:cNvSpPr/>
          <p:nvPr/>
        </p:nvSpPr>
        <p:spPr>
          <a:xfrm>
            <a:off x="6655706" y="-1235971"/>
            <a:ext cx="3597123" cy="35971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7998D1-59F0-4930-9DFC-160F48C8DD22}"/>
              </a:ext>
            </a:extLst>
          </p:cNvPr>
          <p:cNvSpPr/>
          <p:nvPr/>
        </p:nvSpPr>
        <p:spPr>
          <a:xfrm>
            <a:off x="377977" y="206573"/>
            <a:ext cx="6339342" cy="63393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CE0A7-DA27-43CD-84C5-89D3CC4E49BD}"/>
              </a:ext>
            </a:extLst>
          </p:cNvPr>
          <p:cNvSpPr txBox="1"/>
          <p:nvPr/>
        </p:nvSpPr>
        <p:spPr>
          <a:xfrm>
            <a:off x="6962822" y="1667322"/>
            <a:ext cx="52291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The Crust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Grade 7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46AA2B0-0139-4E87-9B00-3085839A2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44224" y="-3058100"/>
            <a:ext cx="6116502" cy="527548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0D9DFCC-73F7-42D5-B866-06C664D9C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76686" y="5943453"/>
            <a:ext cx="3822969" cy="329731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0F8766D-36DE-45F0-A83E-4C71C8134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9501526" y="6201239"/>
            <a:ext cx="3749610" cy="323403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5E7F502-718E-451B-B5DA-4261F2C92E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78153">
            <a:off x="696844" y="5806369"/>
            <a:ext cx="599123" cy="52863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EAA9B93-A630-4B0C-B2E2-B2832B77D3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8975531">
            <a:off x="6306337" y="1214974"/>
            <a:ext cx="299562" cy="2643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641088C-AB2D-4717-8773-3D7417D2BD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3499722">
            <a:off x="1407387" y="6229825"/>
            <a:ext cx="368659" cy="32528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F59B98-BAAC-4CBD-8143-EFAA32B8FB53}"/>
              </a:ext>
            </a:extLst>
          </p:cNvPr>
          <p:cNvSpPr/>
          <p:nvPr/>
        </p:nvSpPr>
        <p:spPr>
          <a:xfrm>
            <a:off x="9288993" y="5924592"/>
            <a:ext cx="621323" cy="6213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947126-F002-403C-9C94-7C71378C9305}"/>
              </a:ext>
            </a:extLst>
          </p:cNvPr>
          <p:cNvSpPr/>
          <p:nvPr/>
        </p:nvSpPr>
        <p:spPr>
          <a:xfrm>
            <a:off x="9820953" y="1235512"/>
            <a:ext cx="621323" cy="621323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AF5DEA-A219-4259-83C3-114F3C27B883}"/>
              </a:ext>
            </a:extLst>
          </p:cNvPr>
          <p:cNvSpPr/>
          <p:nvPr/>
        </p:nvSpPr>
        <p:spPr>
          <a:xfrm>
            <a:off x="10147958" y="4487625"/>
            <a:ext cx="2023371" cy="20233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Placeholder 14" descr="A picture containing sitting, small, table, covered&#10;&#10;Description automatically generated">
            <a:extLst>
              <a:ext uri="{FF2B5EF4-FFF2-40B4-BE49-F238E27FC236}">
                <a16:creationId xmlns:a16="http://schemas.microsoft.com/office/drawing/2014/main" id="{2657BB1B-1F02-47C8-8BB6-FC04E45C78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2" b="7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468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963AD7A8-A1F3-472D-AB7D-965560C47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5062621">
            <a:off x="9767343" y="3429817"/>
            <a:ext cx="2249808" cy="224980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2BB457E-487A-4B8A-AAAD-E03F505AA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78153">
            <a:off x="2251762" y="5446772"/>
            <a:ext cx="263160" cy="232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D77B18-BF7A-4E30-B7DD-19F224653DD0}"/>
              </a:ext>
            </a:extLst>
          </p:cNvPr>
          <p:cNvSpPr txBox="1"/>
          <p:nvPr/>
        </p:nvSpPr>
        <p:spPr>
          <a:xfrm>
            <a:off x="1460977" y="5588069"/>
            <a:ext cx="10731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noProof="0" dirty="0">
                <a:solidFill>
                  <a:prstClr val="white"/>
                </a:solidFill>
                <a:latin typeface="Arial Rounded MT Bold" panose="020F0704030504030204" pitchFamily="34" charset="0"/>
                <a:cs typeface="Baloo" panose="03080902040302020200" pitchFamily="66" charset="0"/>
              </a:rPr>
              <a:t>Evidence of Pangaea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Baloo" panose="03080902040302020200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FB4AA-B4F8-4031-B626-D59AE33ECEB0}"/>
              </a:ext>
            </a:extLst>
          </p:cNvPr>
          <p:cNvGrpSpPr/>
          <p:nvPr/>
        </p:nvGrpSpPr>
        <p:grpSpPr>
          <a:xfrm>
            <a:off x="646847" y="5820135"/>
            <a:ext cx="521497" cy="375008"/>
            <a:chOff x="10827521" y="5195841"/>
            <a:chExt cx="904541" cy="546930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DE7FB8-B748-4961-9B84-4D43084AC075}"/>
                </a:ext>
              </a:extLst>
            </p:cNvPr>
            <p:cNvSpPr/>
            <p:nvPr/>
          </p:nvSpPr>
          <p:spPr>
            <a:xfrm>
              <a:off x="10827521" y="5195841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DB7B37-F849-4F5F-A9BE-BB1C23D1430C}"/>
                </a:ext>
              </a:extLst>
            </p:cNvPr>
            <p:cNvSpPr/>
            <p:nvPr/>
          </p:nvSpPr>
          <p:spPr>
            <a:xfrm>
              <a:off x="10827521" y="5409485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725AD7-D446-4A2B-A38B-B60DEAB80928}"/>
                </a:ext>
              </a:extLst>
            </p:cNvPr>
            <p:cNvSpPr/>
            <p:nvPr/>
          </p:nvSpPr>
          <p:spPr>
            <a:xfrm>
              <a:off x="10827521" y="5606038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1C21394-9AD8-476F-94A8-59178086A2A2}"/>
              </a:ext>
            </a:extLst>
          </p:cNvPr>
          <p:cNvSpPr txBox="1"/>
          <p:nvPr/>
        </p:nvSpPr>
        <p:spPr>
          <a:xfrm>
            <a:off x="449862" y="497003"/>
            <a:ext cx="5646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Watch the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video</a:t>
            </a:r>
            <a:r>
              <a:rPr kumimoji="0" lang="en-GB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The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Pangaea Pop-up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. What evidence is there to support the theory of plate tectonics? Record your thoughts below.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908D726-AE23-4016-8EEE-0368096A9B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407574">
            <a:off x="11630381" y="5659102"/>
            <a:ext cx="257263" cy="24372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7206FF1-2EB1-458D-A647-9D8C189BDB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9950845">
            <a:off x="5603599" y="3511963"/>
            <a:ext cx="452758" cy="38127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A2457CC-247B-40B1-8875-500117060B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8975531">
            <a:off x="11014309" y="6222137"/>
            <a:ext cx="299562" cy="26431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8BA6C5C-ED91-441C-8C94-AAA1B310DF46}"/>
              </a:ext>
            </a:extLst>
          </p:cNvPr>
          <p:cNvSpPr/>
          <p:nvPr/>
        </p:nvSpPr>
        <p:spPr>
          <a:xfrm>
            <a:off x="10054942" y="5240169"/>
            <a:ext cx="239298" cy="23929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4D3883-53DD-48F8-A4C7-2972FB4912A7}"/>
              </a:ext>
            </a:extLst>
          </p:cNvPr>
          <p:cNvGrpSpPr/>
          <p:nvPr/>
        </p:nvGrpSpPr>
        <p:grpSpPr>
          <a:xfrm>
            <a:off x="9633884" y="5187358"/>
            <a:ext cx="210408" cy="211263"/>
            <a:chOff x="11210212" y="4435748"/>
            <a:chExt cx="210408" cy="211263"/>
          </a:xfrm>
        </p:grpSpPr>
        <p:sp>
          <p:nvSpPr>
            <p:cNvPr id="22" name="Graphic 25">
              <a:extLst>
                <a:ext uri="{FF2B5EF4-FFF2-40B4-BE49-F238E27FC236}">
                  <a16:creationId xmlns:a16="http://schemas.microsoft.com/office/drawing/2014/main" id="{5C73437D-5AA4-4B92-8F3F-65710783D4A1}"/>
                </a:ext>
              </a:extLst>
            </p:cNvPr>
            <p:cNvSpPr/>
            <p:nvPr/>
          </p:nvSpPr>
          <p:spPr>
            <a:xfrm rot="10800000">
              <a:off x="11210212" y="443574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raphic 25">
              <a:extLst>
                <a:ext uri="{FF2B5EF4-FFF2-40B4-BE49-F238E27FC236}">
                  <a16:creationId xmlns:a16="http://schemas.microsoft.com/office/drawing/2014/main" id="{12ADF062-1491-46CD-B9F7-358CA5FE6FEE}"/>
                </a:ext>
              </a:extLst>
            </p:cNvPr>
            <p:cNvSpPr/>
            <p:nvPr/>
          </p:nvSpPr>
          <p:spPr>
            <a:xfrm rot="10800000">
              <a:off x="11210212" y="456866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26E8D38B-4E75-4CEE-AD3A-27D4539CE0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8975531">
            <a:off x="1621961" y="5411753"/>
            <a:ext cx="188962" cy="166731"/>
          </a:xfrm>
          <a:prstGeom prst="rect">
            <a:avLst/>
          </a:prstGeom>
        </p:spPr>
      </p:pic>
      <p:pic>
        <p:nvPicPr>
          <p:cNvPr id="4" name="Online Media 3" title="The Pangaea Pop-up - Michael Molina">
            <a:hlinkClick r:id="" action="ppaction://media"/>
            <a:extLst>
              <a:ext uri="{FF2B5EF4-FFF2-40B4-BE49-F238E27FC236}">
                <a16:creationId xmlns:a16="http://schemas.microsoft.com/office/drawing/2014/main" id="{9DC78AC1-7897-4086-AA0B-5FBED586B6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6203001" y="1351714"/>
            <a:ext cx="5722524" cy="3233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ACBE53-30B4-4B56-80F4-456932D2CD61}"/>
              </a:ext>
            </a:extLst>
          </p:cNvPr>
          <p:cNvSpPr txBox="1"/>
          <p:nvPr/>
        </p:nvSpPr>
        <p:spPr>
          <a:xfrm>
            <a:off x="583212" y="2743772"/>
            <a:ext cx="5405788" cy="27100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33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963AD7A8-A1F3-472D-AB7D-965560C47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5062621">
            <a:off x="9767343" y="3429817"/>
            <a:ext cx="2249808" cy="224980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2BB457E-487A-4B8A-AAAD-E03F505AA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78153">
            <a:off x="2251762" y="5446772"/>
            <a:ext cx="263160" cy="232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D77B18-BF7A-4E30-B7DD-19F224653DD0}"/>
              </a:ext>
            </a:extLst>
          </p:cNvPr>
          <p:cNvSpPr txBox="1"/>
          <p:nvPr/>
        </p:nvSpPr>
        <p:spPr>
          <a:xfrm>
            <a:off x="1460977" y="5588069"/>
            <a:ext cx="10731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prstClr val="white"/>
                </a:solidFill>
                <a:latin typeface="Arial Rounded MT Bold" panose="020F0704030504030204" pitchFamily="34" charset="0"/>
                <a:cs typeface="Baloo" panose="03080902040302020200" pitchFamily="66" charset="0"/>
              </a:rPr>
              <a:t>Medium choice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Baloo" panose="03080902040302020200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FB4AA-B4F8-4031-B626-D59AE33ECEB0}"/>
              </a:ext>
            </a:extLst>
          </p:cNvPr>
          <p:cNvGrpSpPr/>
          <p:nvPr/>
        </p:nvGrpSpPr>
        <p:grpSpPr>
          <a:xfrm>
            <a:off x="646847" y="5820135"/>
            <a:ext cx="521497" cy="375008"/>
            <a:chOff x="10827521" y="5195841"/>
            <a:chExt cx="904541" cy="546930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DE7FB8-B748-4961-9B84-4D43084AC075}"/>
                </a:ext>
              </a:extLst>
            </p:cNvPr>
            <p:cNvSpPr/>
            <p:nvPr/>
          </p:nvSpPr>
          <p:spPr>
            <a:xfrm>
              <a:off x="10827521" y="5195841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DB7B37-F849-4F5F-A9BE-BB1C23D1430C}"/>
                </a:ext>
              </a:extLst>
            </p:cNvPr>
            <p:cNvSpPr/>
            <p:nvPr/>
          </p:nvSpPr>
          <p:spPr>
            <a:xfrm>
              <a:off x="10827521" y="5409485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725AD7-D446-4A2B-A38B-B60DEAB80928}"/>
                </a:ext>
              </a:extLst>
            </p:cNvPr>
            <p:cNvSpPr/>
            <p:nvPr/>
          </p:nvSpPr>
          <p:spPr>
            <a:xfrm>
              <a:off x="10827521" y="5606038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1C21394-9AD8-476F-94A8-59178086A2A2}"/>
              </a:ext>
            </a:extLst>
          </p:cNvPr>
          <p:cNvSpPr txBox="1"/>
          <p:nvPr/>
        </p:nvSpPr>
        <p:spPr>
          <a:xfrm>
            <a:off x="449861" y="497003"/>
            <a:ext cx="11475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Watch the video about the making of the pop-up book.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white"/>
                </a:solidFill>
                <a:latin typeface="Abadi" panose="020B0604020104020204" pitchFamily="34" charset="0"/>
              </a:rPr>
              <a:t>Why did the author/creator choose the pop-up medium?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Was the medium effective? Why or why not?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white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Record your ideas below: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908D726-AE23-4016-8EEE-0368096A9B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407574">
            <a:off x="11630381" y="5659102"/>
            <a:ext cx="257263" cy="24372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7206FF1-2EB1-458D-A647-9D8C189BDB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9950845">
            <a:off x="5603599" y="3511963"/>
            <a:ext cx="452758" cy="38127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A2457CC-247B-40B1-8875-500117060B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8975531">
            <a:off x="11014309" y="6222137"/>
            <a:ext cx="299562" cy="26431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8BA6C5C-ED91-441C-8C94-AAA1B310DF46}"/>
              </a:ext>
            </a:extLst>
          </p:cNvPr>
          <p:cNvSpPr/>
          <p:nvPr/>
        </p:nvSpPr>
        <p:spPr>
          <a:xfrm>
            <a:off x="10054942" y="5240169"/>
            <a:ext cx="239298" cy="23929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4D3883-53DD-48F8-A4C7-2972FB4912A7}"/>
              </a:ext>
            </a:extLst>
          </p:cNvPr>
          <p:cNvGrpSpPr/>
          <p:nvPr/>
        </p:nvGrpSpPr>
        <p:grpSpPr>
          <a:xfrm>
            <a:off x="9633884" y="5187358"/>
            <a:ext cx="210408" cy="211263"/>
            <a:chOff x="11210212" y="4435748"/>
            <a:chExt cx="210408" cy="211263"/>
          </a:xfrm>
        </p:grpSpPr>
        <p:sp>
          <p:nvSpPr>
            <p:cNvPr id="22" name="Graphic 25">
              <a:extLst>
                <a:ext uri="{FF2B5EF4-FFF2-40B4-BE49-F238E27FC236}">
                  <a16:creationId xmlns:a16="http://schemas.microsoft.com/office/drawing/2014/main" id="{5C73437D-5AA4-4B92-8F3F-65710783D4A1}"/>
                </a:ext>
              </a:extLst>
            </p:cNvPr>
            <p:cNvSpPr/>
            <p:nvPr/>
          </p:nvSpPr>
          <p:spPr>
            <a:xfrm rot="10800000">
              <a:off x="11210212" y="443574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raphic 25">
              <a:extLst>
                <a:ext uri="{FF2B5EF4-FFF2-40B4-BE49-F238E27FC236}">
                  <a16:creationId xmlns:a16="http://schemas.microsoft.com/office/drawing/2014/main" id="{12ADF062-1491-46CD-B9F7-358CA5FE6FEE}"/>
                </a:ext>
              </a:extLst>
            </p:cNvPr>
            <p:cNvSpPr/>
            <p:nvPr/>
          </p:nvSpPr>
          <p:spPr>
            <a:xfrm rot="10800000">
              <a:off x="11210212" y="456866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26E8D38B-4E75-4CEE-AD3A-27D4539CE0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8975531">
            <a:off x="1621961" y="5411753"/>
            <a:ext cx="188962" cy="166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ACBE53-30B4-4B56-80F4-456932D2CD61}"/>
              </a:ext>
            </a:extLst>
          </p:cNvPr>
          <p:cNvSpPr txBox="1"/>
          <p:nvPr/>
        </p:nvSpPr>
        <p:spPr>
          <a:xfrm>
            <a:off x="583212" y="2743772"/>
            <a:ext cx="5405788" cy="27100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2" name="Online Media 1" title="Making a TED-Ed Lesson: Bringing a pop-up book to life">
            <a:hlinkClick r:id="" action="ppaction://media"/>
            <a:extLst>
              <a:ext uri="{FF2B5EF4-FFF2-40B4-BE49-F238E27FC236}">
                <a16:creationId xmlns:a16="http://schemas.microsoft.com/office/drawing/2014/main" id="{6A3835F9-C476-465B-BDFD-3BDD93C788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6615719" y="2431777"/>
            <a:ext cx="5434839" cy="307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EA6C85-3AC9-4010-BC50-9DEA8BEEC10B}"/>
              </a:ext>
            </a:extLst>
          </p:cNvPr>
          <p:cNvSpPr/>
          <p:nvPr/>
        </p:nvSpPr>
        <p:spPr>
          <a:xfrm>
            <a:off x="179388" y="162369"/>
            <a:ext cx="11801816" cy="509329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77B18-BF7A-4E30-B7DD-19F224653DD0}"/>
              </a:ext>
            </a:extLst>
          </p:cNvPr>
          <p:cNvSpPr txBox="1"/>
          <p:nvPr/>
        </p:nvSpPr>
        <p:spPr>
          <a:xfrm>
            <a:off x="1345838" y="5537673"/>
            <a:ext cx="1084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Baloo" panose="03080902040302020200" pitchFamily="66" charset="0"/>
              </a:rPr>
              <a:t>Plate Boundaries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FB4AA-B4F8-4031-B626-D59AE33ECEB0}"/>
              </a:ext>
            </a:extLst>
          </p:cNvPr>
          <p:cNvGrpSpPr/>
          <p:nvPr/>
        </p:nvGrpSpPr>
        <p:grpSpPr>
          <a:xfrm>
            <a:off x="495299" y="5772039"/>
            <a:ext cx="760576" cy="546930"/>
            <a:chOff x="10827521" y="5195841"/>
            <a:chExt cx="904541" cy="546930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DE7FB8-B748-4961-9B84-4D43084AC075}"/>
                </a:ext>
              </a:extLst>
            </p:cNvPr>
            <p:cNvSpPr/>
            <p:nvPr/>
          </p:nvSpPr>
          <p:spPr>
            <a:xfrm>
              <a:off x="10827521" y="5195841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DB7B37-F849-4F5F-A9BE-BB1C23D1430C}"/>
                </a:ext>
              </a:extLst>
            </p:cNvPr>
            <p:cNvSpPr/>
            <p:nvPr/>
          </p:nvSpPr>
          <p:spPr>
            <a:xfrm>
              <a:off x="10827521" y="5409485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725AD7-D446-4A2B-A38B-B60DEAB80928}"/>
                </a:ext>
              </a:extLst>
            </p:cNvPr>
            <p:cNvSpPr/>
            <p:nvPr/>
          </p:nvSpPr>
          <p:spPr>
            <a:xfrm>
              <a:off x="10827521" y="5606038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CD1FB2A-62A1-454E-9C28-5635C9E5A06F}"/>
              </a:ext>
            </a:extLst>
          </p:cNvPr>
          <p:cNvSpPr/>
          <p:nvPr/>
        </p:nvSpPr>
        <p:spPr>
          <a:xfrm>
            <a:off x="5426542" y="5153114"/>
            <a:ext cx="1307507" cy="1025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2DC0CEE-1583-4C52-9849-16A5FBC6B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78153">
            <a:off x="6745849" y="6408559"/>
            <a:ext cx="263160" cy="232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2252BF2-B527-4C9D-9C74-600F188F0E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407574">
            <a:off x="11700398" y="5391989"/>
            <a:ext cx="257263" cy="24372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0A69251-109F-4465-96B2-F2CCD7F771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8975531">
            <a:off x="189749" y="6398532"/>
            <a:ext cx="299562" cy="2643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2C39D9F-430F-48F6-A471-A05A5436D9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8975531">
            <a:off x="2279987" y="5430486"/>
            <a:ext cx="188962" cy="166731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9BEFA7CF-C398-4706-B7BF-9E8D3AA8236D}"/>
              </a:ext>
            </a:extLst>
          </p:cNvPr>
          <p:cNvSpPr txBox="1">
            <a:spLocks/>
          </p:cNvSpPr>
          <p:nvPr/>
        </p:nvSpPr>
        <p:spPr>
          <a:xfrm>
            <a:off x="455667" y="821477"/>
            <a:ext cx="3600911" cy="3775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Watch </a:t>
            </a:r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Tectonic Plates Demonstration</a:t>
            </a:r>
            <a:endParaRPr lang="en-US" dirty="0"/>
          </a:p>
          <a:p>
            <a:r>
              <a:rPr lang="en-US" dirty="0"/>
              <a:t>Either recreate the three types of boundaries using materials from home </a:t>
            </a:r>
            <a:r>
              <a:rPr lang="en-US" u="sng" dirty="0"/>
              <a:t>or </a:t>
            </a:r>
            <a:r>
              <a:rPr lang="en-US" dirty="0"/>
              <a:t>draw sketches from the demonstration for each type of </a:t>
            </a:r>
            <a:r>
              <a:rPr lang="en-US" dirty="0" smtClean="0"/>
              <a:t>boundary.</a:t>
            </a:r>
            <a:endParaRPr lang="en-US" dirty="0"/>
          </a:p>
          <a:p>
            <a:r>
              <a:rPr lang="en-US" dirty="0"/>
              <a:t>Record pictures of your models or drawings in the chart.</a:t>
            </a:r>
          </a:p>
        </p:txBody>
      </p:sp>
      <p:graphicFrame>
        <p:nvGraphicFramePr>
          <p:cNvPr id="21" name="Google Shape;430;p43">
            <a:extLst>
              <a:ext uri="{FF2B5EF4-FFF2-40B4-BE49-F238E27FC236}">
                <a16:creationId xmlns:a16="http://schemas.microsoft.com/office/drawing/2014/main" id="{072CBAA1-4596-42DC-89CB-5E44BDC382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995845"/>
              </p:ext>
            </p:extLst>
          </p:nvPr>
        </p:nvGraphicFramePr>
        <p:xfrm>
          <a:off x="4321664" y="928040"/>
          <a:ext cx="7434886" cy="18496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25273">
                  <a:extLst>
                    <a:ext uri="{9D8B030D-6E8A-4147-A177-3AD203B41FA5}">
                      <a16:colId xmlns:a16="http://schemas.microsoft.com/office/drawing/2014/main" val="2792084836"/>
                    </a:ext>
                  </a:extLst>
                </a:gridCol>
                <a:gridCol w="5409613">
                  <a:extLst>
                    <a:ext uri="{9D8B030D-6E8A-4147-A177-3AD203B41FA5}">
                      <a16:colId xmlns:a16="http://schemas.microsoft.com/office/drawing/2014/main" val="666640438"/>
                    </a:ext>
                  </a:extLst>
                </a:gridCol>
              </a:tblGrid>
              <a:tr h="6304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2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Divergent</a:t>
                      </a:r>
                      <a:endParaRPr sz="2400" b="0" dirty="0">
                        <a:solidFill>
                          <a:schemeClr val="tx1"/>
                        </a:solidFill>
                        <a:latin typeface="Poppins" panose="020B0604020202020204" charset="0"/>
                        <a:ea typeface="Lilita One"/>
                        <a:cs typeface="Poppins" panose="020B0604020202020204" charset="0"/>
                        <a:sym typeface="Lilita One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>
                        <a:solidFill>
                          <a:schemeClr val="tx1"/>
                        </a:solidFill>
                        <a:latin typeface="Poppins" panose="020B0604020202020204" charset="0"/>
                        <a:ea typeface="Lilita One"/>
                        <a:cs typeface="Poppins" panose="020B0604020202020204" charset="0"/>
                        <a:sym typeface="Lilita One"/>
                      </a:endParaRPr>
                    </a:p>
                  </a:txBody>
                  <a:tcPr marL="121900" marR="121900" marT="121900" marB="121900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2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Transform</a:t>
                      </a:r>
                      <a:endParaRPr sz="2400" b="1" dirty="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L="121900" marR="121900" marT="121900" marB="121900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2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Convergent</a:t>
                      </a:r>
                      <a:endParaRPr sz="2400" b="1" dirty="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L="121900" marR="121900" marT="121900" marB="121900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71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5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963AD7A8-A1F3-472D-AB7D-965560C47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5062621">
            <a:off x="9767343" y="3429817"/>
            <a:ext cx="2249808" cy="224980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2BB457E-487A-4B8A-AAAD-E03F505AA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78153">
            <a:off x="2251762" y="5446772"/>
            <a:ext cx="263160" cy="232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D77B18-BF7A-4E30-B7DD-19F224653DD0}"/>
              </a:ext>
            </a:extLst>
          </p:cNvPr>
          <p:cNvSpPr txBox="1"/>
          <p:nvPr/>
        </p:nvSpPr>
        <p:spPr>
          <a:xfrm>
            <a:off x="1460977" y="5588069"/>
            <a:ext cx="10731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noProof="0" dirty="0">
                <a:solidFill>
                  <a:prstClr val="white"/>
                </a:solidFill>
                <a:latin typeface="Arial Rounded MT Bold" panose="020F0704030504030204" pitchFamily="34" charset="0"/>
                <a:cs typeface="Baloo" panose="03080902040302020200" pitchFamily="66" charset="0"/>
              </a:rPr>
              <a:t>Seismograph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Baloo" panose="03080902040302020200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FB4AA-B4F8-4031-B626-D59AE33ECEB0}"/>
              </a:ext>
            </a:extLst>
          </p:cNvPr>
          <p:cNvGrpSpPr/>
          <p:nvPr/>
        </p:nvGrpSpPr>
        <p:grpSpPr>
          <a:xfrm>
            <a:off x="646847" y="5820135"/>
            <a:ext cx="521497" cy="375008"/>
            <a:chOff x="10827521" y="5195841"/>
            <a:chExt cx="904541" cy="546930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DE7FB8-B748-4961-9B84-4D43084AC075}"/>
                </a:ext>
              </a:extLst>
            </p:cNvPr>
            <p:cNvSpPr/>
            <p:nvPr/>
          </p:nvSpPr>
          <p:spPr>
            <a:xfrm>
              <a:off x="10827521" y="5195841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DB7B37-F849-4F5F-A9BE-BB1C23D1430C}"/>
                </a:ext>
              </a:extLst>
            </p:cNvPr>
            <p:cNvSpPr/>
            <p:nvPr/>
          </p:nvSpPr>
          <p:spPr>
            <a:xfrm>
              <a:off x="10827521" y="5409485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725AD7-D446-4A2B-A38B-B60DEAB80928}"/>
                </a:ext>
              </a:extLst>
            </p:cNvPr>
            <p:cNvSpPr/>
            <p:nvPr/>
          </p:nvSpPr>
          <p:spPr>
            <a:xfrm>
              <a:off x="10827521" y="5606038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1C21394-9AD8-476F-94A8-59178086A2A2}"/>
              </a:ext>
            </a:extLst>
          </p:cNvPr>
          <p:cNvSpPr txBox="1"/>
          <p:nvPr/>
        </p:nvSpPr>
        <p:spPr>
          <a:xfrm>
            <a:off x="449861" y="497003"/>
            <a:ext cx="11609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 seismograph is an instrument used to record the motion of the ground during an earthquake. It is one technology that contributes to our understanding of the Earth’s </a:t>
            </a:r>
            <a:r>
              <a:rPr lang="en-GB" sz="2400" dirty="0">
                <a:solidFill>
                  <a:prstClr val="white"/>
                </a:solidFill>
                <a:latin typeface="Abadi" panose="020B0604020104020204" pitchFamily="34" charset="0"/>
              </a:rPr>
              <a:t>crust.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View the video.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What do you learn about seismographs in this video?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How do the Amoeba People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express creativity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and joy about seismographs?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badi" panose="020B0604020104020204" pitchFamily="34" charset="0"/>
              </a:rPr>
              <a:t>Record your thinking below: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908D726-AE23-4016-8EEE-0368096A9B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407574">
            <a:off x="11630381" y="5659102"/>
            <a:ext cx="257263" cy="24372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7206FF1-2EB1-458D-A647-9D8C189BDB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9950845">
            <a:off x="5603599" y="3511963"/>
            <a:ext cx="452758" cy="38127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A2457CC-247B-40B1-8875-500117060B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8975531">
            <a:off x="11014309" y="6222137"/>
            <a:ext cx="299562" cy="26431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8BA6C5C-ED91-441C-8C94-AAA1B310DF46}"/>
              </a:ext>
            </a:extLst>
          </p:cNvPr>
          <p:cNvSpPr/>
          <p:nvPr/>
        </p:nvSpPr>
        <p:spPr>
          <a:xfrm>
            <a:off x="10054942" y="5240169"/>
            <a:ext cx="239298" cy="23929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4D3883-53DD-48F8-A4C7-2972FB4912A7}"/>
              </a:ext>
            </a:extLst>
          </p:cNvPr>
          <p:cNvGrpSpPr/>
          <p:nvPr/>
        </p:nvGrpSpPr>
        <p:grpSpPr>
          <a:xfrm>
            <a:off x="9633884" y="5187358"/>
            <a:ext cx="210408" cy="211263"/>
            <a:chOff x="11210212" y="4435748"/>
            <a:chExt cx="210408" cy="211263"/>
          </a:xfrm>
        </p:grpSpPr>
        <p:sp>
          <p:nvSpPr>
            <p:cNvPr id="22" name="Graphic 25">
              <a:extLst>
                <a:ext uri="{FF2B5EF4-FFF2-40B4-BE49-F238E27FC236}">
                  <a16:creationId xmlns:a16="http://schemas.microsoft.com/office/drawing/2014/main" id="{5C73437D-5AA4-4B92-8F3F-65710783D4A1}"/>
                </a:ext>
              </a:extLst>
            </p:cNvPr>
            <p:cNvSpPr/>
            <p:nvPr/>
          </p:nvSpPr>
          <p:spPr>
            <a:xfrm rot="10800000">
              <a:off x="11210212" y="443574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raphic 25">
              <a:extLst>
                <a:ext uri="{FF2B5EF4-FFF2-40B4-BE49-F238E27FC236}">
                  <a16:creationId xmlns:a16="http://schemas.microsoft.com/office/drawing/2014/main" id="{12ADF062-1491-46CD-B9F7-358CA5FE6FEE}"/>
                </a:ext>
              </a:extLst>
            </p:cNvPr>
            <p:cNvSpPr/>
            <p:nvPr/>
          </p:nvSpPr>
          <p:spPr>
            <a:xfrm rot="10800000">
              <a:off x="11210212" y="456866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26E8D38B-4E75-4CEE-AD3A-27D4539CE0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8975531">
            <a:off x="1621961" y="5411753"/>
            <a:ext cx="188962" cy="166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ACBE53-30B4-4B56-80F4-456932D2CD61}"/>
              </a:ext>
            </a:extLst>
          </p:cNvPr>
          <p:cNvSpPr txBox="1"/>
          <p:nvPr/>
        </p:nvSpPr>
        <p:spPr>
          <a:xfrm>
            <a:off x="552604" y="3212570"/>
            <a:ext cx="6307491" cy="2377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3" name="Online Media 2" title="Seismograph (lyric video)">
            <a:hlinkClick r:id="" action="ppaction://media"/>
            <a:extLst>
              <a:ext uri="{FF2B5EF4-FFF2-40B4-BE49-F238E27FC236}">
                <a16:creationId xmlns:a16="http://schemas.microsoft.com/office/drawing/2014/main" id="{C77385C1-4AB6-484D-A607-BC346C5D0E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7069479" y="2831221"/>
            <a:ext cx="4932292" cy="27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8991FCAA-BA04-462B-B1CE-4764E7B15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15228" y="1126113"/>
            <a:ext cx="2672843" cy="267284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3319FAB-B48F-469A-97D1-49620BED5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78153">
            <a:off x="10850651" y="1013369"/>
            <a:ext cx="599123" cy="52863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78A7601-B8F5-46F3-AB24-2121087AE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975531">
            <a:off x="8801457" y="5986148"/>
            <a:ext cx="299562" cy="26431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B1C1A2FB-E717-4D9A-B820-75FAFE0057DF}"/>
              </a:ext>
            </a:extLst>
          </p:cNvPr>
          <p:cNvSpPr/>
          <p:nvPr/>
        </p:nvSpPr>
        <p:spPr>
          <a:xfrm>
            <a:off x="10300302" y="5312885"/>
            <a:ext cx="389713" cy="3897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9448A6-D079-4B9D-9626-F8DE5312E49B}"/>
              </a:ext>
            </a:extLst>
          </p:cNvPr>
          <p:cNvGrpSpPr/>
          <p:nvPr/>
        </p:nvGrpSpPr>
        <p:grpSpPr>
          <a:xfrm>
            <a:off x="3818225" y="4927850"/>
            <a:ext cx="210408" cy="211263"/>
            <a:chOff x="11210212" y="4435748"/>
            <a:chExt cx="210408" cy="211263"/>
          </a:xfrm>
        </p:grpSpPr>
        <p:sp>
          <p:nvSpPr>
            <p:cNvPr id="23" name="Graphic 25">
              <a:extLst>
                <a:ext uri="{FF2B5EF4-FFF2-40B4-BE49-F238E27FC236}">
                  <a16:creationId xmlns:a16="http://schemas.microsoft.com/office/drawing/2014/main" id="{D89067E3-D0B3-4271-A43E-ABFDAA6F88BC}"/>
                </a:ext>
              </a:extLst>
            </p:cNvPr>
            <p:cNvSpPr/>
            <p:nvPr/>
          </p:nvSpPr>
          <p:spPr>
            <a:xfrm rot="10800000">
              <a:off x="11210212" y="443574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raphic 25">
              <a:extLst>
                <a:ext uri="{FF2B5EF4-FFF2-40B4-BE49-F238E27FC236}">
                  <a16:creationId xmlns:a16="http://schemas.microsoft.com/office/drawing/2014/main" id="{AE1E4075-542B-40D0-88D5-F0BFF63F9377}"/>
                </a:ext>
              </a:extLst>
            </p:cNvPr>
            <p:cNvSpPr/>
            <p:nvPr/>
          </p:nvSpPr>
          <p:spPr>
            <a:xfrm rot="10800000">
              <a:off x="11210212" y="456866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93A537E6-AAB4-408E-86BB-05A9FE8777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527513">
            <a:off x="3841743" y="4897719"/>
            <a:ext cx="878379" cy="878379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20CC60B-4727-47B4-9B0D-60ACCD72D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975531">
            <a:off x="1944071" y="2290180"/>
            <a:ext cx="188962" cy="16673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78A72CE9-EAF2-41AD-B051-B8EC4F16BBEC}"/>
              </a:ext>
            </a:extLst>
          </p:cNvPr>
          <p:cNvSpPr/>
          <p:nvPr/>
        </p:nvSpPr>
        <p:spPr>
          <a:xfrm>
            <a:off x="7909478" y="863913"/>
            <a:ext cx="245829" cy="245829"/>
          </a:xfrm>
          <a:prstGeom prst="ellipse">
            <a:avLst/>
          </a:prstGeom>
          <a:solidFill>
            <a:srgbClr val="F7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FB4AA-B4F8-4031-B626-D59AE33ECEB0}"/>
              </a:ext>
            </a:extLst>
          </p:cNvPr>
          <p:cNvGrpSpPr/>
          <p:nvPr/>
        </p:nvGrpSpPr>
        <p:grpSpPr>
          <a:xfrm>
            <a:off x="11150212" y="507089"/>
            <a:ext cx="491529" cy="339621"/>
            <a:chOff x="10827521" y="5195841"/>
            <a:chExt cx="904541" cy="546930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DE7FB8-B748-4961-9B84-4D43084AC075}"/>
                </a:ext>
              </a:extLst>
            </p:cNvPr>
            <p:cNvSpPr/>
            <p:nvPr/>
          </p:nvSpPr>
          <p:spPr>
            <a:xfrm>
              <a:off x="10827521" y="5195841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DB7B37-F849-4F5F-A9BE-BB1C23D1430C}"/>
                </a:ext>
              </a:extLst>
            </p:cNvPr>
            <p:cNvSpPr/>
            <p:nvPr/>
          </p:nvSpPr>
          <p:spPr>
            <a:xfrm>
              <a:off x="10827521" y="5409485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725AD7-D446-4A2B-A38B-B60DEAB80928}"/>
                </a:ext>
              </a:extLst>
            </p:cNvPr>
            <p:cNvSpPr/>
            <p:nvPr/>
          </p:nvSpPr>
          <p:spPr>
            <a:xfrm>
              <a:off x="10827521" y="5606038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2908D726-AE23-4016-8EEE-0368096A9B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407574">
            <a:off x="6856718" y="1657530"/>
            <a:ext cx="257263" cy="24372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7206FF1-2EB1-458D-A647-9D8C189BDB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9950845">
            <a:off x="11023561" y="4955237"/>
            <a:ext cx="452758" cy="38127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7AA75AC-6572-44AF-A678-C2A11201C4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3025859">
            <a:off x="2513792" y="862024"/>
            <a:ext cx="452758" cy="38127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4C08FEDA-46F0-43DF-A6D8-861EC6DC80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722131" y="861296"/>
            <a:ext cx="1144413" cy="89407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262EC82-E35E-49DF-B2FA-484B755618D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1615" y="7736"/>
            <a:ext cx="2084863" cy="6850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D77B18-BF7A-4E30-B7DD-19F224653DD0}"/>
              </a:ext>
            </a:extLst>
          </p:cNvPr>
          <p:cNvSpPr txBox="1"/>
          <p:nvPr/>
        </p:nvSpPr>
        <p:spPr>
          <a:xfrm>
            <a:off x="933580" y="37184"/>
            <a:ext cx="1002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dirty="0">
                <a:solidFill>
                  <a:prstClr val="white"/>
                </a:solidFill>
                <a:latin typeface="Arial Rounded MT Bold" panose="020F0704030504030204" pitchFamily="34" charset="0"/>
                <a:cs typeface="Baloo" panose="03080902040302020200" pitchFamily="66" charset="0"/>
              </a:rPr>
              <a:t>Pause &amp; Reflect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cs typeface="Baloo" panose="03080902040302020200" pitchFamily="66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48AC555-154E-4A9B-98B4-5D7B496EE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301460"/>
              </p:ext>
            </p:extLst>
          </p:nvPr>
        </p:nvGraphicFramePr>
        <p:xfrm>
          <a:off x="638845" y="1517602"/>
          <a:ext cx="10753680" cy="4689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840">
                  <a:extLst>
                    <a:ext uri="{9D8B030D-6E8A-4147-A177-3AD203B41FA5}">
                      <a16:colId xmlns:a16="http://schemas.microsoft.com/office/drawing/2014/main" val="2545154764"/>
                    </a:ext>
                  </a:extLst>
                </a:gridCol>
                <a:gridCol w="5376840">
                  <a:extLst>
                    <a:ext uri="{9D8B030D-6E8A-4147-A177-3AD203B41FA5}">
                      <a16:colId xmlns:a16="http://schemas.microsoft.com/office/drawing/2014/main" val="1976340595"/>
                    </a:ext>
                  </a:extLst>
                </a:gridCol>
              </a:tblGrid>
              <a:tr h="940526">
                <a:tc>
                  <a:txBody>
                    <a:bodyPr/>
                    <a:lstStyle/>
                    <a:p>
                      <a:r>
                        <a:rPr lang="en-US" sz="2400" dirty="0"/>
                        <a:t>What do you know about how the Earth’s crust changes?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What do you still wonder about how the Earth’s crust changes?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70038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CA" sz="2400" dirty="0"/>
                    </a:p>
                    <a:p>
                      <a:endParaRPr lang="en-CA" sz="2400" dirty="0"/>
                    </a:p>
                    <a:p>
                      <a:endParaRPr lang="en-CA" sz="2400" dirty="0"/>
                    </a:p>
                    <a:p>
                      <a:endParaRPr lang="en-CA" sz="2400" dirty="0"/>
                    </a:p>
                    <a:p>
                      <a:endParaRPr lang="en-CA" sz="2400" dirty="0"/>
                    </a:p>
                    <a:p>
                      <a:endParaRPr lang="en-CA" sz="2400" dirty="0"/>
                    </a:p>
                    <a:p>
                      <a:endParaRPr lang="en-CA" sz="2400" dirty="0"/>
                    </a:p>
                    <a:p>
                      <a:endParaRPr lang="en-CA" sz="2400" dirty="0"/>
                    </a:p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83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78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tar: 5 Points 77">
            <a:extLst>
              <a:ext uri="{FF2B5EF4-FFF2-40B4-BE49-F238E27FC236}">
                <a16:creationId xmlns:a16="http://schemas.microsoft.com/office/drawing/2014/main" id="{6B8038E3-DB7A-4A5B-8267-26228A8492D0}"/>
              </a:ext>
            </a:extLst>
          </p:cNvPr>
          <p:cNvSpPr/>
          <p:nvPr/>
        </p:nvSpPr>
        <p:spPr>
          <a:xfrm rot="15721573">
            <a:off x="13526221" y="850856"/>
            <a:ext cx="247738" cy="24773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9566872-C234-4D99-8A1C-515148289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7527513">
            <a:off x="9711181" y="1191606"/>
            <a:ext cx="1204830" cy="120483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DC291493-6F39-4294-AA57-B2809E8E6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78153">
            <a:off x="10684710" y="850994"/>
            <a:ext cx="599123" cy="528638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AF78FF6-EDCA-4A24-B41F-4F824879C7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8975531">
            <a:off x="10608639" y="1340266"/>
            <a:ext cx="299562" cy="26431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A7D5832-5B87-4269-A034-6A2712B59D5B}"/>
              </a:ext>
            </a:extLst>
          </p:cNvPr>
          <p:cNvGrpSpPr/>
          <p:nvPr/>
        </p:nvGrpSpPr>
        <p:grpSpPr>
          <a:xfrm>
            <a:off x="2792918" y="1115313"/>
            <a:ext cx="210408" cy="211263"/>
            <a:chOff x="11210212" y="4435748"/>
            <a:chExt cx="210408" cy="211263"/>
          </a:xfrm>
        </p:grpSpPr>
        <p:sp>
          <p:nvSpPr>
            <p:cNvPr id="32" name="Graphic 25">
              <a:extLst>
                <a:ext uri="{FF2B5EF4-FFF2-40B4-BE49-F238E27FC236}">
                  <a16:creationId xmlns:a16="http://schemas.microsoft.com/office/drawing/2014/main" id="{EA94FAF2-8E15-4A89-9670-C2421A2A7506}"/>
                </a:ext>
              </a:extLst>
            </p:cNvPr>
            <p:cNvSpPr/>
            <p:nvPr/>
          </p:nvSpPr>
          <p:spPr>
            <a:xfrm rot="10800000">
              <a:off x="11210212" y="443574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raphic 25">
              <a:extLst>
                <a:ext uri="{FF2B5EF4-FFF2-40B4-BE49-F238E27FC236}">
                  <a16:creationId xmlns:a16="http://schemas.microsoft.com/office/drawing/2014/main" id="{C087B76E-43D4-4E26-9FF4-101E2CC48844}"/>
                </a:ext>
              </a:extLst>
            </p:cNvPr>
            <p:cNvSpPr/>
            <p:nvPr/>
          </p:nvSpPr>
          <p:spPr>
            <a:xfrm rot="10800000">
              <a:off x="11210212" y="456866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4E4D7D9B-EBE0-44DC-812E-CF268BAA14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8975531">
            <a:off x="1236226" y="1763341"/>
            <a:ext cx="306107" cy="270094"/>
          </a:xfrm>
          <a:prstGeom prst="rect">
            <a:avLst/>
          </a:prstGeom>
        </p:spPr>
      </p:pic>
      <p:grpSp>
        <p:nvGrpSpPr>
          <p:cNvPr id="6" name="Graphic 4">
            <a:extLst>
              <a:ext uri="{FF2B5EF4-FFF2-40B4-BE49-F238E27FC236}">
                <a16:creationId xmlns:a16="http://schemas.microsoft.com/office/drawing/2014/main" id="{E7EF3CD0-B9D7-4127-808C-9C37689D1662}"/>
              </a:ext>
            </a:extLst>
          </p:cNvPr>
          <p:cNvGrpSpPr/>
          <p:nvPr/>
        </p:nvGrpSpPr>
        <p:grpSpPr>
          <a:xfrm>
            <a:off x="228600" y="151594"/>
            <a:ext cx="11798300" cy="6569300"/>
            <a:chOff x="228600" y="151594"/>
            <a:chExt cx="11798300" cy="6569300"/>
          </a:xfrm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7EF3CD0-B9D7-4127-808C-9C37689D1662}"/>
                </a:ext>
              </a:extLst>
            </p:cNvPr>
            <p:cNvGrpSpPr/>
            <p:nvPr/>
          </p:nvGrpSpPr>
          <p:grpSpPr>
            <a:xfrm>
              <a:off x="5342728" y="5375767"/>
              <a:ext cx="1408716" cy="288591"/>
              <a:chOff x="5342728" y="5375767"/>
              <a:chExt cx="1408716" cy="288591"/>
            </a:xfrm>
            <a:solidFill>
              <a:schemeClr val="accent1"/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ADAE3E0-CB51-43BB-8807-7538EF639FC4}"/>
                  </a:ext>
                </a:extLst>
              </p:cNvPr>
              <p:cNvSpPr/>
              <p:nvPr/>
            </p:nvSpPr>
            <p:spPr>
              <a:xfrm>
                <a:off x="5342728" y="5375767"/>
                <a:ext cx="1408716" cy="288590"/>
              </a:xfrm>
              <a:custGeom>
                <a:avLst/>
                <a:gdLst>
                  <a:gd name="connsiteX0" fmla="*/ 0 w 1408716"/>
                  <a:gd name="connsiteY0" fmla="*/ 0 h 288590"/>
                  <a:gd name="connsiteX1" fmla="*/ 0 w 1408716"/>
                  <a:gd name="connsiteY1" fmla="*/ 288591 h 288590"/>
                  <a:gd name="connsiteX2" fmla="*/ 1408716 w 1408716"/>
                  <a:gd name="connsiteY2" fmla="*/ 288591 h 288590"/>
                  <a:gd name="connsiteX3" fmla="*/ 1408716 w 1408716"/>
                  <a:gd name="connsiteY3" fmla="*/ 0 h 28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8716" h="288590">
                    <a:moveTo>
                      <a:pt x="0" y="0"/>
                    </a:moveTo>
                    <a:lnTo>
                      <a:pt x="0" y="288591"/>
                    </a:lnTo>
                    <a:lnTo>
                      <a:pt x="1408716" y="288591"/>
                    </a:lnTo>
                    <a:lnTo>
                      <a:pt x="1408716" y="0"/>
                    </a:lnTo>
                  </a:path>
                </a:pathLst>
              </a:custGeom>
              <a:solidFill>
                <a:srgbClr val="63382B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AFC11B0-51A1-4B35-8B0B-B9C483B79F33}"/>
                  </a:ext>
                </a:extLst>
              </p:cNvPr>
              <p:cNvSpPr/>
              <p:nvPr/>
            </p:nvSpPr>
            <p:spPr>
              <a:xfrm>
                <a:off x="5582405" y="5375767"/>
                <a:ext cx="122284" cy="288590"/>
              </a:xfrm>
              <a:custGeom>
                <a:avLst/>
                <a:gdLst>
                  <a:gd name="connsiteX0" fmla="*/ 0 w 122284"/>
                  <a:gd name="connsiteY0" fmla="*/ 0 h 288590"/>
                  <a:gd name="connsiteX1" fmla="*/ 0 w 122284"/>
                  <a:gd name="connsiteY1" fmla="*/ 288591 h 288590"/>
                  <a:gd name="connsiteX2" fmla="*/ 122284 w 122284"/>
                  <a:gd name="connsiteY2" fmla="*/ 288591 h 288590"/>
                  <a:gd name="connsiteX3" fmla="*/ 122284 w 122284"/>
                  <a:gd name="connsiteY3" fmla="*/ 0 h 28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284" h="288590">
                    <a:moveTo>
                      <a:pt x="0" y="0"/>
                    </a:moveTo>
                    <a:lnTo>
                      <a:pt x="0" y="288591"/>
                    </a:lnTo>
                    <a:lnTo>
                      <a:pt x="122284" y="288591"/>
                    </a:lnTo>
                    <a:lnTo>
                      <a:pt x="122284" y="0"/>
                    </a:lnTo>
                  </a:path>
                </a:pathLst>
              </a:custGeom>
              <a:solidFill>
                <a:srgbClr val="3A180C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F1658FF-940A-4F1F-AF91-654EB600EC33}"/>
                  </a:ext>
                </a:extLst>
              </p:cNvPr>
              <p:cNvSpPr/>
              <p:nvPr/>
            </p:nvSpPr>
            <p:spPr>
              <a:xfrm>
                <a:off x="6438396" y="5375767"/>
                <a:ext cx="117393" cy="288590"/>
              </a:xfrm>
              <a:custGeom>
                <a:avLst/>
                <a:gdLst>
                  <a:gd name="connsiteX0" fmla="*/ 0 w 117393"/>
                  <a:gd name="connsiteY0" fmla="*/ 0 h 288590"/>
                  <a:gd name="connsiteX1" fmla="*/ 0 w 117393"/>
                  <a:gd name="connsiteY1" fmla="*/ 288591 h 288590"/>
                  <a:gd name="connsiteX2" fmla="*/ 117393 w 117393"/>
                  <a:gd name="connsiteY2" fmla="*/ 288591 h 288590"/>
                  <a:gd name="connsiteX3" fmla="*/ 117393 w 117393"/>
                  <a:gd name="connsiteY3" fmla="*/ 0 h 28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93" h="288590">
                    <a:moveTo>
                      <a:pt x="0" y="0"/>
                    </a:moveTo>
                    <a:lnTo>
                      <a:pt x="0" y="288591"/>
                    </a:lnTo>
                    <a:lnTo>
                      <a:pt x="117393" y="288591"/>
                    </a:lnTo>
                    <a:lnTo>
                      <a:pt x="117393" y="0"/>
                    </a:lnTo>
                  </a:path>
                </a:pathLst>
              </a:custGeom>
              <a:solidFill>
                <a:srgbClr val="3A180C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9AE7416-F0AF-45B0-8B37-CEBA535FDCEA}"/>
                  </a:ext>
                </a:extLst>
              </p:cNvPr>
              <p:cNvSpPr/>
              <p:nvPr/>
            </p:nvSpPr>
            <p:spPr>
              <a:xfrm>
                <a:off x="5885670" y="5375767"/>
                <a:ext cx="391310" cy="288591"/>
              </a:xfrm>
              <a:custGeom>
                <a:avLst/>
                <a:gdLst>
                  <a:gd name="connsiteX0" fmla="*/ 0 w 391310"/>
                  <a:gd name="connsiteY0" fmla="*/ 0 h 288591"/>
                  <a:gd name="connsiteX1" fmla="*/ 391310 w 391310"/>
                  <a:gd name="connsiteY1" fmla="*/ 0 h 288591"/>
                  <a:gd name="connsiteX2" fmla="*/ 391310 w 391310"/>
                  <a:gd name="connsiteY2" fmla="*/ 288591 h 288591"/>
                  <a:gd name="connsiteX3" fmla="*/ 0 w 391310"/>
                  <a:gd name="connsiteY3" fmla="*/ 288591 h 28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310" h="288591">
                    <a:moveTo>
                      <a:pt x="0" y="0"/>
                    </a:moveTo>
                    <a:lnTo>
                      <a:pt x="391310" y="0"/>
                    </a:lnTo>
                    <a:lnTo>
                      <a:pt x="391310" y="288591"/>
                    </a:lnTo>
                    <a:lnTo>
                      <a:pt x="0" y="288591"/>
                    </a:lnTo>
                    <a:close/>
                  </a:path>
                </a:pathLst>
              </a:custGeom>
              <a:solidFill>
                <a:srgbClr val="FFFF00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A283392-8D3D-4156-8D12-ACDD119B6E95}"/>
                  </a:ext>
                </a:extLst>
              </p:cNvPr>
              <p:cNvSpPr/>
              <p:nvPr/>
            </p:nvSpPr>
            <p:spPr>
              <a:xfrm>
                <a:off x="5934584" y="5414898"/>
                <a:ext cx="288591" cy="215220"/>
              </a:xfrm>
              <a:custGeom>
                <a:avLst/>
                <a:gdLst>
                  <a:gd name="connsiteX0" fmla="*/ 0 w 288591"/>
                  <a:gd name="connsiteY0" fmla="*/ 0 h 215220"/>
                  <a:gd name="connsiteX1" fmla="*/ 288591 w 288591"/>
                  <a:gd name="connsiteY1" fmla="*/ 0 h 215220"/>
                  <a:gd name="connsiteX2" fmla="*/ 288591 w 288591"/>
                  <a:gd name="connsiteY2" fmla="*/ 215220 h 215220"/>
                  <a:gd name="connsiteX3" fmla="*/ 0 w 288591"/>
                  <a:gd name="connsiteY3" fmla="*/ 215220 h 21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591" h="215220">
                    <a:moveTo>
                      <a:pt x="0" y="0"/>
                    </a:moveTo>
                    <a:lnTo>
                      <a:pt x="288591" y="0"/>
                    </a:lnTo>
                    <a:lnTo>
                      <a:pt x="288591" y="215220"/>
                    </a:lnTo>
                    <a:lnTo>
                      <a:pt x="0" y="215220"/>
                    </a:lnTo>
                    <a:close/>
                  </a:path>
                </a:pathLst>
              </a:custGeom>
              <a:solidFill>
                <a:srgbClr val="63382B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956315-47F9-4017-8BAE-893E81A5A690}"/>
                </a:ext>
              </a:extLst>
            </p:cNvPr>
            <p:cNvSpPr/>
            <p:nvPr/>
          </p:nvSpPr>
          <p:spPr>
            <a:xfrm>
              <a:off x="4868264" y="2626814"/>
              <a:ext cx="1922310" cy="2748952"/>
            </a:xfrm>
            <a:custGeom>
              <a:avLst/>
              <a:gdLst>
                <a:gd name="connsiteX0" fmla="*/ 1521218 w 1922310"/>
                <a:gd name="connsiteY0" fmla="*/ 0 h 2748952"/>
                <a:gd name="connsiteX1" fmla="*/ 1922310 w 1922310"/>
                <a:gd name="connsiteY1" fmla="*/ 146741 h 2748952"/>
                <a:gd name="connsiteX2" fmla="*/ 1883179 w 1922310"/>
                <a:gd name="connsiteY2" fmla="*/ 2748953 h 2748952"/>
                <a:gd name="connsiteX3" fmla="*/ 474463 w 1922310"/>
                <a:gd name="connsiteY3" fmla="*/ 2748953 h 2748952"/>
                <a:gd name="connsiteX4" fmla="*/ 0 w 1922310"/>
                <a:gd name="connsiteY4" fmla="*/ 322831 h 2748952"/>
                <a:gd name="connsiteX5" fmla="*/ 342396 w 1922310"/>
                <a:gd name="connsiteY5" fmla="*/ 122284 h 2748952"/>
                <a:gd name="connsiteX6" fmla="*/ 1521218 w 1922310"/>
                <a:gd name="connsiteY6" fmla="*/ 0 h 274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310" h="2748952">
                  <a:moveTo>
                    <a:pt x="1521218" y="0"/>
                  </a:moveTo>
                  <a:cubicBezTo>
                    <a:pt x="1521218" y="0"/>
                    <a:pt x="1800026" y="97827"/>
                    <a:pt x="1922310" y="146741"/>
                  </a:cubicBezTo>
                  <a:lnTo>
                    <a:pt x="1883179" y="2748953"/>
                  </a:lnTo>
                  <a:lnTo>
                    <a:pt x="474463" y="2748953"/>
                  </a:lnTo>
                  <a:lnTo>
                    <a:pt x="0" y="322831"/>
                  </a:lnTo>
                  <a:cubicBezTo>
                    <a:pt x="112501" y="254352"/>
                    <a:pt x="342396" y="122284"/>
                    <a:pt x="342396" y="122284"/>
                  </a:cubicBezTo>
                  <a:lnTo>
                    <a:pt x="1521218" y="0"/>
                  </a:lnTo>
                  <a:close/>
                </a:path>
              </a:pathLst>
            </a:custGeom>
            <a:solidFill>
              <a:srgbClr val="6EE2E5"/>
            </a:solidFill>
            <a:ln w="489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" name="Graphic 4">
              <a:extLst>
                <a:ext uri="{FF2B5EF4-FFF2-40B4-BE49-F238E27FC236}">
                  <a16:creationId xmlns:a16="http://schemas.microsoft.com/office/drawing/2014/main" id="{E7EF3CD0-B9D7-4127-808C-9C37689D1662}"/>
                </a:ext>
              </a:extLst>
            </p:cNvPr>
            <p:cNvGrpSpPr/>
            <p:nvPr/>
          </p:nvGrpSpPr>
          <p:grpSpPr>
            <a:xfrm>
              <a:off x="5564558" y="2661054"/>
              <a:ext cx="712422" cy="2440795"/>
              <a:chOff x="5564558" y="2661054"/>
              <a:chExt cx="712422" cy="2440795"/>
            </a:xfrm>
            <a:solidFill>
              <a:schemeClr val="accent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32D0261-51F9-41E7-ADD9-ED30A5A7D21D}"/>
                  </a:ext>
                </a:extLst>
              </p:cNvPr>
              <p:cNvSpPr/>
              <p:nvPr/>
            </p:nvSpPr>
            <p:spPr>
              <a:xfrm>
                <a:off x="5729146" y="3120843"/>
                <a:ext cx="547833" cy="1981006"/>
              </a:xfrm>
              <a:custGeom>
                <a:avLst/>
                <a:gdLst>
                  <a:gd name="connsiteX0" fmla="*/ 547834 w 547833"/>
                  <a:gd name="connsiteY0" fmla="*/ 1623936 h 1981006"/>
                  <a:gd name="connsiteX1" fmla="*/ 298374 w 547833"/>
                  <a:gd name="connsiteY1" fmla="*/ 1981007 h 1981006"/>
                  <a:gd name="connsiteX2" fmla="*/ 0 w 547833"/>
                  <a:gd name="connsiteY2" fmla="*/ 1677742 h 1981006"/>
                  <a:gd name="connsiteX3" fmla="*/ 9783 w 547833"/>
                  <a:gd name="connsiteY3" fmla="*/ 19565 h 1981006"/>
                  <a:gd name="connsiteX4" fmla="*/ 234786 w 547833"/>
                  <a:gd name="connsiteY4" fmla="*/ 0 h 198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833" h="1981006">
                    <a:moveTo>
                      <a:pt x="547834" y="1623936"/>
                    </a:moveTo>
                    <a:lnTo>
                      <a:pt x="298374" y="1981007"/>
                    </a:lnTo>
                    <a:lnTo>
                      <a:pt x="0" y="1677742"/>
                    </a:lnTo>
                    <a:lnTo>
                      <a:pt x="9783" y="19565"/>
                    </a:lnTo>
                    <a:lnTo>
                      <a:pt x="234786" y="0"/>
                    </a:lnTo>
                    <a:close/>
                  </a:path>
                </a:pathLst>
              </a:custGeom>
              <a:solidFill>
                <a:srgbClr val="3A180C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B57AF47-CF6C-4C9B-92D3-4F91A2193D1A}"/>
                  </a:ext>
                </a:extLst>
              </p:cNvPr>
              <p:cNvSpPr/>
              <p:nvPr/>
            </p:nvSpPr>
            <p:spPr>
              <a:xfrm>
                <a:off x="5564558" y="2661054"/>
                <a:ext cx="528709" cy="635878"/>
              </a:xfrm>
              <a:custGeom>
                <a:avLst/>
                <a:gdLst>
                  <a:gd name="connsiteX0" fmla="*/ 37413 w 528709"/>
                  <a:gd name="connsiteY0" fmla="*/ 107610 h 635878"/>
                  <a:gd name="connsiteX1" fmla="*/ 526550 w 528709"/>
                  <a:gd name="connsiteY1" fmla="*/ 0 h 635878"/>
                  <a:gd name="connsiteX2" fmla="*/ 306438 w 528709"/>
                  <a:gd name="connsiteY2" fmla="*/ 635879 h 635878"/>
                  <a:gd name="connsiteX3" fmla="*/ 37413 w 528709"/>
                  <a:gd name="connsiteY3" fmla="*/ 107610 h 635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709" h="635878">
                    <a:moveTo>
                      <a:pt x="37413" y="107610"/>
                    </a:moveTo>
                    <a:cubicBezTo>
                      <a:pt x="203720" y="229895"/>
                      <a:pt x="409157" y="151633"/>
                      <a:pt x="526550" y="0"/>
                    </a:cubicBezTo>
                    <a:cubicBezTo>
                      <a:pt x="541224" y="156524"/>
                      <a:pt x="482528" y="533160"/>
                      <a:pt x="306438" y="635879"/>
                    </a:cubicBezTo>
                    <a:cubicBezTo>
                      <a:pt x="8065" y="523377"/>
                      <a:pt x="-50632" y="327722"/>
                      <a:pt x="37413" y="107610"/>
                    </a:cubicBezTo>
                    <a:close/>
                  </a:path>
                </a:pathLst>
              </a:custGeom>
              <a:solidFill>
                <a:srgbClr val="63382B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EFB677-5FA2-47B4-9D89-0F3B1A310B5C}"/>
                </a:ext>
              </a:extLst>
            </p:cNvPr>
            <p:cNvSpPr/>
            <p:nvPr/>
          </p:nvSpPr>
          <p:spPr>
            <a:xfrm rot="-312742">
              <a:off x="5386707" y="2020277"/>
              <a:ext cx="782647" cy="816888"/>
            </a:xfrm>
            <a:custGeom>
              <a:avLst/>
              <a:gdLst>
                <a:gd name="connsiteX0" fmla="*/ 0 w 782647"/>
                <a:gd name="connsiteY0" fmla="*/ 0 h 816888"/>
                <a:gd name="connsiteX1" fmla="*/ 782648 w 782647"/>
                <a:gd name="connsiteY1" fmla="*/ 0 h 816888"/>
                <a:gd name="connsiteX2" fmla="*/ 782648 w 782647"/>
                <a:gd name="connsiteY2" fmla="*/ 816889 h 816888"/>
                <a:gd name="connsiteX3" fmla="*/ 0 w 782647"/>
                <a:gd name="connsiteY3" fmla="*/ 816889 h 81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47" h="816888">
                  <a:moveTo>
                    <a:pt x="0" y="0"/>
                  </a:moveTo>
                  <a:lnTo>
                    <a:pt x="782648" y="0"/>
                  </a:lnTo>
                  <a:lnTo>
                    <a:pt x="782648" y="816889"/>
                  </a:lnTo>
                  <a:lnTo>
                    <a:pt x="0" y="816889"/>
                  </a:lnTo>
                  <a:close/>
                </a:path>
              </a:pathLst>
            </a:custGeom>
            <a:solidFill>
              <a:srgbClr val="E29159"/>
            </a:solidFill>
            <a:ln w="489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aphic 4">
              <a:extLst>
                <a:ext uri="{FF2B5EF4-FFF2-40B4-BE49-F238E27FC236}">
                  <a16:creationId xmlns:a16="http://schemas.microsoft.com/office/drawing/2014/main" id="{E7EF3CD0-B9D7-4127-808C-9C37689D1662}"/>
                </a:ext>
              </a:extLst>
            </p:cNvPr>
            <p:cNvGrpSpPr/>
            <p:nvPr/>
          </p:nvGrpSpPr>
          <p:grpSpPr>
            <a:xfrm>
              <a:off x="5205769" y="2475181"/>
              <a:ext cx="1183712" cy="763054"/>
              <a:chOff x="5205769" y="2475181"/>
              <a:chExt cx="1183712" cy="763054"/>
            </a:xfrm>
            <a:solidFill>
              <a:srgbClr val="D2F9FC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2A76E6A-8958-4F0E-B4B9-364DE02A13D9}"/>
                  </a:ext>
                </a:extLst>
              </p:cNvPr>
              <p:cNvSpPr/>
              <p:nvPr/>
            </p:nvSpPr>
            <p:spPr>
              <a:xfrm>
                <a:off x="5205769" y="2543661"/>
                <a:ext cx="596747" cy="694575"/>
              </a:xfrm>
              <a:custGeom>
                <a:avLst/>
                <a:gdLst>
                  <a:gd name="connsiteX0" fmla="*/ 185872 w 596747"/>
                  <a:gd name="connsiteY0" fmla="*/ 0 h 694575"/>
                  <a:gd name="connsiteX1" fmla="*/ 596748 w 596747"/>
                  <a:gd name="connsiteY1" fmla="*/ 293482 h 694575"/>
                  <a:gd name="connsiteX2" fmla="*/ 361961 w 596747"/>
                  <a:gd name="connsiteY2" fmla="*/ 694575 h 694575"/>
                  <a:gd name="connsiteX3" fmla="*/ 0 w 596747"/>
                  <a:gd name="connsiteY3" fmla="*/ 205438 h 694575"/>
                  <a:gd name="connsiteX4" fmla="*/ 185872 w 596747"/>
                  <a:gd name="connsiteY4" fmla="*/ 0 h 69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747" h="694575">
                    <a:moveTo>
                      <a:pt x="185872" y="0"/>
                    </a:moveTo>
                    <a:cubicBezTo>
                      <a:pt x="185872" y="0"/>
                      <a:pt x="269026" y="249460"/>
                      <a:pt x="596748" y="293482"/>
                    </a:cubicBezTo>
                    <a:lnTo>
                      <a:pt x="361961" y="694575"/>
                    </a:lnTo>
                    <a:cubicBezTo>
                      <a:pt x="361961" y="694575"/>
                      <a:pt x="73371" y="494029"/>
                      <a:pt x="0" y="205438"/>
                    </a:cubicBezTo>
                    <a:cubicBezTo>
                      <a:pt x="4891" y="161415"/>
                      <a:pt x="83153" y="48914"/>
                      <a:pt x="185872" y="0"/>
                    </a:cubicBezTo>
                    <a:close/>
                  </a:path>
                </a:pathLst>
              </a:custGeom>
              <a:solidFill>
                <a:srgbClr val="D2F9FC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571E972-979D-4DF5-BA65-98FC802EA93F}"/>
                  </a:ext>
                </a:extLst>
              </p:cNvPr>
              <p:cNvSpPr/>
              <p:nvPr/>
            </p:nvSpPr>
            <p:spPr>
              <a:xfrm>
                <a:off x="5822083" y="2475181"/>
                <a:ext cx="567399" cy="714140"/>
              </a:xfrm>
              <a:custGeom>
                <a:avLst/>
                <a:gdLst>
                  <a:gd name="connsiteX0" fmla="*/ 352179 w 567399"/>
                  <a:gd name="connsiteY0" fmla="*/ 0 h 714140"/>
                  <a:gd name="connsiteX1" fmla="*/ 0 w 567399"/>
                  <a:gd name="connsiteY1" fmla="*/ 361962 h 714140"/>
                  <a:gd name="connsiteX2" fmla="*/ 303265 w 567399"/>
                  <a:gd name="connsiteY2" fmla="*/ 714141 h 714140"/>
                  <a:gd name="connsiteX3" fmla="*/ 567399 w 567399"/>
                  <a:gd name="connsiteY3" fmla="*/ 166307 h 714140"/>
                  <a:gd name="connsiteX4" fmla="*/ 352179 w 567399"/>
                  <a:gd name="connsiteY4" fmla="*/ 0 h 71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399" h="714140">
                    <a:moveTo>
                      <a:pt x="352179" y="0"/>
                    </a:moveTo>
                    <a:cubicBezTo>
                      <a:pt x="352179" y="0"/>
                      <a:pt x="313048" y="264134"/>
                      <a:pt x="0" y="361962"/>
                    </a:cubicBezTo>
                    <a:lnTo>
                      <a:pt x="303265" y="714141"/>
                    </a:lnTo>
                    <a:cubicBezTo>
                      <a:pt x="303265" y="714141"/>
                      <a:pt x="552725" y="464681"/>
                      <a:pt x="567399" y="166307"/>
                    </a:cubicBezTo>
                    <a:cubicBezTo>
                      <a:pt x="562508" y="122284"/>
                      <a:pt x="464681" y="24457"/>
                      <a:pt x="352179" y="0"/>
                    </a:cubicBezTo>
                    <a:close/>
                  </a:path>
                </a:pathLst>
              </a:custGeom>
              <a:solidFill>
                <a:srgbClr val="D2F9FC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aphic 4">
              <a:extLst>
                <a:ext uri="{FF2B5EF4-FFF2-40B4-BE49-F238E27FC236}">
                  <a16:creationId xmlns:a16="http://schemas.microsoft.com/office/drawing/2014/main" id="{E7EF3CD0-B9D7-4127-808C-9C37689D1662}"/>
                </a:ext>
              </a:extLst>
            </p:cNvPr>
            <p:cNvGrpSpPr/>
            <p:nvPr/>
          </p:nvGrpSpPr>
          <p:grpSpPr>
            <a:xfrm>
              <a:off x="4802978" y="151594"/>
              <a:ext cx="2236688" cy="2323587"/>
              <a:chOff x="4802978" y="151594"/>
              <a:chExt cx="2236688" cy="2323587"/>
            </a:xfrm>
            <a:solidFill>
              <a:schemeClr val="accent1"/>
            </a:solidFill>
          </p:grpSpPr>
          <p:grpSp>
            <p:nvGrpSpPr>
              <p:cNvPr id="35" name="Graphic 4">
                <a:extLst>
                  <a:ext uri="{FF2B5EF4-FFF2-40B4-BE49-F238E27FC236}">
                    <a16:creationId xmlns:a16="http://schemas.microsoft.com/office/drawing/2014/main" id="{E7EF3CD0-B9D7-4127-808C-9C37689D1662}"/>
                  </a:ext>
                </a:extLst>
              </p:cNvPr>
              <p:cNvGrpSpPr/>
              <p:nvPr/>
            </p:nvGrpSpPr>
            <p:grpSpPr>
              <a:xfrm>
                <a:off x="4802978" y="364470"/>
                <a:ext cx="2173674" cy="2110711"/>
                <a:chOff x="4802978" y="364470"/>
                <a:chExt cx="2173674" cy="2110711"/>
              </a:xfrm>
              <a:solidFill>
                <a:srgbClr val="F0BA84"/>
              </a:solidFill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80AAE515-0212-42E3-94FE-69D61CCB6F9D}"/>
                    </a:ext>
                  </a:extLst>
                </p:cNvPr>
                <p:cNvSpPr/>
                <p:nvPr/>
              </p:nvSpPr>
              <p:spPr>
                <a:xfrm>
                  <a:off x="6516658" y="1592304"/>
                  <a:ext cx="459994" cy="467696"/>
                </a:xfrm>
                <a:custGeom>
                  <a:avLst/>
                  <a:gdLst>
                    <a:gd name="connsiteX0" fmla="*/ 200546 w 459994"/>
                    <a:gd name="connsiteY0" fmla="*/ 75800 h 467696"/>
                    <a:gd name="connsiteX1" fmla="*/ 396201 w 459994"/>
                    <a:gd name="connsiteY1" fmla="*/ 12212 h 467696"/>
                    <a:gd name="connsiteX2" fmla="*/ 450007 w 459994"/>
                    <a:gd name="connsiteY2" fmla="*/ 198085 h 467696"/>
                    <a:gd name="connsiteX3" fmla="*/ 0 w 459994"/>
                    <a:gd name="connsiteY3" fmla="*/ 408414 h 467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9994" h="467696">
                      <a:moveTo>
                        <a:pt x="200546" y="75800"/>
                      </a:moveTo>
                      <a:cubicBezTo>
                        <a:pt x="244569" y="7321"/>
                        <a:pt x="327722" y="-17136"/>
                        <a:pt x="396201" y="12212"/>
                      </a:cubicBezTo>
                      <a:cubicBezTo>
                        <a:pt x="464681" y="41561"/>
                        <a:pt x="469572" y="124714"/>
                        <a:pt x="450007" y="198085"/>
                      </a:cubicBezTo>
                      <a:cubicBezTo>
                        <a:pt x="386419" y="408414"/>
                        <a:pt x="171198" y="555155"/>
                        <a:pt x="0" y="408414"/>
                      </a:cubicBezTo>
                    </a:path>
                  </a:pathLst>
                </a:custGeom>
                <a:solidFill>
                  <a:srgbClr val="F0BA84"/>
                </a:solidFill>
                <a:ln w="489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285F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97A10A96-09A3-4E07-9182-C422575AC9E5}"/>
                    </a:ext>
                  </a:extLst>
                </p:cNvPr>
                <p:cNvSpPr/>
                <p:nvPr/>
              </p:nvSpPr>
              <p:spPr>
                <a:xfrm>
                  <a:off x="4802978" y="1225752"/>
                  <a:ext cx="344094" cy="530358"/>
                </a:xfrm>
                <a:custGeom>
                  <a:avLst/>
                  <a:gdLst>
                    <a:gd name="connsiteX0" fmla="*/ 265833 w 344094"/>
                    <a:gd name="connsiteY0" fmla="*/ 104847 h 530358"/>
                    <a:gd name="connsiteX1" fmla="*/ 1699 w 344094"/>
                    <a:gd name="connsiteY1" fmla="*/ 153761 h 530358"/>
                    <a:gd name="connsiteX2" fmla="*/ 344095 w 344094"/>
                    <a:gd name="connsiteY2" fmla="*/ 515723 h 53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4094" h="530358">
                      <a:moveTo>
                        <a:pt x="265833" y="104847"/>
                      </a:moveTo>
                      <a:cubicBezTo>
                        <a:pt x="290290" y="36368"/>
                        <a:pt x="26156" y="-115265"/>
                        <a:pt x="1699" y="153761"/>
                      </a:cubicBezTo>
                      <a:cubicBezTo>
                        <a:pt x="-17867" y="373873"/>
                        <a:pt x="133766" y="589093"/>
                        <a:pt x="344095" y="515723"/>
                      </a:cubicBezTo>
                    </a:path>
                  </a:pathLst>
                </a:custGeom>
                <a:solidFill>
                  <a:srgbClr val="F0BA84"/>
                </a:solidFill>
                <a:ln w="489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285F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471BE409-B986-4510-B1C1-7B74FB54E107}"/>
                    </a:ext>
                  </a:extLst>
                </p:cNvPr>
                <p:cNvSpPr/>
                <p:nvPr/>
              </p:nvSpPr>
              <p:spPr>
                <a:xfrm>
                  <a:off x="5068336" y="364470"/>
                  <a:ext cx="1689192" cy="2110711"/>
                </a:xfrm>
                <a:custGeom>
                  <a:avLst/>
                  <a:gdLst>
                    <a:gd name="connsiteX0" fmla="*/ 1047230 w 1689192"/>
                    <a:gd name="connsiteY0" fmla="*/ 12312 h 2110711"/>
                    <a:gd name="connsiteX1" fmla="*/ 440699 w 1689192"/>
                    <a:gd name="connsiteY1" fmla="*/ 178619 h 2110711"/>
                    <a:gd name="connsiteX2" fmla="*/ 475 w 1689192"/>
                    <a:gd name="connsiteY2" fmla="*/ 1303635 h 2110711"/>
                    <a:gd name="connsiteX3" fmla="*/ 636354 w 1689192"/>
                    <a:gd name="connsiteY3" fmla="*/ 2110712 h 2110711"/>
                    <a:gd name="connsiteX4" fmla="*/ 636354 w 1689192"/>
                    <a:gd name="connsiteY4" fmla="*/ 2110712 h 2110711"/>
                    <a:gd name="connsiteX5" fmla="*/ 1541258 w 1689192"/>
                    <a:gd name="connsiteY5" fmla="*/ 1592226 h 2110711"/>
                    <a:gd name="connsiteX6" fmla="*/ 1560824 w 1689192"/>
                    <a:gd name="connsiteY6" fmla="*/ 388948 h 2110711"/>
                    <a:gd name="connsiteX7" fmla="*/ 1047230 w 1689192"/>
                    <a:gd name="connsiteY7" fmla="*/ 12312 h 2110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89192" h="2110711">
                      <a:moveTo>
                        <a:pt x="1047230" y="12312"/>
                      </a:moveTo>
                      <a:cubicBezTo>
                        <a:pt x="846683" y="-26819"/>
                        <a:pt x="626571" y="26986"/>
                        <a:pt x="440699" y="178619"/>
                      </a:cubicBezTo>
                      <a:cubicBezTo>
                        <a:pt x="108085" y="452536"/>
                        <a:pt x="15149" y="838954"/>
                        <a:pt x="475" y="1303635"/>
                      </a:cubicBezTo>
                      <a:cubicBezTo>
                        <a:pt x="-14199" y="1704728"/>
                        <a:pt x="313523" y="1929731"/>
                        <a:pt x="636354" y="2110712"/>
                      </a:cubicBezTo>
                      <a:lnTo>
                        <a:pt x="636354" y="2110712"/>
                      </a:lnTo>
                      <a:cubicBezTo>
                        <a:pt x="1003207" y="2061798"/>
                        <a:pt x="1414083" y="1968862"/>
                        <a:pt x="1541258" y="1592226"/>
                      </a:cubicBezTo>
                      <a:cubicBezTo>
                        <a:pt x="1692891" y="1156894"/>
                        <a:pt x="1771153" y="765584"/>
                        <a:pt x="1560824" y="388948"/>
                      </a:cubicBezTo>
                      <a:cubicBezTo>
                        <a:pt x="1438540" y="178619"/>
                        <a:pt x="1252667" y="51443"/>
                        <a:pt x="1047230" y="12312"/>
                      </a:cubicBezTo>
                    </a:path>
                  </a:pathLst>
                </a:custGeom>
                <a:solidFill>
                  <a:srgbClr val="F0BA84"/>
                </a:solidFill>
                <a:ln w="489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285F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Graphic 4">
                <a:extLst>
                  <a:ext uri="{FF2B5EF4-FFF2-40B4-BE49-F238E27FC236}">
                    <a16:creationId xmlns:a16="http://schemas.microsoft.com/office/drawing/2014/main" id="{E7EF3CD0-B9D7-4127-808C-9C37689D1662}"/>
                  </a:ext>
                </a:extLst>
              </p:cNvPr>
              <p:cNvGrpSpPr/>
              <p:nvPr/>
            </p:nvGrpSpPr>
            <p:grpSpPr>
              <a:xfrm>
                <a:off x="4969985" y="151594"/>
                <a:ext cx="2069681" cy="1624121"/>
                <a:chOff x="4969985" y="151594"/>
                <a:chExt cx="2069681" cy="1624121"/>
              </a:xfrm>
              <a:solidFill>
                <a:srgbClr val="642D21"/>
              </a:solidFill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636D6780-5A47-4E53-99C2-217FBEBFC17A}"/>
                    </a:ext>
                  </a:extLst>
                </p:cNvPr>
                <p:cNvSpPr/>
                <p:nvPr/>
              </p:nvSpPr>
              <p:spPr>
                <a:xfrm>
                  <a:off x="5303726" y="151594"/>
                  <a:ext cx="1644433" cy="990566"/>
                </a:xfrm>
                <a:custGeom>
                  <a:avLst/>
                  <a:gdLst>
                    <a:gd name="connsiteX0" fmla="*/ 1609133 w 1644433"/>
                    <a:gd name="connsiteY0" fmla="*/ 797479 h 990566"/>
                    <a:gd name="connsiteX1" fmla="*/ 1628698 w 1644433"/>
                    <a:gd name="connsiteY1" fmla="*/ 621390 h 990566"/>
                    <a:gd name="connsiteX2" fmla="*/ 1183583 w 1644433"/>
                    <a:gd name="connsiteY2" fmla="*/ 181166 h 990566"/>
                    <a:gd name="connsiteX3" fmla="*/ 547704 w 1644433"/>
                    <a:gd name="connsiteY3" fmla="*/ 185 h 990566"/>
                    <a:gd name="connsiteX4" fmla="*/ 200417 w 1644433"/>
                    <a:gd name="connsiteY4" fmla="*/ 68664 h 990566"/>
                    <a:gd name="connsiteX5" fmla="*/ 87915 w 1644433"/>
                    <a:gd name="connsiteY5" fmla="*/ 655629 h 990566"/>
                    <a:gd name="connsiteX6" fmla="*/ 533030 w 1644433"/>
                    <a:gd name="connsiteY6" fmla="*/ 851284 h 990566"/>
                    <a:gd name="connsiteX7" fmla="*/ 366724 w 1644433"/>
                    <a:gd name="connsiteY7" fmla="*/ 596933 h 990566"/>
                    <a:gd name="connsiteX8" fmla="*/ 1168909 w 1644433"/>
                    <a:gd name="connsiteY8" fmla="*/ 988243 h 990566"/>
                    <a:gd name="connsiteX9" fmla="*/ 1609133 w 1644433"/>
                    <a:gd name="connsiteY9" fmla="*/ 797479 h 990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44433" h="990566">
                      <a:moveTo>
                        <a:pt x="1609133" y="797479"/>
                      </a:moveTo>
                      <a:cubicBezTo>
                        <a:pt x="1643372" y="743674"/>
                        <a:pt x="1658046" y="680086"/>
                        <a:pt x="1628698" y="621390"/>
                      </a:cubicBezTo>
                      <a:cubicBezTo>
                        <a:pt x="1530871" y="425735"/>
                        <a:pt x="1369455" y="269211"/>
                        <a:pt x="1183583" y="181166"/>
                      </a:cubicBezTo>
                      <a:cubicBezTo>
                        <a:pt x="987928" y="88230"/>
                        <a:pt x="767816" y="-4706"/>
                        <a:pt x="547704" y="185"/>
                      </a:cubicBezTo>
                      <a:cubicBezTo>
                        <a:pt x="440094" y="5076"/>
                        <a:pt x="308027" y="19750"/>
                        <a:pt x="200417" y="68664"/>
                      </a:cubicBezTo>
                      <a:cubicBezTo>
                        <a:pt x="-29478" y="171383"/>
                        <a:pt x="-53935" y="459974"/>
                        <a:pt x="87915" y="655629"/>
                      </a:cubicBezTo>
                      <a:cubicBezTo>
                        <a:pt x="195525" y="802370"/>
                        <a:pt x="371615" y="841501"/>
                        <a:pt x="533030" y="851284"/>
                      </a:cubicBezTo>
                      <a:cubicBezTo>
                        <a:pt x="533030" y="851284"/>
                        <a:pt x="400963" y="753457"/>
                        <a:pt x="366724" y="596933"/>
                      </a:cubicBezTo>
                      <a:cubicBezTo>
                        <a:pt x="371615" y="616498"/>
                        <a:pt x="508573" y="900198"/>
                        <a:pt x="1168909" y="988243"/>
                      </a:cubicBezTo>
                      <a:cubicBezTo>
                        <a:pt x="1325433" y="1002917"/>
                        <a:pt x="1516197" y="949112"/>
                        <a:pt x="1609133" y="797479"/>
                      </a:cubicBezTo>
                      <a:close/>
                    </a:path>
                  </a:pathLst>
                </a:custGeom>
                <a:solidFill>
                  <a:srgbClr val="642D21"/>
                </a:solidFill>
                <a:ln w="489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285F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01D22224-D2C9-4665-89F3-19A84D8CFB56}"/>
                    </a:ext>
                  </a:extLst>
                </p:cNvPr>
                <p:cNvSpPr/>
                <p:nvPr/>
              </p:nvSpPr>
              <p:spPr>
                <a:xfrm>
                  <a:off x="4969985" y="398820"/>
                  <a:ext cx="480353" cy="1039389"/>
                </a:xfrm>
                <a:custGeom>
                  <a:avLst/>
                  <a:gdLst>
                    <a:gd name="connsiteX0" fmla="*/ 30346 w 480353"/>
                    <a:gd name="connsiteY0" fmla="*/ 325249 h 1039389"/>
                    <a:gd name="connsiteX1" fmla="*/ 10781 w 480353"/>
                    <a:gd name="connsiteY1" fmla="*/ 682319 h 1039389"/>
                    <a:gd name="connsiteX2" fmla="*/ 98826 w 480353"/>
                    <a:gd name="connsiteY2" fmla="*/ 1039390 h 1039389"/>
                    <a:gd name="connsiteX3" fmla="*/ 221110 w 480353"/>
                    <a:gd name="connsiteY3" fmla="*/ 731233 h 1039389"/>
                    <a:gd name="connsiteX4" fmla="*/ 431439 w 480353"/>
                    <a:gd name="connsiteY4" fmla="*/ 491556 h 1039389"/>
                    <a:gd name="connsiteX5" fmla="*/ 455896 w 480353"/>
                    <a:gd name="connsiteY5" fmla="*/ 256770 h 1039389"/>
                    <a:gd name="connsiteX6" fmla="*/ 480353 w 480353"/>
                    <a:gd name="connsiteY6" fmla="*/ 85572 h 1039389"/>
                    <a:gd name="connsiteX7" fmla="*/ 255350 w 480353"/>
                    <a:gd name="connsiteY7" fmla="*/ 51332 h 1039389"/>
                    <a:gd name="connsiteX8" fmla="*/ 30346 w 480353"/>
                    <a:gd name="connsiteY8" fmla="*/ 325249 h 103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0353" h="1039389">
                      <a:moveTo>
                        <a:pt x="30346" y="325249"/>
                      </a:moveTo>
                      <a:cubicBezTo>
                        <a:pt x="-8784" y="442642"/>
                        <a:pt x="-3893" y="569818"/>
                        <a:pt x="10781" y="682319"/>
                      </a:cubicBezTo>
                      <a:cubicBezTo>
                        <a:pt x="30346" y="804604"/>
                        <a:pt x="93934" y="912214"/>
                        <a:pt x="98826" y="1039390"/>
                      </a:cubicBezTo>
                      <a:cubicBezTo>
                        <a:pt x="118391" y="941562"/>
                        <a:pt x="162414" y="814387"/>
                        <a:pt x="221110" y="731233"/>
                      </a:cubicBezTo>
                      <a:cubicBezTo>
                        <a:pt x="284698" y="648080"/>
                        <a:pt x="392308" y="594275"/>
                        <a:pt x="431439" y="491556"/>
                      </a:cubicBezTo>
                      <a:cubicBezTo>
                        <a:pt x="460788" y="418185"/>
                        <a:pt x="451005" y="335032"/>
                        <a:pt x="455896" y="256770"/>
                      </a:cubicBezTo>
                      <a:cubicBezTo>
                        <a:pt x="460788" y="198073"/>
                        <a:pt x="480353" y="139377"/>
                        <a:pt x="480353" y="85572"/>
                      </a:cubicBezTo>
                      <a:cubicBezTo>
                        <a:pt x="480353" y="-56278"/>
                        <a:pt x="333612" y="12201"/>
                        <a:pt x="255350" y="51332"/>
                      </a:cubicBezTo>
                      <a:cubicBezTo>
                        <a:pt x="152631" y="105137"/>
                        <a:pt x="74369" y="202965"/>
                        <a:pt x="30346" y="325249"/>
                      </a:cubicBezTo>
                      <a:close/>
                    </a:path>
                  </a:pathLst>
                </a:custGeom>
                <a:solidFill>
                  <a:srgbClr val="642D21"/>
                </a:solidFill>
                <a:ln w="489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285F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DFA7437E-E0A9-4872-B8DC-B7E9D6A722FC}"/>
                    </a:ext>
                  </a:extLst>
                </p:cNvPr>
                <p:cNvSpPr/>
                <p:nvPr/>
              </p:nvSpPr>
              <p:spPr>
                <a:xfrm>
                  <a:off x="6601215" y="699668"/>
                  <a:ext cx="438451" cy="1076046"/>
                </a:xfrm>
                <a:custGeom>
                  <a:avLst/>
                  <a:gdLst>
                    <a:gd name="connsiteX0" fmla="*/ 429037 w 438451"/>
                    <a:gd name="connsiteY0" fmla="*/ 498864 h 1076046"/>
                    <a:gd name="connsiteX1" fmla="*/ 272513 w 438451"/>
                    <a:gd name="connsiteY1" fmla="*/ 816804 h 1076046"/>
                    <a:gd name="connsiteX2" fmla="*/ 23053 w 438451"/>
                    <a:gd name="connsiteY2" fmla="*/ 1076047 h 1076046"/>
                    <a:gd name="connsiteX3" fmla="*/ 67075 w 438451"/>
                    <a:gd name="connsiteY3" fmla="*/ 743433 h 1076046"/>
                    <a:gd name="connsiteX4" fmla="*/ 3488 w 438451"/>
                    <a:gd name="connsiteY4" fmla="*/ 425494 h 1076046"/>
                    <a:gd name="connsiteX5" fmla="*/ 96424 w 438451"/>
                    <a:gd name="connsiteY5" fmla="*/ 210273 h 1076046"/>
                    <a:gd name="connsiteX6" fmla="*/ 160011 w 438451"/>
                    <a:gd name="connsiteY6" fmla="*/ 48858 h 1076046"/>
                    <a:gd name="connsiteX7" fmla="*/ 370341 w 438451"/>
                    <a:gd name="connsiteY7" fmla="*/ 136903 h 1076046"/>
                    <a:gd name="connsiteX8" fmla="*/ 429037 w 438451"/>
                    <a:gd name="connsiteY8" fmla="*/ 498864 h 1076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8451" h="1076046">
                      <a:moveTo>
                        <a:pt x="429037" y="498864"/>
                      </a:moveTo>
                      <a:cubicBezTo>
                        <a:pt x="409472" y="621149"/>
                        <a:pt x="340993" y="728759"/>
                        <a:pt x="272513" y="816804"/>
                      </a:cubicBezTo>
                      <a:cubicBezTo>
                        <a:pt x="199143" y="914631"/>
                        <a:pt x="86641" y="973328"/>
                        <a:pt x="23053" y="1076047"/>
                      </a:cubicBezTo>
                      <a:cubicBezTo>
                        <a:pt x="52401" y="983110"/>
                        <a:pt x="81750" y="846152"/>
                        <a:pt x="67075" y="743433"/>
                      </a:cubicBezTo>
                      <a:cubicBezTo>
                        <a:pt x="52401" y="635823"/>
                        <a:pt x="-16078" y="533104"/>
                        <a:pt x="3488" y="425494"/>
                      </a:cubicBezTo>
                      <a:cubicBezTo>
                        <a:pt x="18161" y="347232"/>
                        <a:pt x="62184" y="278752"/>
                        <a:pt x="96424" y="210273"/>
                      </a:cubicBezTo>
                      <a:cubicBezTo>
                        <a:pt x="120881" y="161359"/>
                        <a:pt x="130663" y="97772"/>
                        <a:pt x="160011" y="48858"/>
                      </a:cubicBezTo>
                      <a:cubicBezTo>
                        <a:pt x="228491" y="-73427"/>
                        <a:pt x="321427" y="63532"/>
                        <a:pt x="370341" y="136903"/>
                      </a:cubicBezTo>
                      <a:cubicBezTo>
                        <a:pt x="429037" y="244513"/>
                        <a:pt x="453494" y="366797"/>
                        <a:pt x="429037" y="498864"/>
                      </a:cubicBezTo>
                      <a:close/>
                    </a:path>
                  </a:pathLst>
                </a:custGeom>
                <a:solidFill>
                  <a:srgbClr val="642D21"/>
                </a:solidFill>
                <a:ln w="489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285F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2063134-9A92-4008-860E-2747450297AC}"/>
                </a:ext>
              </a:extLst>
            </p:cNvPr>
            <p:cNvSpPr/>
            <p:nvPr/>
          </p:nvSpPr>
          <p:spPr>
            <a:xfrm>
              <a:off x="3518245" y="2949645"/>
              <a:ext cx="1496760" cy="1985898"/>
            </a:xfrm>
            <a:custGeom>
              <a:avLst/>
              <a:gdLst>
                <a:gd name="connsiteX0" fmla="*/ 1350020 w 1496760"/>
                <a:gd name="connsiteY0" fmla="*/ 0 h 1985898"/>
                <a:gd name="connsiteX1" fmla="*/ 650553 w 1496760"/>
                <a:gd name="connsiteY1" fmla="*/ 836425 h 1985898"/>
                <a:gd name="connsiteX2" fmla="*/ 0 w 1496760"/>
                <a:gd name="connsiteY2" fmla="*/ 1364693 h 1985898"/>
                <a:gd name="connsiteX3" fmla="*/ 0 w 1496760"/>
                <a:gd name="connsiteY3" fmla="*/ 1985898 h 1985898"/>
                <a:gd name="connsiteX4" fmla="*/ 846208 w 1496760"/>
                <a:gd name="connsiteY4" fmla="*/ 1286432 h 1985898"/>
                <a:gd name="connsiteX5" fmla="*/ 1496761 w 1496760"/>
                <a:gd name="connsiteY5" fmla="*/ 719032 h 198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6760" h="1985898">
                  <a:moveTo>
                    <a:pt x="1350020" y="0"/>
                  </a:moveTo>
                  <a:lnTo>
                    <a:pt x="650553" y="836425"/>
                  </a:lnTo>
                  <a:lnTo>
                    <a:pt x="0" y="1364693"/>
                  </a:lnTo>
                  <a:lnTo>
                    <a:pt x="0" y="1985898"/>
                  </a:lnTo>
                  <a:lnTo>
                    <a:pt x="846208" y="1286432"/>
                  </a:lnTo>
                  <a:lnTo>
                    <a:pt x="1496761" y="719032"/>
                  </a:lnTo>
                  <a:close/>
                </a:path>
              </a:pathLst>
            </a:custGeom>
            <a:solidFill>
              <a:srgbClr val="6EE2E5"/>
            </a:solidFill>
            <a:ln w="489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F2EFBF4-DD75-4E9D-AD59-CF155EAA0A8E}"/>
                </a:ext>
              </a:extLst>
            </p:cNvPr>
            <p:cNvSpPr/>
            <p:nvPr/>
          </p:nvSpPr>
          <p:spPr>
            <a:xfrm>
              <a:off x="6766118" y="2778447"/>
              <a:ext cx="1575022" cy="1829373"/>
            </a:xfrm>
            <a:custGeom>
              <a:avLst/>
              <a:gdLst>
                <a:gd name="connsiteX0" fmla="*/ 19566 w 1575022"/>
                <a:gd name="connsiteY0" fmla="*/ 0 h 1829373"/>
                <a:gd name="connsiteX1" fmla="*/ 860882 w 1575022"/>
                <a:gd name="connsiteY1" fmla="*/ 890230 h 1829373"/>
                <a:gd name="connsiteX2" fmla="*/ 1511435 w 1575022"/>
                <a:gd name="connsiteY2" fmla="*/ 1208170 h 1829373"/>
                <a:gd name="connsiteX3" fmla="*/ 1575023 w 1575022"/>
                <a:gd name="connsiteY3" fmla="*/ 1829374 h 1829373"/>
                <a:gd name="connsiteX4" fmla="*/ 660336 w 1575022"/>
                <a:gd name="connsiteY4" fmla="*/ 1227735 h 1829373"/>
                <a:gd name="connsiteX5" fmla="*/ 0 w 1575022"/>
                <a:gd name="connsiteY5" fmla="*/ 880447 h 18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022" h="1829373">
                  <a:moveTo>
                    <a:pt x="19566" y="0"/>
                  </a:moveTo>
                  <a:lnTo>
                    <a:pt x="860882" y="890230"/>
                  </a:lnTo>
                  <a:lnTo>
                    <a:pt x="1511435" y="1208170"/>
                  </a:lnTo>
                  <a:lnTo>
                    <a:pt x="1575023" y="1829374"/>
                  </a:lnTo>
                  <a:lnTo>
                    <a:pt x="660336" y="1227735"/>
                  </a:lnTo>
                  <a:lnTo>
                    <a:pt x="0" y="880447"/>
                  </a:lnTo>
                  <a:close/>
                </a:path>
              </a:pathLst>
            </a:custGeom>
            <a:solidFill>
              <a:srgbClr val="6EE2E5"/>
            </a:solidFill>
            <a:ln w="489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97951D-EE44-45D9-9C40-CE656CB768AD}"/>
                </a:ext>
              </a:extLst>
            </p:cNvPr>
            <p:cNvSpPr/>
            <p:nvPr/>
          </p:nvSpPr>
          <p:spPr>
            <a:xfrm>
              <a:off x="228600" y="3668677"/>
              <a:ext cx="11798300" cy="3052217"/>
            </a:xfrm>
            <a:custGeom>
              <a:avLst/>
              <a:gdLst>
                <a:gd name="connsiteX0" fmla="*/ 0 w 9841446"/>
                <a:gd name="connsiteY0" fmla="*/ 0 h 3052217"/>
                <a:gd name="connsiteX1" fmla="*/ 9841447 w 9841446"/>
                <a:gd name="connsiteY1" fmla="*/ 0 h 3052217"/>
                <a:gd name="connsiteX2" fmla="*/ 9841447 w 9841446"/>
                <a:gd name="connsiteY2" fmla="*/ 3052218 h 3052217"/>
                <a:gd name="connsiteX3" fmla="*/ 0 w 9841446"/>
                <a:gd name="connsiteY3" fmla="*/ 3052218 h 30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1446" h="3052217">
                  <a:moveTo>
                    <a:pt x="0" y="0"/>
                  </a:moveTo>
                  <a:lnTo>
                    <a:pt x="9841447" y="0"/>
                  </a:lnTo>
                  <a:lnTo>
                    <a:pt x="9841447" y="3052218"/>
                  </a:lnTo>
                  <a:lnTo>
                    <a:pt x="0" y="3052218"/>
                  </a:lnTo>
                  <a:close/>
                </a:path>
              </a:pathLst>
            </a:custGeom>
            <a:solidFill>
              <a:schemeClr val="bg1"/>
            </a:solidFill>
            <a:ln w="489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8" name="Graphic 4">
              <a:extLst>
                <a:ext uri="{FF2B5EF4-FFF2-40B4-BE49-F238E27FC236}">
                  <a16:creationId xmlns:a16="http://schemas.microsoft.com/office/drawing/2014/main" id="{E7EF3CD0-B9D7-4127-808C-9C37689D1662}"/>
                </a:ext>
              </a:extLst>
            </p:cNvPr>
            <p:cNvGrpSpPr/>
            <p:nvPr/>
          </p:nvGrpSpPr>
          <p:grpSpPr>
            <a:xfrm>
              <a:off x="3459548" y="3556175"/>
              <a:ext cx="670118" cy="332613"/>
              <a:chOff x="3459548" y="3556175"/>
              <a:chExt cx="670118" cy="332613"/>
            </a:xfrm>
            <a:solidFill>
              <a:srgbClr val="F0BA84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C98C1C7-7F0E-4933-887A-9DE26243D2EB}"/>
                  </a:ext>
                </a:extLst>
              </p:cNvPr>
              <p:cNvSpPr/>
              <p:nvPr/>
            </p:nvSpPr>
            <p:spPr>
              <a:xfrm>
                <a:off x="3924229" y="3556175"/>
                <a:ext cx="205437" cy="332613"/>
              </a:xfrm>
              <a:custGeom>
                <a:avLst/>
                <a:gdLst>
                  <a:gd name="connsiteX0" fmla="*/ 102719 w 205437"/>
                  <a:gd name="connsiteY0" fmla="*/ 332614 h 332613"/>
                  <a:gd name="connsiteX1" fmla="*/ 0 w 205437"/>
                  <a:gd name="connsiteY1" fmla="*/ 136959 h 332613"/>
                  <a:gd name="connsiteX2" fmla="*/ 102719 w 205437"/>
                  <a:gd name="connsiteY2" fmla="*/ 0 h 332613"/>
                  <a:gd name="connsiteX3" fmla="*/ 205438 w 205437"/>
                  <a:gd name="connsiteY3" fmla="*/ 136959 h 332613"/>
                  <a:gd name="connsiteX4" fmla="*/ 102719 w 205437"/>
                  <a:gd name="connsiteY4" fmla="*/ 332614 h 3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7" h="332613">
                    <a:moveTo>
                      <a:pt x="102719" y="332614"/>
                    </a:moveTo>
                    <a:cubicBezTo>
                      <a:pt x="48914" y="332614"/>
                      <a:pt x="0" y="259243"/>
                      <a:pt x="0" y="136959"/>
                    </a:cubicBezTo>
                    <a:cubicBezTo>
                      <a:pt x="0" y="19566"/>
                      <a:pt x="44022" y="0"/>
                      <a:pt x="102719" y="0"/>
                    </a:cubicBezTo>
                    <a:cubicBezTo>
                      <a:pt x="161416" y="0"/>
                      <a:pt x="205438" y="14674"/>
                      <a:pt x="205438" y="136959"/>
                    </a:cubicBezTo>
                    <a:cubicBezTo>
                      <a:pt x="200546" y="254352"/>
                      <a:pt x="156524" y="332614"/>
                      <a:pt x="102719" y="332614"/>
                    </a:cubicBezTo>
                    <a:close/>
                  </a:path>
                </a:pathLst>
              </a:custGeom>
              <a:solidFill>
                <a:srgbClr val="F0BA84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4F8DE40-8FD6-4AFC-ADF7-4A61F7C6D5B7}"/>
                  </a:ext>
                </a:extLst>
              </p:cNvPr>
              <p:cNvSpPr/>
              <p:nvPr/>
            </p:nvSpPr>
            <p:spPr>
              <a:xfrm>
                <a:off x="3748139" y="3556175"/>
                <a:ext cx="205437" cy="332613"/>
              </a:xfrm>
              <a:custGeom>
                <a:avLst/>
                <a:gdLst>
                  <a:gd name="connsiteX0" fmla="*/ 102719 w 205437"/>
                  <a:gd name="connsiteY0" fmla="*/ 332614 h 332613"/>
                  <a:gd name="connsiteX1" fmla="*/ 0 w 205437"/>
                  <a:gd name="connsiteY1" fmla="*/ 136959 h 332613"/>
                  <a:gd name="connsiteX2" fmla="*/ 102719 w 205437"/>
                  <a:gd name="connsiteY2" fmla="*/ 0 h 332613"/>
                  <a:gd name="connsiteX3" fmla="*/ 205438 w 205437"/>
                  <a:gd name="connsiteY3" fmla="*/ 136959 h 332613"/>
                  <a:gd name="connsiteX4" fmla="*/ 102719 w 205437"/>
                  <a:gd name="connsiteY4" fmla="*/ 332614 h 3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7" h="332613">
                    <a:moveTo>
                      <a:pt x="102719" y="332614"/>
                    </a:moveTo>
                    <a:cubicBezTo>
                      <a:pt x="48914" y="332614"/>
                      <a:pt x="0" y="259243"/>
                      <a:pt x="0" y="136959"/>
                    </a:cubicBezTo>
                    <a:cubicBezTo>
                      <a:pt x="0" y="19566"/>
                      <a:pt x="44022" y="0"/>
                      <a:pt x="102719" y="0"/>
                    </a:cubicBezTo>
                    <a:cubicBezTo>
                      <a:pt x="156524" y="0"/>
                      <a:pt x="205438" y="14674"/>
                      <a:pt x="205438" y="136959"/>
                    </a:cubicBezTo>
                    <a:cubicBezTo>
                      <a:pt x="205438" y="254352"/>
                      <a:pt x="161415" y="332614"/>
                      <a:pt x="102719" y="332614"/>
                    </a:cubicBezTo>
                    <a:close/>
                  </a:path>
                </a:pathLst>
              </a:custGeom>
              <a:solidFill>
                <a:srgbClr val="F0BA84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56B10EC-7631-4E37-ADBE-D6DADA70DC0B}"/>
                  </a:ext>
                </a:extLst>
              </p:cNvPr>
              <p:cNvSpPr/>
              <p:nvPr/>
            </p:nvSpPr>
            <p:spPr>
              <a:xfrm>
                <a:off x="3576941" y="3556175"/>
                <a:ext cx="205437" cy="332613"/>
              </a:xfrm>
              <a:custGeom>
                <a:avLst/>
                <a:gdLst>
                  <a:gd name="connsiteX0" fmla="*/ 102719 w 205437"/>
                  <a:gd name="connsiteY0" fmla="*/ 332614 h 332613"/>
                  <a:gd name="connsiteX1" fmla="*/ 0 w 205437"/>
                  <a:gd name="connsiteY1" fmla="*/ 136959 h 332613"/>
                  <a:gd name="connsiteX2" fmla="*/ 102719 w 205437"/>
                  <a:gd name="connsiteY2" fmla="*/ 0 h 332613"/>
                  <a:gd name="connsiteX3" fmla="*/ 205438 w 205437"/>
                  <a:gd name="connsiteY3" fmla="*/ 136959 h 332613"/>
                  <a:gd name="connsiteX4" fmla="*/ 102719 w 205437"/>
                  <a:gd name="connsiteY4" fmla="*/ 332614 h 3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7" h="332613">
                    <a:moveTo>
                      <a:pt x="102719" y="332614"/>
                    </a:moveTo>
                    <a:cubicBezTo>
                      <a:pt x="48914" y="332614"/>
                      <a:pt x="0" y="259243"/>
                      <a:pt x="0" y="136959"/>
                    </a:cubicBezTo>
                    <a:cubicBezTo>
                      <a:pt x="0" y="19566"/>
                      <a:pt x="44022" y="0"/>
                      <a:pt x="102719" y="0"/>
                    </a:cubicBezTo>
                    <a:cubicBezTo>
                      <a:pt x="156524" y="0"/>
                      <a:pt x="205438" y="14674"/>
                      <a:pt x="205438" y="136959"/>
                    </a:cubicBezTo>
                    <a:cubicBezTo>
                      <a:pt x="205438" y="254352"/>
                      <a:pt x="156524" y="332614"/>
                      <a:pt x="102719" y="332614"/>
                    </a:cubicBezTo>
                    <a:close/>
                  </a:path>
                </a:pathLst>
              </a:custGeom>
              <a:solidFill>
                <a:srgbClr val="F0BA84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30AE5EA-BB29-4541-8D78-AC716F16B8E6}"/>
                  </a:ext>
                </a:extLst>
              </p:cNvPr>
              <p:cNvSpPr/>
              <p:nvPr/>
            </p:nvSpPr>
            <p:spPr>
              <a:xfrm>
                <a:off x="3459548" y="3580632"/>
                <a:ext cx="146741" cy="288591"/>
              </a:xfrm>
              <a:custGeom>
                <a:avLst/>
                <a:gdLst>
                  <a:gd name="connsiteX0" fmla="*/ 73371 w 146741"/>
                  <a:gd name="connsiteY0" fmla="*/ 288591 h 288591"/>
                  <a:gd name="connsiteX1" fmla="*/ 0 w 146741"/>
                  <a:gd name="connsiteY1" fmla="*/ 117393 h 288591"/>
                  <a:gd name="connsiteX2" fmla="*/ 73371 w 146741"/>
                  <a:gd name="connsiteY2" fmla="*/ 0 h 288591"/>
                  <a:gd name="connsiteX3" fmla="*/ 146741 w 146741"/>
                  <a:gd name="connsiteY3" fmla="*/ 117393 h 288591"/>
                  <a:gd name="connsiteX4" fmla="*/ 73371 w 146741"/>
                  <a:gd name="connsiteY4" fmla="*/ 288591 h 28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741" h="288591">
                    <a:moveTo>
                      <a:pt x="73371" y="288591"/>
                    </a:moveTo>
                    <a:cubicBezTo>
                      <a:pt x="34240" y="288591"/>
                      <a:pt x="0" y="225003"/>
                      <a:pt x="0" y="117393"/>
                    </a:cubicBezTo>
                    <a:cubicBezTo>
                      <a:pt x="0" y="14674"/>
                      <a:pt x="34240" y="0"/>
                      <a:pt x="73371" y="0"/>
                    </a:cubicBezTo>
                    <a:cubicBezTo>
                      <a:pt x="112502" y="0"/>
                      <a:pt x="146741" y="14674"/>
                      <a:pt x="146741" y="117393"/>
                    </a:cubicBezTo>
                    <a:cubicBezTo>
                      <a:pt x="146741" y="225003"/>
                      <a:pt x="117393" y="288591"/>
                      <a:pt x="73371" y="288591"/>
                    </a:cubicBezTo>
                    <a:close/>
                  </a:path>
                </a:pathLst>
              </a:custGeom>
              <a:solidFill>
                <a:srgbClr val="F0BA84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aphic 4">
              <a:extLst>
                <a:ext uri="{FF2B5EF4-FFF2-40B4-BE49-F238E27FC236}">
                  <a16:creationId xmlns:a16="http://schemas.microsoft.com/office/drawing/2014/main" id="{E7EF3CD0-B9D7-4127-808C-9C37689D1662}"/>
                </a:ext>
              </a:extLst>
            </p:cNvPr>
            <p:cNvGrpSpPr/>
            <p:nvPr/>
          </p:nvGrpSpPr>
          <p:grpSpPr>
            <a:xfrm>
              <a:off x="7480259" y="3556175"/>
              <a:ext cx="665226" cy="332613"/>
              <a:chOff x="7480259" y="3556175"/>
              <a:chExt cx="665226" cy="332613"/>
            </a:xfrm>
            <a:solidFill>
              <a:srgbClr val="F0BA84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4960576-73D0-47EB-B65F-2A60351F00B7}"/>
                  </a:ext>
                </a:extLst>
              </p:cNvPr>
              <p:cNvSpPr/>
              <p:nvPr/>
            </p:nvSpPr>
            <p:spPr>
              <a:xfrm>
                <a:off x="7940048" y="3556175"/>
                <a:ext cx="205437" cy="332613"/>
              </a:xfrm>
              <a:custGeom>
                <a:avLst/>
                <a:gdLst>
                  <a:gd name="connsiteX0" fmla="*/ 102719 w 205437"/>
                  <a:gd name="connsiteY0" fmla="*/ 332614 h 332613"/>
                  <a:gd name="connsiteX1" fmla="*/ 0 w 205437"/>
                  <a:gd name="connsiteY1" fmla="*/ 136959 h 332613"/>
                  <a:gd name="connsiteX2" fmla="*/ 102719 w 205437"/>
                  <a:gd name="connsiteY2" fmla="*/ 0 h 332613"/>
                  <a:gd name="connsiteX3" fmla="*/ 205438 w 205437"/>
                  <a:gd name="connsiteY3" fmla="*/ 136959 h 332613"/>
                  <a:gd name="connsiteX4" fmla="*/ 102719 w 205437"/>
                  <a:gd name="connsiteY4" fmla="*/ 332614 h 3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7" h="332613">
                    <a:moveTo>
                      <a:pt x="102719" y="332614"/>
                    </a:moveTo>
                    <a:cubicBezTo>
                      <a:pt x="48914" y="332614"/>
                      <a:pt x="0" y="259243"/>
                      <a:pt x="0" y="136959"/>
                    </a:cubicBezTo>
                    <a:cubicBezTo>
                      <a:pt x="0" y="19566"/>
                      <a:pt x="44023" y="0"/>
                      <a:pt x="102719" y="0"/>
                    </a:cubicBezTo>
                    <a:cubicBezTo>
                      <a:pt x="156524" y="0"/>
                      <a:pt x="205438" y="14674"/>
                      <a:pt x="205438" y="136959"/>
                    </a:cubicBezTo>
                    <a:cubicBezTo>
                      <a:pt x="205438" y="254352"/>
                      <a:pt x="156524" y="332614"/>
                      <a:pt x="102719" y="332614"/>
                    </a:cubicBezTo>
                    <a:close/>
                  </a:path>
                </a:pathLst>
              </a:custGeom>
              <a:solidFill>
                <a:srgbClr val="F0BA84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D8F7F21-BD81-414D-AEDA-3A6A644C3144}"/>
                  </a:ext>
                </a:extLst>
              </p:cNvPr>
              <p:cNvSpPr/>
              <p:nvPr/>
            </p:nvSpPr>
            <p:spPr>
              <a:xfrm>
                <a:off x="7768850" y="3556175"/>
                <a:ext cx="205437" cy="332613"/>
              </a:xfrm>
              <a:custGeom>
                <a:avLst/>
                <a:gdLst>
                  <a:gd name="connsiteX0" fmla="*/ 102719 w 205437"/>
                  <a:gd name="connsiteY0" fmla="*/ 332614 h 332613"/>
                  <a:gd name="connsiteX1" fmla="*/ 0 w 205437"/>
                  <a:gd name="connsiteY1" fmla="*/ 136959 h 332613"/>
                  <a:gd name="connsiteX2" fmla="*/ 102719 w 205437"/>
                  <a:gd name="connsiteY2" fmla="*/ 0 h 332613"/>
                  <a:gd name="connsiteX3" fmla="*/ 205438 w 205437"/>
                  <a:gd name="connsiteY3" fmla="*/ 136959 h 332613"/>
                  <a:gd name="connsiteX4" fmla="*/ 102719 w 205437"/>
                  <a:gd name="connsiteY4" fmla="*/ 332614 h 3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7" h="332613">
                    <a:moveTo>
                      <a:pt x="102719" y="332614"/>
                    </a:moveTo>
                    <a:cubicBezTo>
                      <a:pt x="48914" y="332614"/>
                      <a:pt x="0" y="259243"/>
                      <a:pt x="0" y="136959"/>
                    </a:cubicBezTo>
                    <a:cubicBezTo>
                      <a:pt x="0" y="19566"/>
                      <a:pt x="44023" y="0"/>
                      <a:pt x="102719" y="0"/>
                    </a:cubicBezTo>
                    <a:cubicBezTo>
                      <a:pt x="156524" y="0"/>
                      <a:pt x="205438" y="14674"/>
                      <a:pt x="205438" y="136959"/>
                    </a:cubicBezTo>
                    <a:cubicBezTo>
                      <a:pt x="200547" y="254352"/>
                      <a:pt x="156524" y="332614"/>
                      <a:pt x="102719" y="332614"/>
                    </a:cubicBezTo>
                    <a:close/>
                  </a:path>
                </a:pathLst>
              </a:custGeom>
              <a:solidFill>
                <a:srgbClr val="F0BA84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21835B4-74BD-4C11-8A44-443B3BD6ADF2}"/>
                  </a:ext>
                </a:extLst>
              </p:cNvPr>
              <p:cNvSpPr/>
              <p:nvPr/>
            </p:nvSpPr>
            <p:spPr>
              <a:xfrm>
                <a:off x="7592761" y="3556175"/>
                <a:ext cx="205437" cy="332613"/>
              </a:xfrm>
              <a:custGeom>
                <a:avLst/>
                <a:gdLst>
                  <a:gd name="connsiteX0" fmla="*/ 102718 w 205437"/>
                  <a:gd name="connsiteY0" fmla="*/ 332614 h 332613"/>
                  <a:gd name="connsiteX1" fmla="*/ 0 w 205437"/>
                  <a:gd name="connsiteY1" fmla="*/ 136959 h 332613"/>
                  <a:gd name="connsiteX2" fmla="*/ 102718 w 205437"/>
                  <a:gd name="connsiteY2" fmla="*/ 0 h 332613"/>
                  <a:gd name="connsiteX3" fmla="*/ 205438 w 205437"/>
                  <a:gd name="connsiteY3" fmla="*/ 136959 h 332613"/>
                  <a:gd name="connsiteX4" fmla="*/ 102718 w 205437"/>
                  <a:gd name="connsiteY4" fmla="*/ 332614 h 3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7" h="332613">
                    <a:moveTo>
                      <a:pt x="102718" y="332614"/>
                    </a:moveTo>
                    <a:cubicBezTo>
                      <a:pt x="48914" y="332614"/>
                      <a:pt x="0" y="259243"/>
                      <a:pt x="0" y="136959"/>
                    </a:cubicBezTo>
                    <a:cubicBezTo>
                      <a:pt x="0" y="19566"/>
                      <a:pt x="44022" y="0"/>
                      <a:pt x="102718" y="0"/>
                    </a:cubicBezTo>
                    <a:cubicBezTo>
                      <a:pt x="156524" y="0"/>
                      <a:pt x="205438" y="14674"/>
                      <a:pt x="205438" y="136959"/>
                    </a:cubicBezTo>
                    <a:cubicBezTo>
                      <a:pt x="205438" y="254352"/>
                      <a:pt x="161415" y="332614"/>
                      <a:pt x="102718" y="332614"/>
                    </a:cubicBezTo>
                    <a:close/>
                  </a:path>
                </a:pathLst>
              </a:custGeom>
              <a:solidFill>
                <a:srgbClr val="F0BA84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B19BD9D-9995-4A24-808D-EE8616F75FE3}"/>
                  </a:ext>
                </a:extLst>
              </p:cNvPr>
              <p:cNvSpPr/>
              <p:nvPr/>
            </p:nvSpPr>
            <p:spPr>
              <a:xfrm>
                <a:off x="7480259" y="3580632"/>
                <a:ext cx="146741" cy="288591"/>
              </a:xfrm>
              <a:custGeom>
                <a:avLst/>
                <a:gdLst>
                  <a:gd name="connsiteX0" fmla="*/ 73371 w 146741"/>
                  <a:gd name="connsiteY0" fmla="*/ 288591 h 288591"/>
                  <a:gd name="connsiteX1" fmla="*/ 0 w 146741"/>
                  <a:gd name="connsiteY1" fmla="*/ 117393 h 288591"/>
                  <a:gd name="connsiteX2" fmla="*/ 73371 w 146741"/>
                  <a:gd name="connsiteY2" fmla="*/ 0 h 288591"/>
                  <a:gd name="connsiteX3" fmla="*/ 146741 w 146741"/>
                  <a:gd name="connsiteY3" fmla="*/ 117393 h 288591"/>
                  <a:gd name="connsiteX4" fmla="*/ 73371 w 146741"/>
                  <a:gd name="connsiteY4" fmla="*/ 288591 h 28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741" h="288591">
                    <a:moveTo>
                      <a:pt x="73371" y="288591"/>
                    </a:moveTo>
                    <a:cubicBezTo>
                      <a:pt x="34239" y="288591"/>
                      <a:pt x="0" y="225003"/>
                      <a:pt x="0" y="117393"/>
                    </a:cubicBezTo>
                    <a:cubicBezTo>
                      <a:pt x="0" y="14674"/>
                      <a:pt x="34239" y="0"/>
                      <a:pt x="73371" y="0"/>
                    </a:cubicBezTo>
                    <a:cubicBezTo>
                      <a:pt x="112502" y="0"/>
                      <a:pt x="146741" y="14674"/>
                      <a:pt x="146741" y="117393"/>
                    </a:cubicBezTo>
                    <a:cubicBezTo>
                      <a:pt x="141850" y="225003"/>
                      <a:pt x="112502" y="288591"/>
                      <a:pt x="73371" y="288591"/>
                    </a:cubicBezTo>
                    <a:close/>
                  </a:path>
                </a:pathLst>
              </a:custGeom>
              <a:solidFill>
                <a:srgbClr val="F0BA84"/>
              </a:solidFill>
              <a:ln w="48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285F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83DD4777-66DA-42B8-A094-86A84227A212}"/>
              </a:ext>
            </a:extLst>
          </p:cNvPr>
          <p:cNvSpPr/>
          <p:nvPr/>
        </p:nvSpPr>
        <p:spPr>
          <a:xfrm>
            <a:off x="403504" y="3743345"/>
            <a:ext cx="11559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D9D9D9">
                    <a:lumMod val="10000"/>
                  </a:srgbClr>
                </a:solidFill>
                <a:latin typeface="Abadi" panose="020B0604020104020204" pitchFamily="34" charset="0"/>
              </a:rPr>
              <a:t>Choose a question that you are still wondering about the Earth’s crust.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D9D9D9">
                    <a:lumMod val="10000"/>
                  </a:srgbClr>
                </a:solidFill>
                <a:latin typeface="Abadi" panose="020B0604020104020204" pitchFamily="34" charset="0"/>
              </a:rPr>
              <a:t>Pursue answers to your question.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Share your learning </a:t>
            </a:r>
            <a:r>
              <a:rPr lang="en-US" sz="3600" dirty="0">
                <a:solidFill>
                  <a:srgbClr val="D9D9D9">
                    <a:lumMod val="10000"/>
                  </a:srgbClr>
                </a:solidFill>
                <a:latin typeface="Abadi" panose="020B0604020104020204" pitchFamily="34" charset="0"/>
              </a:rPr>
              <a:t>using a medium that allows you to utilize creativity and joy.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640AE3-8392-403B-899F-E57FDA92D68F}"/>
              </a:ext>
            </a:extLst>
          </p:cNvPr>
          <p:cNvSpPr/>
          <p:nvPr/>
        </p:nvSpPr>
        <p:spPr>
          <a:xfrm>
            <a:off x="602158" y="492332"/>
            <a:ext cx="39805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Self-Directed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Inquiry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4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3.7037E-7 L -1.25391 0.40602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95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4F1D-FFA2-4281-BCE5-096F1678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My Project Proposal</a:t>
            </a:r>
            <a:endParaRPr lang="en-CA" b="1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4371D-651A-4F71-AB4D-11143BED33D9}"/>
              </a:ext>
            </a:extLst>
          </p:cNvPr>
          <p:cNvSpPr/>
          <p:nvPr/>
        </p:nvSpPr>
        <p:spPr>
          <a:xfrm>
            <a:off x="419725" y="1357043"/>
            <a:ext cx="5676275" cy="13711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9602D2-6EAE-4C53-A08E-231C5785883F}"/>
              </a:ext>
            </a:extLst>
          </p:cNvPr>
          <p:cNvSpPr/>
          <p:nvPr/>
        </p:nvSpPr>
        <p:spPr>
          <a:xfrm>
            <a:off x="419724" y="2880610"/>
            <a:ext cx="5676275" cy="18862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A4ECDC-09FF-4BDE-9AEE-4F271BEB1CCE}"/>
              </a:ext>
            </a:extLst>
          </p:cNvPr>
          <p:cNvSpPr/>
          <p:nvPr/>
        </p:nvSpPr>
        <p:spPr>
          <a:xfrm>
            <a:off x="419723" y="4919272"/>
            <a:ext cx="5676275" cy="18862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F468FB-165D-4238-8E70-F9CD6BBC1DC7}"/>
              </a:ext>
            </a:extLst>
          </p:cNvPr>
          <p:cNvSpPr/>
          <p:nvPr/>
        </p:nvSpPr>
        <p:spPr>
          <a:xfrm>
            <a:off x="6223637" y="1357042"/>
            <a:ext cx="5676275" cy="54484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81B14-8924-4C30-B617-5A215604A762}"/>
              </a:ext>
            </a:extLst>
          </p:cNvPr>
          <p:cNvSpPr txBox="1"/>
          <p:nvPr/>
        </p:nvSpPr>
        <p:spPr>
          <a:xfrm>
            <a:off x="539646" y="1477993"/>
            <a:ext cx="18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Topic: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47E3A-4305-4BFA-8FF9-020F4C62CE16}"/>
              </a:ext>
            </a:extLst>
          </p:cNvPr>
          <p:cNvSpPr txBox="1"/>
          <p:nvPr/>
        </p:nvSpPr>
        <p:spPr>
          <a:xfrm>
            <a:off x="539645" y="2990019"/>
            <a:ext cx="542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</a:t>
            </a:r>
            <a:r>
              <a:rPr lang="en-US" dirty="0" smtClean="0"/>
              <a:t>are you </a:t>
            </a:r>
            <a:r>
              <a:rPr lang="en-US" dirty="0"/>
              <a:t>passionate about or interested in this topic?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55295F-F1AC-42D3-B5E0-E30F6007C4D6}"/>
              </a:ext>
            </a:extLst>
          </p:cNvPr>
          <p:cNvSpPr txBox="1"/>
          <p:nvPr/>
        </p:nvSpPr>
        <p:spPr>
          <a:xfrm>
            <a:off x="539644" y="5031607"/>
            <a:ext cx="542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essential or main question is driving this project?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D77C1C-A845-4FD6-9F34-AF31C1FE0808}"/>
              </a:ext>
            </a:extLst>
          </p:cNvPr>
          <p:cNvSpPr txBox="1"/>
          <p:nvPr/>
        </p:nvSpPr>
        <p:spPr>
          <a:xfrm>
            <a:off x="6348554" y="1482045"/>
            <a:ext cx="542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supporting questions will support your inquiry?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251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BC3601-9ECC-404D-9FA2-49767E9943AA}"/>
              </a:ext>
            </a:extLst>
          </p:cNvPr>
          <p:cNvSpPr/>
          <p:nvPr/>
        </p:nvSpPr>
        <p:spPr>
          <a:xfrm>
            <a:off x="344774" y="329784"/>
            <a:ext cx="5576341" cy="293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8CD82D-D0B2-49F6-AEB7-463ACC0EE7DD}"/>
              </a:ext>
            </a:extLst>
          </p:cNvPr>
          <p:cNvSpPr/>
          <p:nvPr/>
        </p:nvSpPr>
        <p:spPr>
          <a:xfrm>
            <a:off x="6270886" y="3590145"/>
            <a:ext cx="5576341" cy="293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913436-B58F-46FD-A80F-72D73A3E52F2}"/>
              </a:ext>
            </a:extLst>
          </p:cNvPr>
          <p:cNvSpPr/>
          <p:nvPr/>
        </p:nvSpPr>
        <p:spPr>
          <a:xfrm>
            <a:off x="344773" y="3590145"/>
            <a:ext cx="5576341" cy="293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E03A2D-66FB-4150-BE02-402702D334FF}"/>
              </a:ext>
            </a:extLst>
          </p:cNvPr>
          <p:cNvSpPr/>
          <p:nvPr/>
        </p:nvSpPr>
        <p:spPr>
          <a:xfrm>
            <a:off x="6270885" y="329784"/>
            <a:ext cx="5576341" cy="293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069426-9E1D-4B8F-BECC-C24F6171B4EC}"/>
              </a:ext>
            </a:extLst>
          </p:cNvPr>
          <p:cNvSpPr txBox="1"/>
          <p:nvPr/>
        </p:nvSpPr>
        <p:spPr>
          <a:xfrm>
            <a:off x="1633928" y="528403"/>
            <a:ext cx="331282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I learned:</a:t>
            </a:r>
            <a:endParaRPr lang="en-CA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01DD14-31AA-403C-9401-54851D212EE6}"/>
              </a:ext>
            </a:extLst>
          </p:cNvPr>
          <p:cNvSpPr txBox="1"/>
          <p:nvPr/>
        </p:nvSpPr>
        <p:spPr>
          <a:xfrm>
            <a:off x="7402642" y="528403"/>
            <a:ext cx="331282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New Questions:</a:t>
            </a:r>
            <a:endParaRPr lang="en-CA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739B87-5CD7-4FF8-A10A-A626A6EAE8B1}"/>
              </a:ext>
            </a:extLst>
          </p:cNvPr>
          <p:cNvSpPr txBox="1"/>
          <p:nvPr/>
        </p:nvSpPr>
        <p:spPr>
          <a:xfrm>
            <a:off x="7402642" y="3763687"/>
            <a:ext cx="331282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good the info is:</a:t>
            </a:r>
            <a:endParaRPr lang="en-CA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1965F4-A717-4817-983E-A4F9D3AEFDF7}"/>
              </a:ext>
            </a:extLst>
          </p:cNvPr>
          <p:cNvSpPr txBox="1"/>
          <p:nvPr/>
        </p:nvSpPr>
        <p:spPr>
          <a:xfrm>
            <a:off x="1476532" y="3763687"/>
            <a:ext cx="331282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Where I learned it:</a:t>
            </a:r>
            <a:endParaRPr lang="en-CA" sz="2400" dirty="0"/>
          </a:p>
        </p:txBody>
      </p:sp>
      <p:pic>
        <p:nvPicPr>
          <p:cNvPr id="17" name="Graphic 16" descr="Gears">
            <a:extLst>
              <a:ext uri="{FF2B5EF4-FFF2-40B4-BE49-F238E27FC236}">
                <a16:creationId xmlns:a16="http://schemas.microsoft.com/office/drawing/2014/main" id="{A45F9A35-3F7C-4DD9-8CE6-0ABE169842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2095" y="302035"/>
            <a:ext cx="914400" cy="914400"/>
          </a:xfrm>
          <a:prstGeom prst="rect">
            <a:avLst/>
          </a:prstGeom>
        </p:spPr>
      </p:pic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295F8D80-1D94-4C13-A0B6-DD9E3EAE6A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01977" y="3660713"/>
            <a:ext cx="914400" cy="914400"/>
          </a:xfrm>
          <a:prstGeom prst="rect">
            <a:avLst/>
          </a:prstGeom>
        </p:spPr>
      </p:pic>
      <p:pic>
        <p:nvPicPr>
          <p:cNvPr id="23" name="Graphic 22" descr="Open folder">
            <a:extLst>
              <a:ext uri="{FF2B5EF4-FFF2-40B4-BE49-F238E27FC236}">
                <a16:creationId xmlns:a16="http://schemas.microsoft.com/office/drawing/2014/main" id="{69CD11FE-0C46-47F1-87E8-4A06C8C1A35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9000" y="3590145"/>
            <a:ext cx="914400" cy="914400"/>
          </a:xfrm>
          <a:prstGeom prst="rect">
            <a:avLst/>
          </a:prstGeom>
        </p:spPr>
      </p:pic>
      <p:pic>
        <p:nvPicPr>
          <p:cNvPr id="25" name="Graphic 24" descr="Question mark">
            <a:extLst>
              <a:ext uri="{FF2B5EF4-FFF2-40B4-BE49-F238E27FC236}">
                <a16:creationId xmlns:a16="http://schemas.microsoft.com/office/drawing/2014/main" id="{ACE5647B-9DEF-4CD5-8AFE-1717F40CA1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456681" y="3297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41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81"/>
          <p:cNvSpPr txBox="1">
            <a:spLocks noGrp="1"/>
          </p:cNvSpPr>
          <p:nvPr>
            <p:ph type="title"/>
          </p:nvPr>
        </p:nvSpPr>
        <p:spPr>
          <a:xfrm>
            <a:off x="172528" y="87817"/>
            <a:ext cx="8156950" cy="1269265"/>
          </a:xfrm>
          <a:prstGeom prst="rect">
            <a:avLst/>
          </a:prstGeom>
        </p:spPr>
        <p:txBody>
          <a:bodyPr spcFirstLastPara="1" vert="horz" wrap="square" lIns="99794" tIns="99794" rIns="99794" bIns="99794" rtlCol="0" anchor="t" anchorCtr="0">
            <a:noAutofit/>
          </a:bodyPr>
          <a:lstStyle/>
          <a:p>
            <a:pPr algn="l"/>
            <a:r>
              <a:rPr lang="en" dirty="0">
                <a:solidFill>
                  <a:schemeClr val="bg1"/>
                </a:solidFill>
              </a:rPr>
              <a:t>Guide to Success: </a:t>
            </a:r>
            <a:endParaRPr dirty="0">
              <a:solidFill>
                <a:schemeClr val="bg1"/>
              </a:solidFill>
            </a:endParaRPr>
          </a:p>
          <a:p>
            <a:pPr algn="l"/>
            <a:r>
              <a:rPr lang="en" sz="1588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Assessment tool for students and teachers</a:t>
            </a:r>
            <a:endParaRPr sz="1588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/>
            <a:endParaRPr dirty="0"/>
          </a:p>
        </p:txBody>
      </p:sp>
      <p:graphicFrame>
        <p:nvGraphicFramePr>
          <p:cNvPr id="855" name="Google Shape;855;p81"/>
          <p:cNvGraphicFramePr/>
          <p:nvPr>
            <p:extLst>
              <p:ext uri="{D42A27DB-BD31-4B8C-83A1-F6EECF244321}">
                <p14:modId xmlns:p14="http://schemas.microsoft.com/office/powerpoint/2010/main" val="232027038"/>
              </p:ext>
            </p:extLst>
          </p:nvPr>
        </p:nvGraphicFramePr>
        <p:xfrm>
          <a:off x="172529" y="1188720"/>
          <a:ext cx="11846943" cy="5394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99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1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1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130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Checklist</a:t>
                      </a: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(What do I need </a:t>
                      </a:r>
                      <a:br>
                        <a:rPr lang="en" sz="1600" dirty="0">
                          <a:latin typeface="Sriracha"/>
                          <a:ea typeface="Sriracha"/>
                          <a:cs typeface="Sriracha"/>
                          <a:sym typeface="Sriracha"/>
                        </a:rPr>
                      </a:br>
                      <a:r>
                        <a:rPr lang="en" sz="1600" dirty="0"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to do?)</a:t>
                      </a:r>
                      <a:endParaRPr sz="1600" dirty="0">
                        <a:latin typeface="Sriracha"/>
                        <a:ea typeface="Sriracha"/>
                        <a:cs typeface="Sriracha"/>
                        <a:sym typeface="Sriracha"/>
                      </a:endParaRPr>
                    </a:p>
                  </a:txBody>
                  <a:tcPr marL="80669" marR="80669" marT="80669" marB="80669" anchor="ctr">
                    <a:solidFill>
                      <a:srgbClr val="F8F4E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Excellence Criteria</a:t>
                      </a: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(What do I need to do </a:t>
                      </a:r>
                      <a:br>
                        <a:rPr lang="en" sz="1600" dirty="0">
                          <a:latin typeface="Sriracha"/>
                          <a:ea typeface="Sriracha"/>
                          <a:cs typeface="Sriracha"/>
                          <a:sym typeface="Sriracha"/>
                        </a:rPr>
                      </a:br>
                      <a:r>
                        <a:rPr lang="en" sz="1600" dirty="0"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to do it well?)</a:t>
                      </a:r>
                      <a:endParaRPr sz="1600" dirty="0"/>
                    </a:p>
                  </a:txBody>
                  <a:tcPr marL="80669" marR="80669" marT="80669" marB="80669" anchor="ctr">
                    <a:solidFill>
                      <a:srgbClr val="F8F4E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Self-Reflection</a:t>
                      </a:r>
                      <a:endParaRPr sz="1800" b="1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(What did I do well? </a:t>
                      </a:r>
                      <a:br>
                        <a:rPr lang="en" sz="1600" dirty="0">
                          <a:latin typeface="Sriracha"/>
                          <a:ea typeface="Sriracha"/>
                          <a:cs typeface="Sriracha"/>
                          <a:sym typeface="Sriracha"/>
                        </a:rPr>
                      </a:br>
                      <a:r>
                        <a:rPr lang="en" sz="1600" dirty="0"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What could I improve on?)</a:t>
                      </a:r>
                      <a:endParaRPr sz="1600" dirty="0"/>
                    </a:p>
                  </a:txBody>
                  <a:tcPr marL="80669" marR="80669" marT="80669" marB="80669" anchor="ctr">
                    <a:solidFill>
                      <a:srgbClr val="F8F4E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Barlow"/>
                          <a:ea typeface="Barlow"/>
                          <a:cs typeface="Barlow"/>
                          <a:sym typeface="Barlow"/>
                        </a:rPr>
                        <a:t>Teacher Guidance</a:t>
                      </a:r>
                      <a:endParaRPr sz="1800" b="1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Sriracha"/>
                          <a:ea typeface="Sriracha"/>
                          <a:cs typeface="Sriracha"/>
                          <a:sym typeface="Sriracha"/>
                        </a:rPr>
                        <a:t>(What is going well? What might need to be changed?)</a:t>
                      </a:r>
                      <a:endParaRPr sz="1600"/>
                    </a:p>
                  </a:txBody>
                  <a:tcPr marL="80669" marR="80669" marT="80669" marB="80669" anchor="ctr">
                    <a:solidFill>
                      <a:srgbClr val="F8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652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endParaRPr sz="1600" dirty="0"/>
                    </a:p>
                  </a:txBody>
                  <a:tcPr marL="80669" marR="80669" marT="80669" marB="80669">
                    <a:solidFill>
                      <a:srgbClr val="F8F4EC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90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★"/>
                      </a:pPr>
                      <a:endParaRPr sz="1100" dirty="0"/>
                    </a:p>
                  </a:txBody>
                  <a:tcPr marL="80669" marR="80669" marT="80669" marB="80669">
                    <a:solidFill>
                      <a:srgbClr val="F8F4E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1"/>
                        <a:t>Affirm </a:t>
                      </a:r>
                      <a:r>
                        <a:rPr lang="en" sz="1600"/>
                        <a:t>- What did I do really well? </a:t>
                      </a:r>
                      <a:endParaRPr sz="160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/>
                        <a:t> </a:t>
                      </a:r>
                      <a:endParaRPr sz="160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/>
                        <a:t> </a:t>
                      </a:r>
                      <a:endParaRPr sz="160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/>
                        <a:t> 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1"/>
                        <a:t>Revise </a:t>
                      </a:r>
                      <a:r>
                        <a:rPr lang="en" sz="1600"/>
                        <a:t>- What could I have done better at? What changes could I make?</a:t>
                      </a:r>
                      <a:endParaRPr sz="160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/>
                        <a:t> </a:t>
                      </a:r>
                      <a:endParaRPr sz="160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/>
                        <a:t> 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1"/>
                        <a:t>Aspire </a:t>
                      </a:r>
                      <a:r>
                        <a:rPr lang="en" sz="1600"/>
                        <a:t>- Where would I like to go next? What would I like to learn more about?</a:t>
                      </a:r>
                      <a:endParaRPr sz="160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endParaRPr sz="1600"/>
                    </a:p>
                  </a:txBody>
                  <a:tcPr marL="80669" marR="80669" marT="80669" marB="80669">
                    <a:solidFill>
                      <a:srgbClr val="F8F4E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1" dirty="0"/>
                        <a:t>Affirm</a:t>
                      </a:r>
                      <a:r>
                        <a:rPr lang="en" sz="1600" dirty="0"/>
                        <a:t> - What is going well?</a:t>
                      </a:r>
                      <a:endParaRPr sz="16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 </a:t>
                      </a:r>
                      <a:endParaRPr sz="16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 </a:t>
                      </a:r>
                      <a:endParaRPr sz="16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 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1" dirty="0"/>
                        <a:t>Revise</a:t>
                      </a:r>
                      <a:r>
                        <a:rPr lang="en" sz="1600" dirty="0"/>
                        <a:t> - What changes could be considered?</a:t>
                      </a:r>
                      <a:endParaRPr sz="16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 </a:t>
                      </a:r>
                      <a:endParaRPr sz="16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endParaRPr sz="16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  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80669" marR="80669" marT="80669" marB="80669">
                    <a:solidFill>
                      <a:srgbClr val="F8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102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EA6C85-3AC9-4010-BC50-9DEA8BEEC10B}"/>
              </a:ext>
            </a:extLst>
          </p:cNvPr>
          <p:cNvSpPr/>
          <p:nvPr/>
        </p:nvSpPr>
        <p:spPr>
          <a:xfrm>
            <a:off x="179388" y="162369"/>
            <a:ext cx="11801816" cy="509329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77B18-BF7A-4E30-B7DD-19F224653DD0}"/>
              </a:ext>
            </a:extLst>
          </p:cNvPr>
          <p:cNvSpPr txBox="1"/>
          <p:nvPr/>
        </p:nvSpPr>
        <p:spPr>
          <a:xfrm>
            <a:off x="1345838" y="5537673"/>
            <a:ext cx="1084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Baloo" panose="03080902040302020200" pitchFamily="66" charset="0"/>
              </a:rPr>
              <a:t>Learning Reflection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FB4AA-B4F8-4031-B626-D59AE33ECEB0}"/>
              </a:ext>
            </a:extLst>
          </p:cNvPr>
          <p:cNvGrpSpPr/>
          <p:nvPr/>
        </p:nvGrpSpPr>
        <p:grpSpPr>
          <a:xfrm>
            <a:off x="495299" y="5772039"/>
            <a:ext cx="760576" cy="546930"/>
            <a:chOff x="10827521" y="5195841"/>
            <a:chExt cx="904541" cy="546930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DE7FB8-B748-4961-9B84-4D43084AC075}"/>
                </a:ext>
              </a:extLst>
            </p:cNvPr>
            <p:cNvSpPr/>
            <p:nvPr/>
          </p:nvSpPr>
          <p:spPr>
            <a:xfrm>
              <a:off x="10827521" y="5195841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DB7B37-F849-4F5F-A9BE-BB1C23D1430C}"/>
                </a:ext>
              </a:extLst>
            </p:cNvPr>
            <p:cNvSpPr/>
            <p:nvPr/>
          </p:nvSpPr>
          <p:spPr>
            <a:xfrm>
              <a:off x="10827521" y="5409485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725AD7-D446-4A2B-A38B-B60DEAB80928}"/>
                </a:ext>
              </a:extLst>
            </p:cNvPr>
            <p:cNvSpPr/>
            <p:nvPr/>
          </p:nvSpPr>
          <p:spPr>
            <a:xfrm>
              <a:off x="10827521" y="5606038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1C21394-9AD8-476F-94A8-59178086A2A2}"/>
              </a:ext>
            </a:extLst>
          </p:cNvPr>
          <p:cNvSpPr txBox="1"/>
          <p:nvPr/>
        </p:nvSpPr>
        <p:spPr>
          <a:xfrm>
            <a:off x="495299" y="390389"/>
            <a:ext cx="7452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Return to slide 4 and complete the ‘After’ column.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badi" panose="020B0604020104020204" pitchFamily="34" charset="0"/>
              </a:rPr>
              <a:t>Then complete the reflection below: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D1FB2A-62A1-454E-9C28-5635C9E5A06F}"/>
              </a:ext>
            </a:extLst>
          </p:cNvPr>
          <p:cNvSpPr/>
          <p:nvPr/>
        </p:nvSpPr>
        <p:spPr>
          <a:xfrm>
            <a:off x="5426542" y="5153114"/>
            <a:ext cx="1307507" cy="1025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2DC0CEE-1583-4C52-9849-16A5FBC6B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78153">
            <a:off x="6745849" y="6408559"/>
            <a:ext cx="263160" cy="232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2252BF2-B527-4C9D-9C74-600F188F0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407574">
            <a:off x="11700398" y="5391989"/>
            <a:ext cx="257263" cy="24372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0A69251-109F-4465-96B2-F2CCD7F77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975531">
            <a:off x="189749" y="6398532"/>
            <a:ext cx="299562" cy="2643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2C39D9F-430F-48F6-A471-A05A5436D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975531">
            <a:off x="2279987" y="5430486"/>
            <a:ext cx="188962" cy="166731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2A274AF3-D311-4F1F-8BFE-874469BF43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2078" y="304664"/>
            <a:ext cx="3464623" cy="19546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A0F6D9A-CBF1-4539-A4E0-7FC80174B3EE}"/>
              </a:ext>
            </a:extLst>
          </p:cNvPr>
          <p:cNvSpPr txBox="1"/>
          <p:nvPr/>
        </p:nvSpPr>
        <p:spPr>
          <a:xfrm>
            <a:off x="468813" y="2291761"/>
            <a:ext cx="11193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Did your thinking change?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badi" panose="020B0604020104020204" pitchFamily="34" charset="0"/>
              </a:rPr>
              <a:t>My thinking (did/did not) change because 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5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8991FCAA-BA04-462B-B1CE-4764E7B15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15228" y="1126113"/>
            <a:ext cx="2672843" cy="267284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3319FAB-B48F-469A-97D1-49620BED5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78153">
            <a:off x="10850651" y="1013369"/>
            <a:ext cx="599123" cy="52863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78A7601-B8F5-46F3-AB24-2121087AE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975531">
            <a:off x="8801457" y="5986148"/>
            <a:ext cx="299562" cy="26431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B1C1A2FB-E717-4D9A-B820-75FAFE0057DF}"/>
              </a:ext>
            </a:extLst>
          </p:cNvPr>
          <p:cNvSpPr/>
          <p:nvPr/>
        </p:nvSpPr>
        <p:spPr>
          <a:xfrm>
            <a:off x="10300302" y="5312885"/>
            <a:ext cx="389713" cy="3897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9448A6-D079-4B9D-9626-F8DE5312E49B}"/>
              </a:ext>
            </a:extLst>
          </p:cNvPr>
          <p:cNvGrpSpPr/>
          <p:nvPr/>
        </p:nvGrpSpPr>
        <p:grpSpPr>
          <a:xfrm>
            <a:off x="3818225" y="4927850"/>
            <a:ext cx="210408" cy="211263"/>
            <a:chOff x="11210212" y="4435748"/>
            <a:chExt cx="210408" cy="211263"/>
          </a:xfrm>
        </p:grpSpPr>
        <p:sp>
          <p:nvSpPr>
            <p:cNvPr id="23" name="Graphic 25">
              <a:extLst>
                <a:ext uri="{FF2B5EF4-FFF2-40B4-BE49-F238E27FC236}">
                  <a16:creationId xmlns:a16="http://schemas.microsoft.com/office/drawing/2014/main" id="{D89067E3-D0B3-4271-A43E-ABFDAA6F88BC}"/>
                </a:ext>
              </a:extLst>
            </p:cNvPr>
            <p:cNvSpPr/>
            <p:nvPr/>
          </p:nvSpPr>
          <p:spPr>
            <a:xfrm rot="10800000">
              <a:off x="11210212" y="443574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raphic 25">
              <a:extLst>
                <a:ext uri="{FF2B5EF4-FFF2-40B4-BE49-F238E27FC236}">
                  <a16:creationId xmlns:a16="http://schemas.microsoft.com/office/drawing/2014/main" id="{AE1E4075-542B-40D0-88D5-F0BFF63F9377}"/>
                </a:ext>
              </a:extLst>
            </p:cNvPr>
            <p:cNvSpPr/>
            <p:nvPr/>
          </p:nvSpPr>
          <p:spPr>
            <a:xfrm rot="10800000">
              <a:off x="11210212" y="456866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93A537E6-AAB4-408E-86BB-05A9FE8777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527513">
            <a:off x="3841743" y="4897719"/>
            <a:ext cx="878379" cy="878379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20CC60B-4727-47B4-9B0D-60ACCD72D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975531">
            <a:off x="1944071" y="2290180"/>
            <a:ext cx="188962" cy="16673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78A72CE9-EAF2-41AD-B051-B8EC4F16BBEC}"/>
              </a:ext>
            </a:extLst>
          </p:cNvPr>
          <p:cNvSpPr/>
          <p:nvPr/>
        </p:nvSpPr>
        <p:spPr>
          <a:xfrm>
            <a:off x="7909478" y="863913"/>
            <a:ext cx="245829" cy="245829"/>
          </a:xfrm>
          <a:prstGeom prst="ellipse">
            <a:avLst/>
          </a:prstGeom>
          <a:solidFill>
            <a:srgbClr val="F7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FB4AA-B4F8-4031-B626-D59AE33ECEB0}"/>
              </a:ext>
            </a:extLst>
          </p:cNvPr>
          <p:cNvGrpSpPr/>
          <p:nvPr/>
        </p:nvGrpSpPr>
        <p:grpSpPr>
          <a:xfrm>
            <a:off x="11150212" y="507089"/>
            <a:ext cx="491529" cy="339621"/>
            <a:chOff x="10827521" y="5195841"/>
            <a:chExt cx="904541" cy="546930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DE7FB8-B748-4961-9B84-4D43084AC075}"/>
                </a:ext>
              </a:extLst>
            </p:cNvPr>
            <p:cNvSpPr/>
            <p:nvPr/>
          </p:nvSpPr>
          <p:spPr>
            <a:xfrm>
              <a:off x="10827521" y="5195841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DB7B37-F849-4F5F-A9BE-BB1C23D1430C}"/>
                </a:ext>
              </a:extLst>
            </p:cNvPr>
            <p:cNvSpPr/>
            <p:nvPr/>
          </p:nvSpPr>
          <p:spPr>
            <a:xfrm>
              <a:off x="10827521" y="5409485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725AD7-D446-4A2B-A38B-B60DEAB80928}"/>
                </a:ext>
              </a:extLst>
            </p:cNvPr>
            <p:cNvSpPr/>
            <p:nvPr/>
          </p:nvSpPr>
          <p:spPr>
            <a:xfrm>
              <a:off x="10827521" y="5606038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2908D726-AE23-4016-8EEE-0368096A9B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407574">
            <a:off x="6856718" y="1657530"/>
            <a:ext cx="257263" cy="24372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7206FF1-2EB1-458D-A647-9D8C189BDB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9950845">
            <a:off x="11023561" y="4955237"/>
            <a:ext cx="452758" cy="38127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7AA75AC-6572-44AF-A678-C2A11201C4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3025859">
            <a:off x="2513792" y="862024"/>
            <a:ext cx="452758" cy="38127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4C08FEDA-46F0-43DF-A6D8-861EC6DC80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722131" y="861296"/>
            <a:ext cx="1144413" cy="89407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262EC82-E35E-49DF-B2FA-484B755618D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1615" y="7736"/>
            <a:ext cx="2084863" cy="685026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D486CAE-1B03-4BB0-B69F-AD8A97B55D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-21443" y="3453087"/>
            <a:ext cx="4798216" cy="5296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D77B18-BF7A-4E30-B7DD-19F224653DD0}"/>
              </a:ext>
            </a:extLst>
          </p:cNvPr>
          <p:cNvSpPr txBox="1"/>
          <p:nvPr/>
        </p:nvSpPr>
        <p:spPr>
          <a:xfrm>
            <a:off x="2740171" y="1324704"/>
            <a:ext cx="92886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white"/>
                </a:solidFill>
                <a:latin typeface="Arial Rounded MT Bold" panose="020F0704030504030204" pitchFamily="34" charset="0"/>
                <a:cs typeface="Baloo" panose="03080902040302020200" pitchFamily="66" charset="0"/>
              </a:rPr>
              <a:t>How is our understanding of the Earth’s crust impacted by evidence from technology and research?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F1F11185-6923-4555-8DD2-DC348F34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35114" y="1239695"/>
            <a:ext cx="2054933" cy="205493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B8BD38-272F-493F-A40B-637CCF5D8C1A}"/>
              </a:ext>
            </a:extLst>
          </p:cNvPr>
          <p:cNvSpPr/>
          <p:nvPr/>
        </p:nvSpPr>
        <p:spPr>
          <a:xfrm>
            <a:off x="1018395" y="5743809"/>
            <a:ext cx="389714" cy="389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CD60735-AA19-45B5-86FF-9D1AB9D89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78153">
            <a:off x="865520" y="5806369"/>
            <a:ext cx="599123" cy="52863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32C0710-DADC-407F-B9B5-89CCE05AA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975531">
            <a:off x="8970133" y="5986148"/>
            <a:ext cx="299562" cy="2643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77EEE36-CA05-4736-9C6B-06F2726532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3499722">
            <a:off x="1576063" y="6229825"/>
            <a:ext cx="368659" cy="32528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CEAF19E-5021-44A9-A48C-5194AC4E2647}"/>
              </a:ext>
            </a:extLst>
          </p:cNvPr>
          <p:cNvSpPr/>
          <p:nvPr/>
        </p:nvSpPr>
        <p:spPr>
          <a:xfrm>
            <a:off x="11082580" y="4654120"/>
            <a:ext cx="389713" cy="3897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7B722B-6008-4643-8D9B-E8401DD01704}"/>
              </a:ext>
            </a:extLst>
          </p:cNvPr>
          <p:cNvGrpSpPr/>
          <p:nvPr/>
        </p:nvGrpSpPr>
        <p:grpSpPr>
          <a:xfrm>
            <a:off x="1213253" y="2016174"/>
            <a:ext cx="210408" cy="211263"/>
            <a:chOff x="11210212" y="4435748"/>
            <a:chExt cx="210408" cy="211263"/>
          </a:xfrm>
        </p:grpSpPr>
        <p:sp>
          <p:nvSpPr>
            <p:cNvPr id="20" name="Graphic 25">
              <a:extLst>
                <a:ext uri="{FF2B5EF4-FFF2-40B4-BE49-F238E27FC236}">
                  <a16:creationId xmlns:a16="http://schemas.microsoft.com/office/drawing/2014/main" id="{C0A164B3-6E2C-4363-943C-FB936622AA37}"/>
                </a:ext>
              </a:extLst>
            </p:cNvPr>
            <p:cNvSpPr/>
            <p:nvPr/>
          </p:nvSpPr>
          <p:spPr>
            <a:xfrm rot="10800000">
              <a:off x="11210212" y="443574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raphic 25">
              <a:extLst>
                <a:ext uri="{FF2B5EF4-FFF2-40B4-BE49-F238E27FC236}">
                  <a16:creationId xmlns:a16="http://schemas.microsoft.com/office/drawing/2014/main" id="{25348F64-B51D-44C9-8F37-E4DE65F7C8D3}"/>
                </a:ext>
              </a:extLst>
            </p:cNvPr>
            <p:cNvSpPr/>
            <p:nvPr/>
          </p:nvSpPr>
          <p:spPr>
            <a:xfrm rot="10800000">
              <a:off x="11210212" y="456866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80ACB4B-FEBD-4471-ACC8-51C034ACAF3B}"/>
              </a:ext>
            </a:extLst>
          </p:cNvPr>
          <p:cNvSpPr/>
          <p:nvPr/>
        </p:nvSpPr>
        <p:spPr>
          <a:xfrm>
            <a:off x="10108533" y="5189127"/>
            <a:ext cx="481829" cy="4818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6307374B-C4DC-4D13-ACD6-20A7E16380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7527513">
            <a:off x="9605573" y="4766344"/>
            <a:ext cx="878379" cy="878379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906A593-BFF3-4E44-816C-48F5FE3CE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975531">
            <a:off x="2112747" y="2290180"/>
            <a:ext cx="188962" cy="166731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0DD12D9E-DEE8-4A24-8533-DEB856C5A646}"/>
              </a:ext>
            </a:extLst>
          </p:cNvPr>
          <p:cNvSpPr/>
          <p:nvPr/>
        </p:nvSpPr>
        <p:spPr>
          <a:xfrm>
            <a:off x="8333126" y="1147439"/>
            <a:ext cx="245829" cy="245829"/>
          </a:xfrm>
          <a:prstGeom prst="ellipse">
            <a:avLst/>
          </a:prstGeom>
          <a:solidFill>
            <a:srgbClr val="F7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hlinkClick r:id="rId12"/>
            <a:extLst>
              <a:ext uri="{FF2B5EF4-FFF2-40B4-BE49-F238E27FC236}">
                <a16:creationId xmlns:a16="http://schemas.microsoft.com/office/drawing/2014/main" id="{912E408B-15A8-4BEC-A0E9-7E4E736EFB3F}"/>
              </a:ext>
            </a:extLst>
          </p:cNvPr>
          <p:cNvSpPr txBox="1"/>
          <p:nvPr/>
        </p:nvSpPr>
        <p:spPr>
          <a:xfrm>
            <a:off x="2333126" y="2996824"/>
            <a:ext cx="10027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Baloo" panose="03080902040302020200" pitchFamily="66" charset="0"/>
              </a:rPr>
              <a:t>        MyFreePPT.com</a:t>
            </a:r>
          </a:p>
        </p:txBody>
      </p:sp>
      <p:pic>
        <p:nvPicPr>
          <p:cNvPr id="4" name="Graphic 3" descr="Handshake">
            <a:extLst>
              <a:ext uri="{FF2B5EF4-FFF2-40B4-BE49-F238E27FC236}">
                <a16:creationId xmlns:a16="http://schemas.microsoft.com/office/drawing/2014/main" id="{2A2423F6-0E53-4473-9FD2-D445B58166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541419" y="512343"/>
            <a:ext cx="1441010" cy="14410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E0D24E0-4C3A-4121-9417-00E89281CD4B}"/>
              </a:ext>
            </a:extLst>
          </p:cNvPr>
          <p:cNvSpPr txBox="1"/>
          <p:nvPr/>
        </p:nvSpPr>
        <p:spPr>
          <a:xfrm>
            <a:off x="168676" y="395842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Baloo" panose="03080902040302020200" pitchFamily="66" charset="0"/>
              </a:rPr>
              <a:t>Graphics/Icons by :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Baloo" panose="03080902040302020200" pitchFamily="66" charset="0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Baloo" panose="03080902040302020200" pitchFamily="66" charset="0"/>
              </a:rPr>
              <a:t>U.S. Government Works, NASA, Undraw.co, Microsoft &amp; Google Inc.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DC4CD2-BBD4-4FB6-8292-A3A16158C930}"/>
              </a:ext>
            </a:extLst>
          </p:cNvPr>
          <p:cNvSpPr txBox="1"/>
          <p:nvPr/>
        </p:nvSpPr>
        <p:spPr>
          <a:xfrm>
            <a:off x="3535114" y="2113965"/>
            <a:ext cx="8825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Baloo" panose="03080902040302020200" pitchFamily="66" charset="0"/>
              </a:rPr>
              <a:t>This Template is free to use under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https://creativecommons.org/licenses/by/4.0/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Baloo" panose="03080902040302020200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55781B-0954-46D3-A33E-658596B4026D}"/>
              </a:ext>
            </a:extLst>
          </p:cNvPr>
          <p:cNvSpPr txBox="1"/>
          <p:nvPr/>
        </p:nvSpPr>
        <p:spPr>
          <a:xfrm>
            <a:off x="3258777" y="2440618"/>
            <a:ext cx="910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Baloo" panose="03080902040302020200" pitchFamily="66" charset="0"/>
              </a:rPr>
              <a:t>Download More Templates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72E44D-BFA9-4080-A13A-D5EBD0628C78}"/>
              </a:ext>
            </a:extLst>
          </p:cNvPr>
          <p:cNvSpPr txBox="1"/>
          <p:nvPr/>
        </p:nvSpPr>
        <p:spPr>
          <a:xfrm>
            <a:off x="1018395" y="4675894"/>
            <a:ext cx="11342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Baloo" panose="03080902040302020200" pitchFamily="66" charset="0"/>
              </a:rPr>
              <a:t>To Give us Credit Keep this slide or mention us somewhere in your presentation. Would be very appreciated!</a:t>
            </a:r>
          </a:p>
        </p:txBody>
      </p:sp>
      <p:pic>
        <p:nvPicPr>
          <p:cNvPr id="3" name="Graphic 2" descr="Cursor">
            <a:extLst>
              <a:ext uri="{FF2B5EF4-FFF2-40B4-BE49-F238E27FC236}">
                <a16:creationId xmlns:a16="http://schemas.microsoft.com/office/drawing/2014/main" id="{D823E671-53B0-4B03-A20C-8800A872F30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070804" y="3425917"/>
            <a:ext cx="914400" cy="9144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E9FC615-461E-48EB-A306-E54BD14C8A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87343" y="413372"/>
            <a:ext cx="1804093" cy="646985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5486D00-DBBA-4C9C-BFE8-0AE292D2FA2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120721" y="3203072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29" grpId="0"/>
      <p:bldP spid="3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EA6C85-3AC9-4010-BC50-9DEA8BEEC10B}"/>
              </a:ext>
            </a:extLst>
          </p:cNvPr>
          <p:cNvSpPr/>
          <p:nvPr/>
        </p:nvSpPr>
        <p:spPr>
          <a:xfrm>
            <a:off x="179388" y="162369"/>
            <a:ext cx="11801816" cy="509329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77B18-BF7A-4E30-B7DD-19F224653DD0}"/>
              </a:ext>
            </a:extLst>
          </p:cNvPr>
          <p:cNvSpPr txBox="1"/>
          <p:nvPr/>
        </p:nvSpPr>
        <p:spPr>
          <a:xfrm>
            <a:off x="1345838" y="5537673"/>
            <a:ext cx="1084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Baloo" panose="03080902040302020200" pitchFamily="66" charset="0"/>
              </a:rPr>
              <a:t>Guiding Questions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FB4AA-B4F8-4031-B626-D59AE33ECEB0}"/>
              </a:ext>
            </a:extLst>
          </p:cNvPr>
          <p:cNvGrpSpPr/>
          <p:nvPr/>
        </p:nvGrpSpPr>
        <p:grpSpPr>
          <a:xfrm>
            <a:off x="495299" y="5772039"/>
            <a:ext cx="760576" cy="546930"/>
            <a:chOff x="10827521" y="5195841"/>
            <a:chExt cx="904541" cy="546930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DE7FB8-B748-4961-9B84-4D43084AC075}"/>
                </a:ext>
              </a:extLst>
            </p:cNvPr>
            <p:cNvSpPr/>
            <p:nvPr/>
          </p:nvSpPr>
          <p:spPr>
            <a:xfrm>
              <a:off x="10827521" y="5195841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DB7B37-F849-4F5F-A9BE-BB1C23D1430C}"/>
                </a:ext>
              </a:extLst>
            </p:cNvPr>
            <p:cNvSpPr/>
            <p:nvPr/>
          </p:nvSpPr>
          <p:spPr>
            <a:xfrm>
              <a:off x="10827521" y="5409485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725AD7-D446-4A2B-A38B-B60DEAB80928}"/>
                </a:ext>
              </a:extLst>
            </p:cNvPr>
            <p:cNvSpPr/>
            <p:nvPr/>
          </p:nvSpPr>
          <p:spPr>
            <a:xfrm>
              <a:off x="10827521" y="5606038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1C21394-9AD8-476F-94A8-59178086A2A2}"/>
              </a:ext>
            </a:extLst>
          </p:cNvPr>
          <p:cNvSpPr txBox="1"/>
          <p:nvPr/>
        </p:nvSpPr>
        <p:spPr>
          <a:xfrm>
            <a:off x="495299" y="616335"/>
            <a:ext cx="112014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How has the Earth’s crust changed overtime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000000"/>
                </a:solidFill>
                <a:latin typeface="Abadi" panose="020B0604020104020204" pitchFamily="34" charset="0"/>
              </a:rPr>
              <a:t>How does technology and research contribute to our ideas about the Earth’s geology</a:t>
            </a:r>
            <a:r>
              <a:rPr lang="en-GB" sz="4000" dirty="0" smtClean="0">
                <a:solidFill>
                  <a:srgbClr val="000000"/>
                </a:solidFill>
                <a:latin typeface="Abadi" panose="020B0604020104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How can creativity and joy be used to create texts that share ideas about the world around us?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D1FB2A-62A1-454E-9C28-5635C9E5A06F}"/>
              </a:ext>
            </a:extLst>
          </p:cNvPr>
          <p:cNvSpPr/>
          <p:nvPr/>
        </p:nvSpPr>
        <p:spPr>
          <a:xfrm>
            <a:off x="5426542" y="5153114"/>
            <a:ext cx="1307507" cy="1025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2DC0CEE-1583-4C52-9849-16A5FBC6B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78153">
            <a:off x="6745849" y="6408559"/>
            <a:ext cx="263160" cy="232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2252BF2-B527-4C9D-9C74-600F188F0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407574">
            <a:off x="11700398" y="5391989"/>
            <a:ext cx="257263" cy="24372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0A69251-109F-4465-96B2-F2CCD7F77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975531">
            <a:off x="189749" y="6398532"/>
            <a:ext cx="299562" cy="2643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2C39D9F-430F-48F6-A471-A05A5436D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975531">
            <a:off x="2279987" y="5430486"/>
            <a:ext cx="188962" cy="16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9B14621-F9FA-4066-A722-30874A425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7527513">
            <a:off x="10301359" y="4521413"/>
            <a:ext cx="1204830" cy="120483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8C2A5F-F200-4615-BC92-74E57FB4D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005994"/>
              </p:ext>
            </p:extLst>
          </p:nvPr>
        </p:nvGraphicFramePr>
        <p:xfrm>
          <a:off x="439595" y="376005"/>
          <a:ext cx="11330916" cy="533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205">
                  <a:extLst>
                    <a:ext uri="{9D8B030D-6E8A-4147-A177-3AD203B41FA5}">
                      <a16:colId xmlns:a16="http://schemas.microsoft.com/office/drawing/2014/main" val="70093010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76360131"/>
                    </a:ext>
                  </a:extLst>
                </a:gridCol>
                <a:gridCol w="2829711">
                  <a:extLst>
                    <a:ext uri="{9D8B030D-6E8A-4147-A177-3AD203B41FA5}">
                      <a16:colId xmlns:a16="http://schemas.microsoft.com/office/drawing/2014/main" val="2881844148"/>
                    </a:ext>
                  </a:extLst>
                </a:gridCol>
              </a:tblGrid>
              <a:tr h="704189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badi" panose="020B0604020104020204" pitchFamily="34" charset="0"/>
                        </a:rPr>
                        <a:t>Before</a:t>
                      </a:r>
                      <a:r>
                        <a:rPr lang="en-GB" dirty="0"/>
                        <a:t> 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badi" panose="020B0604020104020204" pitchFamily="34" charset="0"/>
                        </a:rPr>
                        <a:t>Statements</a:t>
                      </a:r>
                      <a:endParaRPr lang="en-GB" sz="4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badi" panose="020B0604020104020204" pitchFamily="34" charset="0"/>
                        </a:rPr>
                        <a:t>After</a:t>
                      </a:r>
                      <a:endParaRPr lang="en-GB" sz="4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304790"/>
                  </a:ext>
                </a:extLst>
              </a:tr>
              <a:tr h="704189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Abadi" panose="020B0604020104020204" pitchFamily="34" charset="0"/>
                        </a:rPr>
                        <a:t>T     F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Abadi" panose="020B0604020104020204" pitchFamily="34" charset="0"/>
                        </a:rPr>
                        <a:t>Only men are given credit for scientific discoveries.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Abadi" panose="020B0604020104020204" pitchFamily="34" charset="0"/>
                        </a:rPr>
                        <a:t>T     F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393018"/>
                  </a:ext>
                </a:extLst>
              </a:tr>
              <a:tr h="7041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Abadi" panose="020B0604020104020204" pitchFamily="34" charset="0"/>
                        </a:rPr>
                        <a:t>T     F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Abadi" panose="020B0604020104020204" pitchFamily="34" charset="0"/>
                        </a:rPr>
                        <a:t>All of the ocean floor has been mapped.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Abadi" panose="020B0604020104020204" pitchFamily="34" charset="0"/>
                        </a:rPr>
                        <a:t>T     F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414819"/>
                  </a:ext>
                </a:extLst>
              </a:tr>
              <a:tr h="7041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Abadi" panose="020B0604020104020204" pitchFamily="34" charset="0"/>
                        </a:rPr>
                        <a:t>T     F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Abadi" panose="020B0604020104020204" pitchFamily="34" charset="0"/>
                        </a:rPr>
                        <a:t>The scientific community embraces every new idea that comes along.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Abadi" panose="020B0604020104020204" pitchFamily="34" charset="0"/>
                        </a:rPr>
                        <a:t>T     F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202883"/>
                  </a:ext>
                </a:extLst>
              </a:tr>
              <a:tr h="7041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Abadi" panose="020B0604020104020204" pitchFamily="34" charset="0"/>
                        </a:rPr>
                        <a:t>T     F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Abadi" panose="020B0604020104020204" pitchFamily="34" charset="0"/>
                        </a:rPr>
                        <a:t>Evidence alone is enough to convince someone of a new idea or theory.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Abadi" panose="020B0604020104020204" pitchFamily="34" charset="0"/>
                        </a:rPr>
                        <a:t>T     F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4596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4A7878-5B1E-4665-B010-000EC8C89E1A}"/>
              </a:ext>
            </a:extLst>
          </p:cNvPr>
          <p:cNvSpPr txBox="1"/>
          <p:nvPr/>
        </p:nvSpPr>
        <p:spPr>
          <a:xfrm>
            <a:off x="3041125" y="5695938"/>
            <a:ext cx="9150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Baloo" panose="03080902040302020200" pitchFamily="66" charset="0"/>
              </a:rPr>
              <a:t>Anticipation Guide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F6AC1E-B547-43A8-9B01-37D5F576925A}"/>
              </a:ext>
            </a:extLst>
          </p:cNvPr>
          <p:cNvGrpSpPr/>
          <p:nvPr/>
        </p:nvGrpSpPr>
        <p:grpSpPr>
          <a:xfrm>
            <a:off x="1796571" y="5983059"/>
            <a:ext cx="760576" cy="546930"/>
            <a:chOff x="10827521" y="5195841"/>
            <a:chExt cx="904541" cy="546930"/>
          </a:xfrm>
          <a:solidFill>
            <a:schemeClr val="bg1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46080D2-A8A2-4895-B14F-ECD51FCE3EA6}"/>
                </a:ext>
              </a:extLst>
            </p:cNvPr>
            <p:cNvSpPr/>
            <p:nvPr/>
          </p:nvSpPr>
          <p:spPr>
            <a:xfrm>
              <a:off x="10827521" y="5195841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F600995-E42C-4FA5-A12B-9918E2E33691}"/>
                </a:ext>
              </a:extLst>
            </p:cNvPr>
            <p:cNvSpPr/>
            <p:nvPr/>
          </p:nvSpPr>
          <p:spPr>
            <a:xfrm>
              <a:off x="10827521" y="5409485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B3D8167-FFC5-4F2B-9AF5-9038396E7104}"/>
                </a:ext>
              </a:extLst>
            </p:cNvPr>
            <p:cNvSpPr/>
            <p:nvPr/>
          </p:nvSpPr>
          <p:spPr>
            <a:xfrm>
              <a:off x="10827521" y="5606038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CCFED971-57D2-46C5-92F8-91405C24B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78153">
            <a:off x="294233" y="5986283"/>
            <a:ext cx="599123" cy="5286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C66BD7E-559B-41BA-A460-28CBD58F7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975531">
            <a:off x="11339349" y="5604554"/>
            <a:ext cx="299562" cy="26431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7C5F1F8-DA5F-441B-B15A-AEE584868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975531">
            <a:off x="11783823" y="167085"/>
            <a:ext cx="188962" cy="16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963AD7A8-A1F3-472D-AB7D-965560C47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5062621">
            <a:off x="9767343" y="3429817"/>
            <a:ext cx="2249808" cy="224980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2BB457E-487A-4B8A-AAAD-E03F505AA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78153">
            <a:off x="2251762" y="5446772"/>
            <a:ext cx="263160" cy="232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D77B18-BF7A-4E30-B7DD-19F224653DD0}"/>
              </a:ext>
            </a:extLst>
          </p:cNvPr>
          <p:cNvSpPr txBox="1"/>
          <p:nvPr/>
        </p:nvSpPr>
        <p:spPr>
          <a:xfrm>
            <a:off x="1460977" y="5588069"/>
            <a:ext cx="10731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noProof="0" dirty="0">
                <a:solidFill>
                  <a:prstClr val="white"/>
                </a:solidFill>
                <a:latin typeface="Arial Rounded MT Bold" panose="020F0704030504030204" pitchFamily="34" charset="0"/>
                <a:cs typeface="Baloo" panose="03080902040302020200" pitchFamily="66" charset="0"/>
              </a:rPr>
              <a:t>Continental Drift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Baloo" panose="03080902040302020200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FB4AA-B4F8-4031-B626-D59AE33ECEB0}"/>
              </a:ext>
            </a:extLst>
          </p:cNvPr>
          <p:cNvGrpSpPr/>
          <p:nvPr/>
        </p:nvGrpSpPr>
        <p:grpSpPr>
          <a:xfrm>
            <a:off x="646847" y="5820135"/>
            <a:ext cx="521497" cy="375008"/>
            <a:chOff x="10827521" y="5195841"/>
            <a:chExt cx="904541" cy="546930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DE7FB8-B748-4961-9B84-4D43084AC075}"/>
                </a:ext>
              </a:extLst>
            </p:cNvPr>
            <p:cNvSpPr/>
            <p:nvPr/>
          </p:nvSpPr>
          <p:spPr>
            <a:xfrm>
              <a:off x="10827521" y="5195841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DB7B37-F849-4F5F-A9BE-BB1C23D1430C}"/>
                </a:ext>
              </a:extLst>
            </p:cNvPr>
            <p:cNvSpPr/>
            <p:nvPr/>
          </p:nvSpPr>
          <p:spPr>
            <a:xfrm>
              <a:off x="10827521" y="5409485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725AD7-D446-4A2B-A38B-B60DEAB80928}"/>
                </a:ext>
              </a:extLst>
            </p:cNvPr>
            <p:cNvSpPr/>
            <p:nvPr/>
          </p:nvSpPr>
          <p:spPr>
            <a:xfrm>
              <a:off x="10827521" y="5606038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1C21394-9AD8-476F-94A8-59178086A2A2}"/>
              </a:ext>
            </a:extLst>
          </p:cNvPr>
          <p:cNvSpPr txBox="1"/>
          <p:nvPr/>
        </p:nvSpPr>
        <p:spPr>
          <a:xfrm>
            <a:off x="449861" y="514588"/>
            <a:ext cx="11609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Alfred Wegener is the scientist who first proposed the idea that the continents drift. </a:t>
            </a:r>
            <a:r>
              <a:rPr lang="en-GB" sz="2400" dirty="0">
                <a:solidFill>
                  <a:prstClr val="white"/>
                </a:solidFill>
                <a:latin typeface="Abadi" panose="020B0604020104020204" pitchFamily="34" charset="0"/>
              </a:rPr>
              <a:t>View this video and record your thinking about the following questions: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How did Wegener contribute to the </a:t>
            </a:r>
            <a:r>
              <a:rPr lang="en-GB" sz="2400" dirty="0">
                <a:solidFill>
                  <a:prstClr val="white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theory of plate tectonics? </a:t>
            </a:r>
            <a:r>
              <a:rPr lang="en-GB" sz="2400" dirty="0" smtClean="0">
                <a:solidFill>
                  <a:prstClr val="white"/>
                </a:solidFill>
                <a:latin typeface="Abadi" panose="020B0604020104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solidFill>
                  <a:prstClr val="white"/>
                </a:solidFill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prstClr val="white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What </a:t>
            </a:r>
            <a:r>
              <a:rPr lang="en-GB" sz="2400" dirty="0">
                <a:solidFill>
                  <a:prstClr val="white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evidence did he offer?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What barriers existed to the validity of his ideas?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How do the creators of this animation express creativity and joy?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908D726-AE23-4016-8EEE-0368096A9B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407574">
            <a:off x="11630381" y="5659102"/>
            <a:ext cx="257263" cy="24372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7206FF1-2EB1-458D-A647-9D8C189BDB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9950845">
            <a:off x="5603599" y="3511963"/>
            <a:ext cx="452758" cy="38127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A2457CC-247B-40B1-8875-500117060B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8975531">
            <a:off x="11014309" y="6222137"/>
            <a:ext cx="299562" cy="26431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8BA6C5C-ED91-441C-8C94-AAA1B310DF46}"/>
              </a:ext>
            </a:extLst>
          </p:cNvPr>
          <p:cNvSpPr/>
          <p:nvPr/>
        </p:nvSpPr>
        <p:spPr>
          <a:xfrm>
            <a:off x="10054942" y="5240169"/>
            <a:ext cx="239298" cy="23929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4D3883-53DD-48F8-A4C7-2972FB4912A7}"/>
              </a:ext>
            </a:extLst>
          </p:cNvPr>
          <p:cNvGrpSpPr/>
          <p:nvPr/>
        </p:nvGrpSpPr>
        <p:grpSpPr>
          <a:xfrm>
            <a:off x="9633884" y="5187358"/>
            <a:ext cx="210408" cy="211263"/>
            <a:chOff x="11210212" y="4435748"/>
            <a:chExt cx="210408" cy="211263"/>
          </a:xfrm>
        </p:grpSpPr>
        <p:sp>
          <p:nvSpPr>
            <p:cNvPr id="22" name="Graphic 25">
              <a:extLst>
                <a:ext uri="{FF2B5EF4-FFF2-40B4-BE49-F238E27FC236}">
                  <a16:creationId xmlns:a16="http://schemas.microsoft.com/office/drawing/2014/main" id="{5C73437D-5AA4-4B92-8F3F-65710783D4A1}"/>
                </a:ext>
              </a:extLst>
            </p:cNvPr>
            <p:cNvSpPr/>
            <p:nvPr/>
          </p:nvSpPr>
          <p:spPr>
            <a:xfrm rot="10800000">
              <a:off x="11210212" y="443574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raphic 25">
              <a:extLst>
                <a:ext uri="{FF2B5EF4-FFF2-40B4-BE49-F238E27FC236}">
                  <a16:creationId xmlns:a16="http://schemas.microsoft.com/office/drawing/2014/main" id="{12ADF062-1491-46CD-B9F7-358CA5FE6FEE}"/>
                </a:ext>
              </a:extLst>
            </p:cNvPr>
            <p:cNvSpPr/>
            <p:nvPr/>
          </p:nvSpPr>
          <p:spPr>
            <a:xfrm rot="10800000">
              <a:off x="11210212" y="4568668"/>
              <a:ext cx="210408" cy="78343"/>
            </a:xfrm>
            <a:custGeom>
              <a:avLst/>
              <a:gdLst>
                <a:gd name="connsiteX0" fmla="*/ 420815 w 420815"/>
                <a:gd name="connsiteY0" fmla="*/ 0 h 156686"/>
                <a:gd name="connsiteX1" fmla="*/ 205931 w 420815"/>
                <a:gd name="connsiteY1" fmla="*/ 156687 h 156686"/>
                <a:gd name="connsiteX2" fmla="*/ 0 w 420815"/>
                <a:gd name="connsiteY2" fmla="*/ 0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815" h="156686">
                  <a:moveTo>
                    <a:pt x="420815" y="0"/>
                  </a:moveTo>
                  <a:lnTo>
                    <a:pt x="205931" y="156687"/>
                  </a:lnTo>
                  <a:lnTo>
                    <a:pt x="0" y="0"/>
                  </a:lnTo>
                </a:path>
              </a:pathLst>
            </a:custGeom>
            <a:noFill/>
            <a:ln w="4476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26E8D38B-4E75-4CEE-AD3A-27D4539CE0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8975531">
            <a:off x="1621961" y="5411753"/>
            <a:ext cx="188962" cy="166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ACBE53-30B4-4B56-80F4-456932D2CD61}"/>
              </a:ext>
            </a:extLst>
          </p:cNvPr>
          <p:cNvSpPr txBox="1"/>
          <p:nvPr/>
        </p:nvSpPr>
        <p:spPr>
          <a:xfrm>
            <a:off x="518997" y="2870818"/>
            <a:ext cx="6307491" cy="2651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2" name="Online Media 1" title="Animated Life: Pangea, Wegener, and Continental Drift — HHMI BioInteractive Video">
            <a:hlinkClick r:id="" action="ppaction://media"/>
            <a:extLst>
              <a:ext uri="{FF2B5EF4-FFF2-40B4-BE49-F238E27FC236}">
                <a16:creationId xmlns:a16="http://schemas.microsoft.com/office/drawing/2014/main" id="{22CC4DC6-7C89-4C9D-A737-5455198413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7065941" y="2878546"/>
            <a:ext cx="4782717" cy="27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39209483-E7E8-4E94-9444-734908CD6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5643125">
            <a:off x="3315282" y="3610879"/>
            <a:ext cx="2065140" cy="2065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EA6C85-3AC9-4010-BC50-9DEA8BEEC10B}"/>
              </a:ext>
            </a:extLst>
          </p:cNvPr>
          <p:cNvSpPr/>
          <p:nvPr/>
        </p:nvSpPr>
        <p:spPr>
          <a:xfrm>
            <a:off x="179388" y="162369"/>
            <a:ext cx="11801816" cy="509329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77B18-BF7A-4E30-B7DD-19F224653DD0}"/>
              </a:ext>
            </a:extLst>
          </p:cNvPr>
          <p:cNvSpPr txBox="1"/>
          <p:nvPr/>
        </p:nvSpPr>
        <p:spPr>
          <a:xfrm>
            <a:off x="2838622" y="5292278"/>
            <a:ext cx="9343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600" dirty="0">
                <a:solidFill>
                  <a:schemeClr val="bg1"/>
                </a:solidFill>
              </a:rPr>
              <a:t>Continents Adrift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Baloo" panose="03080902040302020200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FB4AA-B4F8-4031-B626-D59AE33ECEB0}"/>
              </a:ext>
            </a:extLst>
          </p:cNvPr>
          <p:cNvGrpSpPr/>
          <p:nvPr/>
        </p:nvGrpSpPr>
        <p:grpSpPr>
          <a:xfrm>
            <a:off x="1551473" y="5772039"/>
            <a:ext cx="760576" cy="546930"/>
            <a:chOff x="10827521" y="5195841"/>
            <a:chExt cx="904541" cy="546930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DE7FB8-B748-4961-9B84-4D43084AC075}"/>
                </a:ext>
              </a:extLst>
            </p:cNvPr>
            <p:cNvSpPr/>
            <p:nvPr/>
          </p:nvSpPr>
          <p:spPr>
            <a:xfrm>
              <a:off x="10827521" y="5195841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DB7B37-F849-4F5F-A9BE-BB1C23D1430C}"/>
                </a:ext>
              </a:extLst>
            </p:cNvPr>
            <p:cNvSpPr/>
            <p:nvPr/>
          </p:nvSpPr>
          <p:spPr>
            <a:xfrm>
              <a:off x="10827521" y="5409485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725AD7-D446-4A2B-A38B-B60DEAB80928}"/>
                </a:ext>
              </a:extLst>
            </p:cNvPr>
            <p:cNvSpPr/>
            <p:nvPr/>
          </p:nvSpPr>
          <p:spPr>
            <a:xfrm>
              <a:off x="10827521" y="5606038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C3C3694-723F-4D46-98CC-30752FFDA2D0}"/>
              </a:ext>
            </a:extLst>
          </p:cNvPr>
          <p:cNvSpPr/>
          <p:nvPr/>
        </p:nvSpPr>
        <p:spPr>
          <a:xfrm>
            <a:off x="5426542" y="5153114"/>
            <a:ext cx="1307507" cy="1025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" name="Graphic 142">
            <a:extLst>
              <a:ext uri="{FF2B5EF4-FFF2-40B4-BE49-F238E27FC236}">
                <a16:creationId xmlns:a16="http://schemas.microsoft.com/office/drawing/2014/main" id="{B0E22609-E4C1-4FBD-A5CF-F24EF111A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900000">
            <a:off x="11387425" y="1543477"/>
            <a:ext cx="385763" cy="365460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01E1FB5B-FCED-47D7-B548-B64C9044F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407574">
            <a:off x="7548013" y="1604345"/>
            <a:ext cx="257263" cy="243723"/>
          </a:xfrm>
          <a:prstGeom prst="rect">
            <a:avLst/>
          </a:prstGeom>
        </p:spPr>
      </p:pic>
      <p:pic>
        <p:nvPicPr>
          <p:cNvPr id="145" name="Graphic 144">
            <a:extLst>
              <a:ext uri="{FF2B5EF4-FFF2-40B4-BE49-F238E27FC236}">
                <a16:creationId xmlns:a16="http://schemas.microsoft.com/office/drawing/2014/main" id="{CC213CF5-4D68-4F08-8FE0-D727D42C01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2600000">
            <a:off x="11000054" y="3747401"/>
            <a:ext cx="524828" cy="276225"/>
          </a:xfrm>
          <a:prstGeom prst="rect">
            <a:avLst/>
          </a:prstGeom>
        </p:spPr>
      </p:pic>
      <p:pic>
        <p:nvPicPr>
          <p:cNvPr id="148" name="Graphic 147">
            <a:extLst>
              <a:ext uri="{FF2B5EF4-FFF2-40B4-BE49-F238E27FC236}">
                <a16:creationId xmlns:a16="http://schemas.microsoft.com/office/drawing/2014/main" id="{6FD9CDDC-190D-4619-9D16-D81AD77E3D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9950845">
            <a:off x="7283753" y="241982"/>
            <a:ext cx="452758" cy="381270"/>
          </a:xfrm>
          <a:prstGeom prst="rect">
            <a:avLst/>
          </a:prstGeom>
        </p:spPr>
      </p:pic>
      <p:pic>
        <p:nvPicPr>
          <p:cNvPr id="149" name="Graphic 148">
            <a:extLst>
              <a:ext uri="{FF2B5EF4-FFF2-40B4-BE49-F238E27FC236}">
                <a16:creationId xmlns:a16="http://schemas.microsoft.com/office/drawing/2014/main" id="{7816D398-0E9B-4667-B311-9F2A65C2C7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448872" y="4607934"/>
            <a:ext cx="369058" cy="369058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9A17E86-9F8A-4F82-A87B-A9492DDC3554}"/>
              </a:ext>
            </a:extLst>
          </p:cNvPr>
          <p:cNvGrpSpPr/>
          <p:nvPr/>
        </p:nvGrpSpPr>
        <p:grpSpPr>
          <a:xfrm>
            <a:off x="446447" y="467596"/>
            <a:ext cx="299298" cy="332359"/>
            <a:chOff x="901638" y="4644633"/>
            <a:chExt cx="299298" cy="332359"/>
          </a:xfrm>
        </p:grpSpPr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7A49A9F1-CAF9-411E-B31A-4B9B3082D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 rot="10800000">
              <a:off x="901638" y="4644633"/>
              <a:ext cx="299298" cy="149649"/>
            </a:xfrm>
            <a:prstGeom prst="rect">
              <a:avLst/>
            </a:prstGeom>
          </p:spPr>
        </p:pic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B0C3BE4C-C9BB-4FF4-A4EC-3A9C93A8D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 rot="10800000">
              <a:off x="901638" y="4827343"/>
              <a:ext cx="299298" cy="149649"/>
            </a:xfrm>
            <a:prstGeom prst="rect">
              <a:avLst/>
            </a:prstGeom>
          </p:spPr>
        </p:pic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C51540E2-0E98-4587-BB28-63B4DB2C51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678153">
            <a:off x="2251762" y="5446772"/>
            <a:ext cx="263160" cy="232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A2884D9-E6D4-4CF4-BF22-C387334EE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407574">
            <a:off x="11630381" y="5659102"/>
            <a:ext cx="257263" cy="24372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6195293-8623-4280-9530-541095D4DE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rot="18975531">
            <a:off x="189749" y="6398532"/>
            <a:ext cx="299562" cy="264319"/>
          </a:xfrm>
          <a:prstGeom prst="rect">
            <a:avLst/>
          </a:prstGeom>
        </p:spPr>
      </p:pic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98091A53-CA8A-492E-B286-7628DEA3DAC6}"/>
              </a:ext>
            </a:extLst>
          </p:cNvPr>
          <p:cNvSpPr/>
          <p:nvPr/>
        </p:nvSpPr>
        <p:spPr>
          <a:xfrm rot="19584268">
            <a:off x="740881" y="2178009"/>
            <a:ext cx="194638" cy="19463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B2CB52EB-7561-4010-9C8C-2C79EDFDCE23}"/>
              </a:ext>
            </a:extLst>
          </p:cNvPr>
          <p:cNvSpPr/>
          <p:nvPr/>
        </p:nvSpPr>
        <p:spPr>
          <a:xfrm rot="15721573">
            <a:off x="13526221" y="850856"/>
            <a:ext cx="247738" cy="24773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EB60F0B2-6B1E-4A4F-A664-9868E35DFB3C}"/>
              </a:ext>
            </a:extLst>
          </p:cNvPr>
          <p:cNvSpPr/>
          <p:nvPr/>
        </p:nvSpPr>
        <p:spPr>
          <a:xfrm rot="17571824">
            <a:off x="9958231" y="5564687"/>
            <a:ext cx="196252" cy="196252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881DCC3A-DB96-47B5-B4A6-A7F7A3D1710D}"/>
              </a:ext>
            </a:extLst>
          </p:cNvPr>
          <p:cNvSpPr/>
          <p:nvPr/>
        </p:nvSpPr>
        <p:spPr>
          <a:xfrm rot="17571824">
            <a:off x="3466362" y="4808568"/>
            <a:ext cx="89968" cy="8996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5548A7D-0FAF-4CF1-BFB0-B2BA4ED0607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 rot="10800000">
            <a:off x="10438900" y="159019"/>
            <a:ext cx="1537880" cy="5053034"/>
          </a:xfrm>
          <a:prstGeom prst="rect">
            <a:avLst/>
          </a:prstGeom>
        </p:spPr>
      </p:pic>
      <p:sp>
        <p:nvSpPr>
          <p:cNvPr id="30" name="Google Shape;456;p44">
            <a:extLst>
              <a:ext uri="{FF2B5EF4-FFF2-40B4-BE49-F238E27FC236}">
                <a16:creationId xmlns:a16="http://schemas.microsoft.com/office/drawing/2014/main" id="{F2ED1C2C-2325-4F63-9C40-AE118CA41765}"/>
              </a:ext>
            </a:extLst>
          </p:cNvPr>
          <p:cNvSpPr txBox="1">
            <a:spLocks/>
          </p:cNvSpPr>
          <p:nvPr/>
        </p:nvSpPr>
        <p:spPr>
          <a:xfrm>
            <a:off x="408224" y="356964"/>
            <a:ext cx="6079415" cy="23711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>
                <a:solidFill>
                  <a:schemeClr val="bg1"/>
                </a:solidFill>
              </a:rPr>
              <a:t>Print out a copy of the next slide. Cut out the continents.</a:t>
            </a:r>
          </a:p>
          <a:p>
            <a:pPr marL="285750" indent="-285750"/>
            <a:r>
              <a:rPr lang="en-US" sz="2000" dirty="0">
                <a:solidFill>
                  <a:schemeClr val="bg1"/>
                </a:solidFill>
              </a:rPr>
              <a:t>Arrange the continents as they appear in the world today.</a:t>
            </a:r>
          </a:p>
          <a:p>
            <a:pPr marL="285750" indent="-285750"/>
            <a:r>
              <a:rPr lang="en-US" sz="2000" dirty="0">
                <a:solidFill>
                  <a:schemeClr val="bg1"/>
                </a:solidFill>
              </a:rPr>
              <a:t>Write the name of each continent on each piece.</a:t>
            </a:r>
          </a:p>
          <a:p>
            <a:pPr marL="285750" indent="-285750"/>
            <a:r>
              <a:rPr lang="en-US" sz="2000" dirty="0">
                <a:solidFill>
                  <a:schemeClr val="bg1"/>
                </a:solidFill>
              </a:rPr>
              <a:t>Try to fit the continents together into what </a:t>
            </a:r>
            <a:r>
              <a:rPr lang="en-US" sz="2000" dirty="0">
                <a:solidFill>
                  <a:schemeClr val="bg1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Pangaea</a:t>
            </a:r>
            <a:r>
              <a:rPr lang="en-US" sz="2000" dirty="0">
                <a:solidFill>
                  <a:schemeClr val="bg1"/>
                </a:solidFill>
              </a:rPr>
              <a:t> might have looked like.</a:t>
            </a:r>
          </a:p>
          <a:p>
            <a:pPr marL="285750" indent="-285750"/>
            <a:r>
              <a:rPr lang="en-US" sz="2000" dirty="0">
                <a:solidFill>
                  <a:schemeClr val="bg1"/>
                </a:solidFill>
              </a:rPr>
              <a:t>Find and label where these mountain ranges are: Rocky Mountains, Andes Mountains, Himalayas, Alps, Atlas Mountains, Great Dividing Range</a:t>
            </a:r>
          </a:p>
          <a:p>
            <a:pPr marL="285750" indent="-285750"/>
            <a:r>
              <a:rPr lang="en-US" sz="2000" dirty="0">
                <a:solidFill>
                  <a:srgbClr val="FFFF00"/>
                </a:solidFill>
              </a:rPr>
              <a:t>In the space to the right, insert a photo of your pieces and write your thoughts on how scientists believe the world may have cracked and drifted apart.</a:t>
            </a:r>
          </a:p>
        </p:txBody>
      </p:sp>
    </p:spTree>
    <p:extLst>
      <p:ext uri="{BB962C8B-B14F-4D97-AF65-F5344CB8AC3E}">
        <p14:creationId xmlns:p14="http://schemas.microsoft.com/office/powerpoint/2010/main" val="20866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3.7037E-7 L -1.25391 0.40602 " pathEditMode="relative" rAng="0" ptsTypes="AA">
                                      <p:cBhvr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95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36FE0-86F6-48A2-95E6-D8E5E75E1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2" b="21481"/>
          <a:stretch/>
        </p:blipFill>
        <p:spPr>
          <a:xfrm>
            <a:off x="79195" y="72578"/>
            <a:ext cx="12099346" cy="6785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5036F4-653C-4576-88FB-111FBE532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67" t="91535"/>
          <a:stretch/>
        </p:blipFill>
        <p:spPr>
          <a:xfrm>
            <a:off x="6299200" y="6923304"/>
            <a:ext cx="4426689" cy="5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D77B18-BF7A-4E30-B7DD-19F224653DD0}"/>
              </a:ext>
            </a:extLst>
          </p:cNvPr>
          <p:cNvSpPr txBox="1"/>
          <p:nvPr/>
        </p:nvSpPr>
        <p:spPr>
          <a:xfrm>
            <a:off x="2087868" y="5626170"/>
            <a:ext cx="10104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cs typeface="Baloo" panose="03080902040302020200" pitchFamily="66" charset="0"/>
              </a:rPr>
              <a:t>View the video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cs typeface="Baloo" panose="03080902040302020200" pitchFamily="66" charset="0"/>
                <a:hlinkClick r:id="rId3"/>
              </a:rPr>
              <a:t>How One Brilliant Woman Mapped the Secrets of the</a:t>
            </a:r>
            <a:r>
              <a:rPr lang="en-GB" sz="2800" dirty="0">
                <a:solidFill>
                  <a:prstClr val="white"/>
                </a:solidFill>
                <a:latin typeface="Arial Rounded MT Bold" panose="020F0704030504030204" pitchFamily="34" charset="0"/>
                <a:cs typeface="Baloo" panose="03080902040302020200" pitchFamily="66" charset="0"/>
                <a:hlinkClick r:id="rId3"/>
              </a:rPr>
              <a:t> Ocean Floor</a:t>
            </a:r>
            <a:r>
              <a:rPr lang="en-GB" sz="2800" dirty="0">
                <a:solidFill>
                  <a:prstClr val="white"/>
                </a:solidFill>
                <a:latin typeface="Arial Rounded MT Bold" panose="020F0704030504030204" pitchFamily="34" charset="0"/>
                <a:cs typeface="Baloo" panose="03080902040302020200" pitchFamily="66" charset="0"/>
              </a:rPr>
              <a:t>. Complete the chart above.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cs typeface="Baloo" panose="03080902040302020200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FB4AA-B4F8-4031-B626-D59AE33ECEB0}"/>
              </a:ext>
            </a:extLst>
          </p:cNvPr>
          <p:cNvGrpSpPr/>
          <p:nvPr/>
        </p:nvGrpSpPr>
        <p:grpSpPr>
          <a:xfrm>
            <a:off x="1101789" y="5772039"/>
            <a:ext cx="760576" cy="546930"/>
            <a:chOff x="10827521" y="5195841"/>
            <a:chExt cx="904541" cy="546930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DE7FB8-B748-4961-9B84-4D43084AC075}"/>
                </a:ext>
              </a:extLst>
            </p:cNvPr>
            <p:cNvSpPr/>
            <p:nvPr/>
          </p:nvSpPr>
          <p:spPr>
            <a:xfrm>
              <a:off x="10827521" y="5195841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DB7B37-F849-4F5F-A9BE-BB1C23D1430C}"/>
                </a:ext>
              </a:extLst>
            </p:cNvPr>
            <p:cNvSpPr/>
            <p:nvPr/>
          </p:nvSpPr>
          <p:spPr>
            <a:xfrm>
              <a:off x="10827521" y="5409485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725AD7-D446-4A2B-A38B-B60DEAB80928}"/>
                </a:ext>
              </a:extLst>
            </p:cNvPr>
            <p:cNvSpPr/>
            <p:nvPr/>
          </p:nvSpPr>
          <p:spPr>
            <a:xfrm>
              <a:off x="10827521" y="5606038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2DC0CEE-1583-4C52-9849-16A5FBC6B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78153">
            <a:off x="6745849" y="6408559"/>
            <a:ext cx="263160" cy="232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2252BF2-B527-4C9D-9C74-600F188F0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407574">
            <a:off x="11700398" y="5391989"/>
            <a:ext cx="257263" cy="24372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0A69251-109F-4465-96B2-F2CCD7F771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8975531">
            <a:off x="189749" y="6398532"/>
            <a:ext cx="299562" cy="2643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2C39D9F-430F-48F6-A471-A05A5436D9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8975531">
            <a:off x="2279987" y="5430486"/>
            <a:ext cx="188962" cy="1667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24CCED5-B442-46E8-AE81-5840E7AAE6A2}"/>
              </a:ext>
            </a:extLst>
          </p:cNvPr>
          <p:cNvGrpSpPr/>
          <p:nvPr/>
        </p:nvGrpSpPr>
        <p:grpSpPr>
          <a:xfrm>
            <a:off x="0" y="0"/>
            <a:ext cx="12183707" cy="612934"/>
            <a:chOff x="332108" y="291504"/>
            <a:chExt cx="11536430" cy="5803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B71C8-F1B8-4D41-9F18-BE6A40067B9A}"/>
                </a:ext>
              </a:extLst>
            </p:cNvPr>
            <p:cNvSpPr/>
            <p:nvPr/>
          </p:nvSpPr>
          <p:spPr>
            <a:xfrm>
              <a:off x="332108" y="291504"/>
              <a:ext cx="11536430" cy="580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6596A85-77E1-458F-AD42-417A43C69AA7}"/>
                </a:ext>
              </a:extLst>
            </p:cNvPr>
            <p:cNvSpPr/>
            <p:nvPr/>
          </p:nvSpPr>
          <p:spPr>
            <a:xfrm>
              <a:off x="10816567" y="459986"/>
              <a:ext cx="208132" cy="20813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A82E6DD-6653-4B7C-A49B-7B50DBA4AB96}"/>
                </a:ext>
              </a:extLst>
            </p:cNvPr>
            <p:cNvSpPr/>
            <p:nvPr/>
          </p:nvSpPr>
          <p:spPr>
            <a:xfrm>
              <a:off x="11130594" y="459986"/>
              <a:ext cx="208132" cy="2081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7AEDD4-8024-49A3-A029-45AC1122085A}"/>
                </a:ext>
              </a:extLst>
            </p:cNvPr>
            <p:cNvSpPr/>
            <p:nvPr/>
          </p:nvSpPr>
          <p:spPr>
            <a:xfrm>
              <a:off x="11448504" y="459986"/>
              <a:ext cx="208132" cy="208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5" name="Google Shape;430;p43">
            <a:extLst>
              <a:ext uri="{FF2B5EF4-FFF2-40B4-BE49-F238E27FC236}">
                <a16:creationId xmlns:a16="http://schemas.microsoft.com/office/drawing/2014/main" id="{E7501791-A7B5-46E1-9CAA-2503B033C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086882"/>
              </p:ext>
            </p:extLst>
          </p:nvPr>
        </p:nvGraphicFramePr>
        <p:xfrm>
          <a:off x="513705" y="790869"/>
          <a:ext cx="11148811" cy="46938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75139">
                  <a:extLst>
                    <a:ext uri="{9D8B030D-6E8A-4147-A177-3AD203B41FA5}">
                      <a16:colId xmlns:a16="http://schemas.microsoft.com/office/drawing/2014/main" val="666640438"/>
                    </a:ext>
                  </a:extLst>
                </a:gridCol>
                <a:gridCol w="7673672">
                  <a:extLst>
                    <a:ext uri="{9D8B030D-6E8A-4147-A177-3AD203B41FA5}">
                      <a16:colId xmlns:a16="http://schemas.microsoft.com/office/drawing/2014/main" val="2473094882"/>
                    </a:ext>
                  </a:extLst>
                </a:gridCol>
              </a:tblGrid>
              <a:tr h="13881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  <a:sym typeface="Lilita One"/>
                        </a:rPr>
                        <a:t>In the </a:t>
                      </a:r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</a:rPr>
                        <a:t>Text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+mn-lt"/>
                        <a:ea typeface="Lilita One"/>
                        <a:cs typeface="Poppins" panose="020B0604020202020204" charset="0"/>
                        <a:sym typeface="Lilita On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  <a:sym typeface="Lilita One"/>
                        </a:rPr>
                        <a:t>What’s this </a:t>
                      </a:r>
                      <a:r>
                        <a:rPr lang="en-US" sz="1600" b="0" dirty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</a:rPr>
                        <a:t>text </a:t>
                      </a:r>
                      <a:r>
                        <a:rPr lang="en-US" sz="1600" b="0" dirty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  <a:sym typeface="Lilita One"/>
                        </a:rPr>
                        <a:t>about?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  <a:sym typeface="Lilita One"/>
                        </a:rPr>
                        <a:t>Who’s telling the story?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  <a:sym typeface="Lilita One"/>
                        </a:rPr>
                        <a:t>What does the author want me to know</a:t>
                      </a:r>
                      <a:r>
                        <a:rPr lang="en-US" sz="1600" b="0" dirty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</a:rPr>
                        <a:t>/think</a:t>
                      </a:r>
                      <a:r>
                        <a:rPr lang="en-US" sz="1600" b="0" dirty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  <a:sym typeface="Lilita One"/>
                        </a:rPr>
                        <a:t>?</a:t>
                      </a: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Poppins" panose="020B0604020202020204" charset="0"/>
                        <a:ea typeface="Lilita One"/>
                        <a:cs typeface="Poppins" panose="020B0604020202020204" charset="0"/>
                        <a:sym typeface="Lilita One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60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  <a:sym typeface="Lilita One"/>
                        </a:rPr>
                        <a:t>In your Head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accent2"/>
                          </a:solidFill>
                          <a:latin typeface="+mn-lt"/>
                          <a:sym typeface="Lilita One"/>
                        </a:rPr>
                        <a:t>What </a:t>
                      </a:r>
                      <a:r>
                        <a:rPr lang="en-US" sz="1600" b="0" i="0" u="none" strike="noStrike" noProof="0">
                          <a:solidFill>
                            <a:schemeClr val="accent2"/>
                          </a:solidFill>
                          <a:latin typeface="+mn-lt"/>
                        </a:rPr>
                        <a:t>did I notice?</a:t>
                      </a:r>
                      <a:endParaRPr lang="en-US" sz="2800">
                        <a:solidFill>
                          <a:schemeClr val="accent2"/>
                        </a:solidFill>
                        <a:latin typeface="+mn-lt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</a:rPr>
                        <a:t>What </a:t>
                      </a:r>
                      <a:r>
                        <a:rPr lang="en-US" sz="1600" b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  <a:sym typeface="Lilita One"/>
                        </a:rPr>
                        <a:t>surprised me?</a:t>
                      </a:r>
                      <a:endParaRPr lang="en-US" sz="2800">
                        <a:latin typeface="+mn-lt"/>
                        <a:sym typeface="Lilita On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  <a:sym typeface="Lilita One"/>
                        </a:rPr>
                        <a:t>What challenged, changed, or confirmed my thinking?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>
                        <a:solidFill>
                          <a:schemeClr val="accent2"/>
                        </a:solidFill>
                        <a:latin typeface="+mn-lt"/>
                        <a:ea typeface="Lilita One"/>
                        <a:cs typeface="Poppins"/>
                        <a:sym typeface="Lilita On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60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  <a:sym typeface="Lilita One"/>
                        </a:rPr>
                        <a:t>In your Heart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accent2"/>
                          </a:solidFill>
                          <a:latin typeface="+mn-lt"/>
                        </a:rPr>
                        <a:t>How did this make me feel?</a:t>
                      </a:r>
                      <a:endParaRPr lang="en-US" sz="2800" dirty="0">
                        <a:latin typeface="+mn-lt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  <a:sym typeface="Lilita One"/>
                        </a:rPr>
                        <a:t>What did I learn about me?</a:t>
                      </a:r>
                      <a:endParaRPr lang="en-US" sz="2800" dirty="0">
                        <a:latin typeface="+mn-lt"/>
                        <a:sym typeface="Lilita On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  <a:sym typeface="Lilita One"/>
                        </a:rPr>
                        <a:t>How </a:t>
                      </a:r>
                      <a:r>
                        <a:rPr lang="en-US" sz="1600" b="0" dirty="0">
                          <a:solidFill>
                            <a:schemeClr val="accent2"/>
                          </a:solidFill>
                          <a:latin typeface="+mn-lt"/>
                          <a:ea typeface="Lilita One"/>
                          <a:cs typeface="Poppins"/>
                        </a:rPr>
                        <a:t>will this influence my decision making and actions?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dirty="0">
                        <a:solidFill>
                          <a:schemeClr val="accent2"/>
                        </a:solidFill>
                        <a:latin typeface="+mn-lt"/>
                        <a:cs typeface="Poppins"/>
                        <a:sym typeface="Lilita On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71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02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D77B18-BF7A-4E30-B7DD-19F224653DD0}"/>
              </a:ext>
            </a:extLst>
          </p:cNvPr>
          <p:cNvSpPr txBox="1"/>
          <p:nvPr/>
        </p:nvSpPr>
        <p:spPr>
          <a:xfrm>
            <a:off x="2087869" y="5079541"/>
            <a:ext cx="10104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white"/>
                </a:solidFill>
                <a:latin typeface="Arial Rounded MT Bold" panose="020F0704030504030204" pitchFamily="34" charset="0"/>
                <a:cs typeface="Baloo" panose="03080902040302020200" pitchFamily="66" charset="0"/>
              </a:rPr>
              <a:t>Revisit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cs typeface="Baloo" panose="03080902040302020200" pitchFamily="66" charset="0"/>
              </a:rPr>
              <a:t> the video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cs typeface="Baloo" panose="03080902040302020200" pitchFamily="66" charset="0"/>
                <a:hlinkClick r:id="rId3"/>
              </a:rPr>
              <a:t>How One Brilliant Woman Mapped the Secrets of the</a:t>
            </a:r>
            <a:r>
              <a:rPr lang="en-GB" sz="2800" dirty="0">
                <a:solidFill>
                  <a:prstClr val="white"/>
                </a:solidFill>
                <a:latin typeface="Arial Rounded MT Bold" panose="020F0704030504030204" pitchFamily="34" charset="0"/>
                <a:cs typeface="Baloo" panose="03080902040302020200" pitchFamily="66" charset="0"/>
                <a:hlinkClick r:id="rId3"/>
              </a:rPr>
              <a:t> Ocean Floor</a:t>
            </a:r>
            <a:r>
              <a:rPr lang="en-GB" sz="2800" dirty="0">
                <a:solidFill>
                  <a:prstClr val="white"/>
                </a:solidFill>
                <a:latin typeface="Arial Rounded MT Bold" panose="020F0704030504030204" pitchFamily="34" charset="0"/>
                <a:cs typeface="Baloo" panose="03080902040302020200" pitchFamily="66" charset="0"/>
              </a:rPr>
              <a:t>. Be prepared to discuss the above questions with your class.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cs typeface="Baloo" panose="03080902040302020200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FB4AA-B4F8-4031-B626-D59AE33ECEB0}"/>
              </a:ext>
            </a:extLst>
          </p:cNvPr>
          <p:cNvGrpSpPr/>
          <p:nvPr/>
        </p:nvGrpSpPr>
        <p:grpSpPr>
          <a:xfrm>
            <a:off x="1101789" y="5772039"/>
            <a:ext cx="760576" cy="546930"/>
            <a:chOff x="10827521" y="5195841"/>
            <a:chExt cx="904541" cy="546930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DE7FB8-B748-4961-9B84-4D43084AC075}"/>
                </a:ext>
              </a:extLst>
            </p:cNvPr>
            <p:cNvSpPr/>
            <p:nvPr/>
          </p:nvSpPr>
          <p:spPr>
            <a:xfrm>
              <a:off x="10827521" y="5195841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DB7B37-F849-4F5F-A9BE-BB1C23D1430C}"/>
                </a:ext>
              </a:extLst>
            </p:cNvPr>
            <p:cNvSpPr/>
            <p:nvPr/>
          </p:nvSpPr>
          <p:spPr>
            <a:xfrm>
              <a:off x="10827521" y="5409485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725AD7-D446-4A2B-A38B-B60DEAB80928}"/>
                </a:ext>
              </a:extLst>
            </p:cNvPr>
            <p:cNvSpPr/>
            <p:nvPr/>
          </p:nvSpPr>
          <p:spPr>
            <a:xfrm>
              <a:off x="10827521" y="5606038"/>
              <a:ext cx="904541" cy="1367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2DC0CEE-1583-4C52-9849-16A5FBC6B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78153">
            <a:off x="6745849" y="6408559"/>
            <a:ext cx="263160" cy="232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2252BF2-B527-4C9D-9C74-600F188F0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407574">
            <a:off x="11700398" y="5391989"/>
            <a:ext cx="257263" cy="24372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0A69251-109F-4465-96B2-F2CCD7F771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8975531">
            <a:off x="189749" y="6398532"/>
            <a:ext cx="299562" cy="2643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2C39D9F-430F-48F6-A471-A05A5436D9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8975531">
            <a:off x="2279987" y="5430486"/>
            <a:ext cx="188962" cy="1667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24CCED5-B442-46E8-AE81-5840E7AAE6A2}"/>
              </a:ext>
            </a:extLst>
          </p:cNvPr>
          <p:cNvGrpSpPr/>
          <p:nvPr/>
        </p:nvGrpSpPr>
        <p:grpSpPr>
          <a:xfrm>
            <a:off x="0" y="0"/>
            <a:ext cx="12183707" cy="612934"/>
            <a:chOff x="332108" y="291504"/>
            <a:chExt cx="11536430" cy="5803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B71C8-F1B8-4D41-9F18-BE6A40067B9A}"/>
                </a:ext>
              </a:extLst>
            </p:cNvPr>
            <p:cNvSpPr/>
            <p:nvPr/>
          </p:nvSpPr>
          <p:spPr>
            <a:xfrm>
              <a:off x="332108" y="291504"/>
              <a:ext cx="11536430" cy="580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6596A85-77E1-458F-AD42-417A43C69AA7}"/>
                </a:ext>
              </a:extLst>
            </p:cNvPr>
            <p:cNvSpPr/>
            <p:nvPr/>
          </p:nvSpPr>
          <p:spPr>
            <a:xfrm>
              <a:off x="10816567" y="459986"/>
              <a:ext cx="208132" cy="20813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A82E6DD-6653-4B7C-A49B-7B50DBA4AB96}"/>
                </a:ext>
              </a:extLst>
            </p:cNvPr>
            <p:cNvSpPr/>
            <p:nvPr/>
          </p:nvSpPr>
          <p:spPr>
            <a:xfrm>
              <a:off x="11130594" y="459986"/>
              <a:ext cx="208132" cy="2081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7AEDD4-8024-49A3-A029-45AC1122085A}"/>
                </a:ext>
              </a:extLst>
            </p:cNvPr>
            <p:cNvSpPr/>
            <p:nvPr/>
          </p:nvSpPr>
          <p:spPr>
            <a:xfrm>
              <a:off x="11448504" y="459986"/>
              <a:ext cx="208132" cy="2081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F6A5E2-F1A6-4360-AF94-BA2F1FBC03C6}"/>
              </a:ext>
            </a:extLst>
          </p:cNvPr>
          <p:cNvSpPr txBox="1"/>
          <p:nvPr/>
        </p:nvSpPr>
        <p:spPr>
          <a:xfrm>
            <a:off x="339530" y="971550"/>
            <a:ext cx="112846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evidence did Marie Tharp share with the scientific community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What technology was used to collect that evidence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What barriers did Marie Tharp have to overcome?</a:t>
            </a:r>
          </a:p>
          <a:p>
            <a:r>
              <a:rPr lang="en-US" sz="4000" dirty="0">
                <a:solidFill>
                  <a:schemeClr val="bg1"/>
                </a:solidFill>
              </a:rPr>
              <a:t>Why did those barriers exit?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1061</Words>
  <Application>Microsoft Office PowerPoint</Application>
  <PresentationFormat>Widescreen</PresentationFormat>
  <Paragraphs>163</Paragraphs>
  <Slides>20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Abadi</vt:lpstr>
      <vt:lpstr>Aharoni</vt:lpstr>
      <vt:lpstr>Alfa Slab One</vt:lpstr>
      <vt:lpstr>Arial</vt:lpstr>
      <vt:lpstr>Arial Rounded MT Bold</vt:lpstr>
      <vt:lpstr>Baloo</vt:lpstr>
      <vt:lpstr>Barlow</vt:lpstr>
      <vt:lpstr>Calibri</vt:lpstr>
      <vt:lpstr>Calibri Light</vt:lpstr>
      <vt:lpstr>Lilita One</vt:lpstr>
      <vt:lpstr>Poppins</vt:lpstr>
      <vt:lpstr>Proxima Nova</vt:lpstr>
      <vt:lpstr>Sriracha</vt:lpstr>
      <vt:lpstr>1_Office Theme</vt:lpstr>
      <vt:lpstr>5_Office Theme</vt:lpstr>
      <vt:lpstr>Office Theme</vt:lpstr>
      <vt:lpstr>4_Office Theme</vt:lpstr>
      <vt:lpstr>Gameday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Project Proposal</vt:lpstr>
      <vt:lpstr>PowerPoint Presentation</vt:lpstr>
      <vt:lpstr>Guide to Success:  Assessment tool for students and teachers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Harrison, Lynn (MET)</cp:lastModifiedBy>
  <cp:revision>103</cp:revision>
  <dcterms:created xsi:type="dcterms:W3CDTF">2019-11-02T11:36:08Z</dcterms:created>
  <dcterms:modified xsi:type="dcterms:W3CDTF">2021-05-26T11:52:50Z</dcterms:modified>
</cp:coreProperties>
</file>