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98" r:id="rId2"/>
    <p:sldId id="299" r:id="rId3"/>
    <p:sldId id="300" r:id="rId4"/>
    <p:sldId id="332" r:id="rId5"/>
    <p:sldId id="331" r:id="rId6"/>
    <p:sldId id="364" r:id="rId7"/>
    <p:sldId id="302" r:id="rId8"/>
    <p:sldId id="305" r:id="rId9"/>
    <p:sldId id="329" r:id="rId10"/>
    <p:sldId id="361" r:id="rId11"/>
    <p:sldId id="306" r:id="rId12"/>
    <p:sldId id="330" r:id="rId13"/>
    <p:sldId id="425" r:id="rId14"/>
    <p:sldId id="307" r:id="rId15"/>
    <p:sldId id="333" r:id="rId16"/>
    <p:sldId id="334" r:id="rId17"/>
    <p:sldId id="336" r:id="rId18"/>
    <p:sldId id="337" r:id="rId19"/>
    <p:sldId id="362" r:id="rId20"/>
    <p:sldId id="338" r:id="rId21"/>
    <p:sldId id="363" r:id="rId22"/>
    <p:sldId id="317" r:id="rId23"/>
    <p:sldId id="318" r:id="rId24"/>
    <p:sldId id="352" r:id="rId25"/>
    <p:sldId id="319" r:id="rId26"/>
    <p:sldId id="373" r:id="rId27"/>
    <p:sldId id="374" r:id="rId28"/>
    <p:sldId id="375" r:id="rId29"/>
    <p:sldId id="376" r:id="rId30"/>
    <p:sldId id="353" r:id="rId31"/>
    <p:sldId id="320" r:id="rId32"/>
    <p:sldId id="354" r:id="rId33"/>
    <p:sldId id="366" r:id="rId34"/>
    <p:sldId id="365" r:id="rId35"/>
    <p:sldId id="368" r:id="rId36"/>
    <p:sldId id="435" r:id="rId37"/>
    <p:sldId id="380" r:id="rId38"/>
    <p:sldId id="427" r:id="rId39"/>
    <p:sldId id="381" r:id="rId40"/>
    <p:sldId id="382" r:id="rId41"/>
    <p:sldId id="383" r:id="rId42"/>
    <p:sldId id="384" r:id="rId43"/>
    <p:sldId id="436" r:id="rId44"/>
    <p:sldId id="370" r:id="rId45"/>
    <p:sldId id="371" r:id="rId46"/>
    <p:sldId id="372" r:id="rId47"/>
    <p:sldId id="385" r:id="rId48"/>
    <p:sldId id="386" r:id="rId49"/>
    <p:sldId id="387" r:id="rId50"/>
    <p:sldId id="388" r:id="rId51"/>
    <p:sldId id="392" r:id="rId52"/>
    <p:sldId id="394" r:id="rId53"/>
    <p:sldId id="395" r:id="rId54"/>
    <p:sldId id="397" r:id="rId55"/>
    <p:sldId id="389" r:id="rId56"/>
    <p:sldId id="396" r:id="rId57"/>
    <p:sldId id="390" r:id="rId58"/>
    <p:sldId id="391" r:id="rId59"/>
    <p:sldId id="398" r:id="rId60"/>
    <p:sldId id="399" r:id="rId61"/>
    <p:sldId id="400" r:id="rId62"/>
    <p:sldId id="401" r:id="rId63"/>
    <p:sldId id="402" r:id="rId64"/>
    <p:sldId id="403" r:id="rId65"/>
    <p:sldId id="426" r:id="rId66"/>
    <p:sldId id="405" r:id="rId67"/>
    <p:sldId id="406" r:id="rId68"/>
    <p:sldId id="407" r:id="rId69"/>
    <p:sldId id="409" r:id="rId70"/>
    <p:sldId id="404" r:id="rId71"/>
    <p:sldId id="411" r:id="rId72"/>
    <p:sldId id="412" r:id="rId73"/>
    <p:sldId id="413" r:id="rId74"/>
    <p:sldId id="441" r:id="rId75"/>
    <p:sldId id="446" r:id="rId76"/>
    <p:sldId id="414" r:id="rId77"/>
    <p:sldId id="415" r:id="rId78"/>
    <p:sldId id="419" r:id="rId79"/>
    <p:sldId id="420" r:id="rId80"/>
    <p:sldId id="416" r:id="rId81"/>
    <p:sldId id="417" r:id="rId82"/>
    <p:sldId id="418" r:id="rId83"/>
    <p:sldId id="325" r:id="rId84"/>
    <p:sldId id="326" r:id="rId85"/>
    <p:sldId id="431" r:id="rId86"/>
    <p:sldId id="327" r:id="rId87"/>
    <p:sldId id="434" r:id="rId88"/>
    <p:sldId id="430" r:id="rId89"/>
    <p:sldId id="432" r:id="rId90"/>
    <p:sldId id="437" r:id="rId91"/>
    <p:sldId id="433" r:id="rId92"/>
    <p:sldId id="438" r:id="rId93"/>
    <p:sldId id="442" r:id="rId94"/>
    <p:sldId id="439" r:id="rId95"/>
    <p:sldId id="450" r:id="rId96"/>
    <p:sldId id="449" r:id="rId97"/>
    <p:sldId id="448" r:id="rId98"/>
    <p:sldId id="440" r:id="rId99"/>
    <p:sldId id="313" r:id="rId100"/>
    <p:sldId id="314" r:id="rId101"/>
    <p:sldId id="428" r:id="rId102"/>
    <p:sldId id="429" r:id="rId103"/>
    <p:sldId id="358" r:id="rId104"/>
    <p:sldId id="315" r:id="rId105"/>
    <p:sldId id="421" r:id="rId106"/>
    <p:sldId id="422" r:id="rId107"/>
    <p:sldId id="423" r:id="rId108"/>
    <p:sldId id="424" r:id="rId109"/>
    <p:sldId id="359" r:id="rId110"/>
    <p:sldId id="443" r:id="rId111"/>
    <p:sldId id="360" r:id="rId112"/>
    <p:sldId id="444" r:id="rId113"/>
    <p:sldId id="445"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1BFF00"/>
    <a:srgbClr val="0700FF"/>
    <a:srgbClr val="1FFFFF"/>
    <a:srgbClr val="FFFF00"/>
    <a:srgbClr val="626B72"/>
    <a:srgbClr val="8E7DC4"/>
    <a:srgbClr val="920305"/>
    <a:srgbClr val="A60205"/>
    <a:srgbClr val="B9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FB2FC-D096-4648-9DB9-346AD234D66E}" v="18695" dt="2020-12-18T17:11:00.290"/>
    <p1510:client id="{C1D38AF1-9BA2-4C93-8184-8C831310564F}" v="7112" dt="2020-12-18T17:07:58.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77495" autoAdjust="0"/>
  </p:normalViewPr>
  <p:slideViewPr>
    <p:cSldViewPr snapToGrid="0" snapToObjects="1">
      <p:cViewPr varScale="1">
        <p:scale>
          <a:sx n="83" d="100"/>
          <a:sy n="83" d="100"/>
        </p:scale>
        <p:origin x="10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Savings for Spring Break Vacation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Sheet1!$B$2</c:f>
              <c:strCache>
                <c:ptCount val="1"/>
                <c:pt idx="0">
                  <c:v>Mom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June</c:v>
                </c:pt>
                <c:pt idx="1">
                  <c:v>July</c:v>
                </c:pt>
                <c:pt idx="2">
                  <c:v>August</c:v>
                </c:pt>
                <c:pt idx="3">
                  <c:v>September</c:v>
                </c:pt>
                <c:pt idx="4">
                  <c:v>October</c:v>
                </c:pt>
                <c:pt idx="5">
                  <c:v>November</c:v>
                </c:pt>
                <c:pt idx="6">
                  <c:v>December</c:v>
                </c:pt>
                <c:pt idx="7">
                  <c:v>January</c:v>
                </c:pt>
              </c:strCache>
            </c:strRef>
          </c:cat>
          <c:val>
            <c:numRef>
              <c:f>Sheet1!$B$3:$B$10</c:f>
              <c:numCache>
                <c:formatCode>General</c:formatCode>
                <c:ptCount val="8"/>
                <c:pt idx="0" formatCode="&quot;$&quot;#,##0_);[Red]\(&quot;$&quot;#,##0\)">
                  <c:v>57</c:v>
                </c:pt>
                <c:pt idx="1">
                  <c:v>92</c:v>
                </c:pt>
                <c:pt idx="2">
                  <c:v>127</c:v>
                </c:pt>
                <c:pt idx="3">
                  <c:v>162</c:v>
                </c:pt>
                <c:pt idx="4">
                  <c:v>197</c:v>
                </c:pt>
                <c:pt idx="5">
                  <c:v>232</c:v>
                </c:pt>
                <c:pt idx="6">
                  <c:v>267</c:v>
                </c:pt>
                <c:pt idx="7">
                  <c:v>302</c:v>
                </c:pt>
              </c:numCache>
            </c:numRef>
          </c:val>
          <c:smooth val="0"/>
          <c:extLst>
            <c:ext xmlns:c16="http://schemas.microsoft.com/office/drawing/2014/chart" uri="{C3380CC4-5D6E-409C-BE32-E72D297353CC}">
              <c16:uniqueId val="{00000000-BE97-AB46-A182-305C20860CDE}"/>
            </c:ext>
          </c:extLst>
        </c:ser>
        <c:ser>
          <c:idx val="1"/>
          <c:order val="1"/>
          <c:tx>
            <c:strRef>
              <c:f>Sheet1!$C$2</c:f>
              <c:strCache>
                <c:ptCount val="1"/>
                <c:pt idx="0">
                  <c:v>Dad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June</c:v>
                </c:pt>
                <c:pt idx="1">
                  <c:v>July</c:v>
                </c:pt>
                <c:pt idx="2">
                  <c:v>August</c:v>
                </c:pt>
                <c:pt idx="3">
                  <c:v>September</c:v>
                </c:pt>
                <c:pt idx="4">
                  <c:v>October</c:v>
                </c:pt>
                <c:pt idx="5">
                  <c:v>November</c:v>
                </c:pt>
                <c:pt idx="6">
                  <c:v>December</c:v>
                </c:pt>
                <c:pt idx="7">
                  <c:v>January</c:v>
                </c:pt>
              </c:strCache>
            </c:strRef>
          </c:cat>
          <c:val>
            <c:numRef>
              <c:f>Sheet1!$C$3:$C$10</c:f>
              <c:numCache>
                <c:formatCode>General</c:formatCode>
                <c:ptCount val="8"/>
                <c:pt idx="0">
                  <c:v>144</c:v>
                </c:pt>
                <c:pt idx="1">
                  <c:v>159</c:v>
                </c:pt>
                <c:pt idx="2">
                  <c:v>174</c:v>
                </c:pt>
                <c:pt idx="3">
                  <c:v>189</c:v>
                </c:pt>
                <c:pt idx="4">
                  <c:v>204</c:v>
                </c:pt>
                <c:pt idx="5">
                  <c:v>219</c:v>
                </c:pt>
                <c:pt idx="6">
                  <c:v>234</c:v>
                </c:pt>
                <c:pt idx="7">
                  <c:v>249</c:v>
                </c:pt>
              </c:numCache>
            </c:numRef>
          </c:val>
          <c:smooth val="0"/>
          <c:extLst>
            <c:ext xmlns:c16="http://schemas.microsoft.com/office/drawing/2014/chart" uri="{C3380CC4-5D6E-409C-BE32-E72D297353CC}">
              <c16:uniqueId val="{00000001-BE97-AB46-A182-305C20860CDE}"/>
            </c:ext>
          </c:extLst>
        </c:ser>
        <c:dLbls>
          <c:dLblPos val="ctr"/>
          <c:showLegendKey val="0"/>
          <c:showVal val="1"/>
          <c:showCatName val="0"/>
          <c:showSerName val="0"/>
          <c:showPercent val="0"/>
          <c:showBubbleSize val="0"/>
        </c:dLbls>
        <c:marker val="1"/>
        <c:smooth val="0"/>
        <c:axId val="1308396655"/>
        <c:axId val="1307997775"/>
      </c:lineChart>
      <c:catAx>
        <c:axId val="1308396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7997775"/>
        <c:crosses val="autoZero"/>
        <c:auto val="1"/>
        <c:lblAlgn val="ctr"/>
        <c:lblOffset val="100"/>
        <c:noMultiLvlLbl val="0"/>
      </c:catAx>
      <c:valAx>
        <c:axId val="13079977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839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2663331577095"/>
          <c:y val="1.8206701407276728E-2"/>
          <c:w val="0.89297336668422911"/>
          <c:h val="0.88661436773865365"/>
        </c:manualLayout>
      </c:layout>
      <c:lineChart>
        <c:grouping val="standard"/>
        <c:varyColors val="0"/>
        <c:ser>
          <c:idx val="1"/>
          <c:order val="0"/>
          <c:tx>
            <c:strRef>
              <c:f>Sheet1!$B$14</c:f>
              <c:strCache>
                <c:ptCount val="1"/>
                <c:pt idx="0">
                  <c:v>y</c:v>
                </c:pt>
              </c:strCache>
            </c:strRef>
          </c:tx>
          <c:spPr>
            <a:ln w="28575" cap="rnd">
              <a:solidFill>
                <a:schemeClr val="accent2"/>
              </a:solidFill>
              <a:round/>
            </a:ln>
            <a:effectLst/>
          </c:spPr>
          <c:marker>
            <c:symbol val="none"/>
          </c:marker>
          <c:val>
            <c:numRef>
              <c:f>Sheet1!$B$15:$B$19</c:f>
              <c:numCache>
                <c:formatCode>General</c:formatCode>
                <c:ptCount val="5"/>
                <c:pt idx="0">
                  <c:v>7</c:v>
                </c:pt>
                <c:pt idx="1">
                  <c:v>10</c:v>
                </c:pt>
                <c:pt idx="2">
                  <c:v>13</c:v>
                </c:pt>
                <c:pt idx="3">
                  <c:v>16</c:v>
                </c:pt>
                <c:pt idx="4">
                  <c:v>19</c:v>
                </c:pt>
              </c:numCache>
            </c:numRef>
          </c:val>
          <c:smooth val="0"/>
          <c:extLst>
            <c:ext xmlns:c16="http://schemas.microsoft.com/office/drawing/2014/chart" uri="{C3380CC4-5D6E-409C-BE32-E72D297353CC}">
              <c16:uniqueId val="{00000000-C4D0-3148-AD1E-7E5D6FCB299F}"/>
            </c:ext>
          </c:extLst>
        </c:ser>
        <c:dLbls>
          <c:showLegendKey val="0"/>
          <c:showVal val="0"/>
          <c:showCatName val="0"/>
          <c:showSerName val="0"/>
          <c:showPercent val="0"/>
          <c:showBubbleSize val="0"/>
        </c:dLbls>
        <c:smooth val="0"/>
        <c:axId val="1301031295"/>
        <c:axId val="1256460191"/>
      </c:lineChart>
      <c:catAx>
        <c:axId val="130103129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460191"/>
        <c:crosses val="autoZero"/>
        <c:auto val="1"/>
        <c:lblAlgn val="ctr"/>
        <c:lblOffset val="100"/>
        <c:noMultiLvlLbl val="0"/>
      </c:catAx>
      <c:valAx>
        <c:axId val="1256460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10312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lumMod val="50000"/>
          <a:lumOff val="50000"/>
        </a:schemeClr>
      </a:solidFill>
    </a:ln>
    <a:effectLst/>
  </c:spPr>
  <c:txPr>
    <a:bodyPr/>
    <a:lstStyle/>
    <a:p>
      <a:pPr>
        <a:defRPr>
          <a:solidFill>
            <a:schemeClr val="tx1">
              <a:lumMod val="65000"/>
              <a:lumOff val="35000"/>
            </a:schemeClr>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0.20107</cdr:x>
      <cdr:y>0.7378</cdr:y>
    </cdr:from>
    <cdr:to>
      <cdr:x>0.20107</cdr:x>
      <cdr:y>0.9053</cdr:y>
    </cdr:to>
    <cdr:cxnSp macro="">
      <cdr:nvCxnSpPr>
        <cdr:cNvPr id="5" name="Straight Connector 4">
          <a:extLst xmlns:a="http://schemas.openxmlformats.org/drawingml/2006/main">
            <a:ext uri="{FF2B5EF4-FFF2-40B4-BE49-F238E27FC236}">
              <a16:creationId xmlns:a16="http://schemas.microsoft.com/office/drawing/2014/main" id="{3E12CDFB-6CA5-554F-8F91-29F3E7285BF2}"/>
            </a:ext>
          </a:extLst>
        </cdr:cNvPr>
        <cdr:cNvCxnSpPr/>
      </cdr:nvCxnSpPr>
      <cdr:spPr>
        <a:xfrm xmlns:a="http://schemas.openxmlformats.org/drawingml/2006/main" flipV="1">
          <a:off x="834227" y="2825422"/>
          <a:ext cx="0" cy="641445"/>
        </a:xfrm>
        <a:prstGeom xmlns:a="http://schemas.openxmlformats.org/drawingml/2006/main" prst="line">
          <a:avLst/>
        </a:prstGeom>
        <a:ln xmlns:a="http://schemas.openxmlformats.org/drawingml/2006/main" w="57150">
          <a:solidFill>
            <a:srgbClr val="FFC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0.38547</cdr:x>
      <cdr:y>0.72461</cdr:y>
    </cdr:from>
    <cdr:to>
      <cdr:x>0.38547</cdr:x>
      <cdr:y>0.89211</cdr:y>
    </cdr:to>
    <cdr:cxnSp macro="">
      <cdr:nvCxnSpPr>
        <cdr:cNvPr id="6" name="Straight Connector 5">
          <a:extLst xmlns:a="http://schemas.openxmlformats.org/drawingml/2006/main">
            <a:ext uri="{FF2B5EF4-FFF2-40B4-BE49-F238E27FC236}">
              <a16:creationId xmlns:a16="http://schemas.microsoft.com/office/drawing/2014/main" id="{2E4E7284-2E5D-D147-8451-23B97F97FD26}"/>
            </a:ext>
          </a:extLst>
        </cdr:cNvPr>
        <cdr:cNvCxnSpPr/>
      </cdr:nvCxnSpPr>
      <cdr:spPr>
        <a:xfrm xmlns:a="http://schemas.openxmlformats.org/drawingml/2006/main" flipV="1">
          <a:off x="1599318" y="2774922"/>
          <a:ext cx="0" cy="641445"/>
        </a:xfrm>
        <a:prstGeom xmlns:a="http://schemas.openxmlformats.org/drawingml/2006/main" prst="line">
          <a:avLst/>
        </a:prstGeom>
        <a:ln xmlns:a="http://schemas.openxmlformats.org/drawingml/2006/main" w="57150">
          <a:solidFill>
            <a:srgbClr val="FFC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0.57096</cdr:x>
      <cdr:y>0.72461</cdr:y>
    </cdr:from>
    <cdr:to>
      <cdr:x>0.57096</cdr:x>
      <cdr:y>0.89211</cdr:y>
    </cdr:to>
    <cdr:cxnSp macro="">
      <cdr:nvCxnSpPr>
        <cdr:cNvPr id="7" name="Straight Connector 6">
          <a:extLst xmlns:a="http://schemas.openxmlformats.org/drawingml/2006/main">
            <a:ext uri="{FF2B5EF4-FFF2-40B4-BE49-F238E27FC236}">
              <a16:creationId xmlns:a16="http://schemas.microsoft.com/office/drawing/2014/main" id="{DBB1ABFC-D1D7-0A4F-A47C-1DA62D81D2F3}"/>
            </a:ext>
          </a:extLst>
        </cdr:cNvPr>
        <cdr:cNvCxnSpPr/>
      </cdr:nvCxnSpPr>
      <cdr:spPr>
        <a:xfrm xmlns:a="http://schemas.openxmlformats.org/drawingml/2006/main" flipV="1">
          <a:off x="2368941" y="2774922"/>
          <a:ext cx="0" cy="641445"/>
        </a:xfrm>
        <a:prstGeom xmlns:a="http://schemas.openxmlformats.org/drawingml/2006/main" prst="line">
          <a:avLst/>
        </a:prstGeom>
        <a:ln xmlns:a="http://schemas.openxmlformats.org/drawingml/2006/main" w="57150">
          <a:solidFill>
            <a:srgbClr val="FFC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3BA3F-84D8-AD4E-A891-022D80967216}" type="datetimeFigureOut">
              <a:rPr lang="en-US" smtClean="0"/>
              <a:t>12/22/2020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PowerPoint Design Ideas</a:t>
            </a:r>
            <a:endParaRPr lang="en-CA"/>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176550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“Seeing Patterns”</a:t>
            </a:r>
          </a:p>
          <a:p>
            <a:pPr marL="0" lvl="0" indent="0" algn="l" rtl="0">
              <a:spcBef>
                <a:spcPts val="0"/>
              </a:spcBef>
              <a:spcAft>
                <a:spcPts val="0"/>
              </a:spcAft>
              <a:buNone/>
            </a:pPr>
            <a:endParaRPr lang="en-CA"/>
          </a:p>
          <a:p>
            <a:r>
              <a:rPr lang="en-US"/>
              <a:t>This set of slides (11-19) would be best “pushed out” to all students so they can do their own thinking and manipulating of the pattern.</a:t>
            </a:r>
          </a:p>
          <a:p>
            <a:r>
              <a:rPr lang="en-US"/>
              <a:t>Small groups would also be helpful in having students articulate their thinking and see the differences in how people view the pattern’s growth.</a:t>
            </a:r>
          </a:p>
          <a:p>
            <a:r>
              <a:rPr lang="en-US"/>
              <a:t>Alternately, select pages could be assigned to students as needed – each student to copy and paste the slide (within your PowerPoint) and put their name at the top, or pushed out as a handout in the Smart Learning Suite for example)</a:t>
            </a:r>
          </a:p>
          <a:p>
            <a:pPr marL="0" lvl="0" indent="0" algn="l" rtl="0">
              <a:spcBef>
                <a:spcPts val="0"/>
              </a:spcBef>
              <a:spcAft>
                <a:spcPts val="0"/>
              </a:spcAft>
              <a:buNone/>
            </a:pPr>
            <a:endParaRPr lang="en-CA"/>
          </a:p>
          <a:p>
            <a:pPr marL="0" lvl="0" indent="0" algn="l" rtl="0">
              <a:spcBef>
                <a:spcPts val="0"/>
              </a:spcBef>
              <a:spcAft>
                <a:spcPts val="0"/>
              </a:spcAft>
              <a:buNone/>
            </a:pPr>
            <a:r>
              <a:rPr lang="en-CA"/>
              <a:t>Students analyze the pattern and decern how they see it growing. Push for more than “it goes up by 3”.</a:t>
            </a:r>
          </a:p>
          <a:p>
            <a:pPr marL="0" lvl="0" indent="0" algn="l" rtl="0">
              <a:spcBef>
                <a:spcPts val="0"/>
              </a:spcBef>
              <a:spcAft>
                <a:spcPts val="0"/>
              </a:spcAft>
              <a:buNone/>
            </a:pPr>
            <a:r>
              <a:rPr lang="en-CA"/>
              <a:t>Encourage students to use the most descriptive language they can!</a:t>
            </a:r>
            <a:endParaRPr/>
          </a:p>
        </p:txBody>
      </p:sp>
    </p:spTree>
    <p:extLst>
      <p:ext uri="{BB962C8B-B14F-4D97-AF65-F5344CB8AC3E}">
        <p14:creationId xmlns:p14="http://schemas.microsoft.com/office/powerpoint/2010/main" val="1358146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“Real World” design challenge could/will likely take more than one day to complete. A different “Would You Rather” could be used each day if that works with your synchronous class time. These examples will serve to support students in their thinking around the creation of their own cost structures in the follow-up activity.</a:t>
            </a:r>
          </a:p>
          <a:p>
            <a:pPr marL="0" lvl="0" indent="0" algn="l" rtl="0">
              <a:spcBef>
                <a:spcPts val="0"/>
              </a:spcBef>
              <a:spcAft>
                <a:spcPts val="0"/>
              </a:spcAft>
              <a:buNone/>
            </a:pPr>
            <a:endParaRPr lang="en-CA"/>
          </a:p>
          <a:p>
            <a:pPr marL="0" lvl="0" indent="0" algn="l" rtl="0">
              <a:spcBef>
                <a:spcPts val="0"/>
              </a:spcBef>
              <a:spcAft>
                <a:spcPts val="0"/>
              </a:spcAft>
              <a:buNone/>
            </a:pPr>
            <a:r>
              <a:rPr lang="en-CA"/>
              <a:t>Source: https://www.wouldyourathermath.com/category/6to8/</a:t>
            </a:r>
            <a:endParaRPr/>
          </a:p>
        </p:txBody>
      </p:sp>
    </p:spTree>
    <p:extLst>
      <p:ext uri="{BB962C8B-B14F-4D97-AF65-F5344CB8AC3E}">
        <p14:creationId xmlns:p14="http://schemas.microsoft.com/office/powerpoint/2010/main" val="35665862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Not enough info here to know for sure…let them debate it out, can they figure a situation where it wouldn’t matter because the cost would be the same? So if the cost is greater than that…</a:t>
            </a:r>
          </a:p>
          <a:p>
            <a:pPr marL="0" lvl="0" indent="0" algn="l" rtl="0">
              <a:spcBef>
                <a:spcPts val="0"/>
              </a:spcBef>
              <a:spcAft>
                <a:spcPts val="0"/>
              </a:spcAft>
              <a:buNone/>
            </a:pPr>
            <a:endParaRPr lang="en-CA"/>
          </a:p>
          <a:p>
            <a:pPr marL="0" lvl="0" indent="0" algn="l" rtl="0">
              <a:spcBef>
                <a:spcPts val="0"/>
              </a:spcBef>
              <a:spcAft>
                <a:spcPts val="0"/>
              </a:spcAft>
              <a:buNone/>
            </a:pPr>
            <a:r>
              <a:rPr lang="en-CA"/>
              <a:t>Source: https://www.wouldyourathermath.com/category/6to8/</a:t>
            </a:r>
            <a:endParaRPr/>
          </a:p>
        </p:txBody>
      </p:sp>
    </p:spTree>
    <p:extLst>
      <p:ext uri="{BB962C8B-B14F-4D97-AF65-F5344CB8AC3E}">
        <p14:creationId xmlns:p14="http://schemas.microsoft.com/office/powerpoint/2010/main" val="5768119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103</a:t>
            </a:fld>
            <a:endParaRPr lang="en-US"/>
          </a:p>
        </p:txBody>
      </p:sp>
    </p:spTree>
    <p:extLst>
      <p:ext uri="{BB962C8B-B14F-4D97-AF65-F5344CB8AC3E}">
        <p14:creationId xmlns:p14="http://schemas.microsoft.com/office/powerpoint/2010/main" val="13959293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culminating activity encourages students to consider the things in their world that are structured in such a way that equations and patterns can be used to represent them. They will select a type of company to consider and develop a cost structure to help a company make money.</a:t>
            </a:r>
            <a:endParaRPr/>
          </a:p>
        </p:txBody>
      </p:sp>
    </p:spTree>
    <p:extLst>
      <p:ext uri="{BB962C8B-B14F-4D97-AF65-F5344CB8AC3E}">
        <p14:creationId xmlns:p14="http://schemas.microsoft.com/office/powerpoint/2010/main" val="36063096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slide may or may not be shared with students, depending on the needs of your students.</a:t>
            </a:r>
            <a:endParaRPr/>
          </a:p>
        </p:txBody>
      </p:sp>
    </p:spTree>
    <p:extLst>
      <p:ext uri="{BB962C8B-B14F-4D97-AF65-F5344CB8AC3E}">
        <p14:creationId xmlns:p14="http://schemas.microsoft.com/office/powerpoint/2010/main" val="4630262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should be encouraged to create at least one (if not all) LINEAR relationship(s) in their cost structure (there is a constant interval, or pattern rule).</a:t>
            </a:r>
          </a:p>
          <a:p>
            <a:pPr marL="0" lvl="0" indent="0" algn="l" rtl="0">
              <a:spcBef>
                <a:spcPts val="0"/>
              </a:spcBef>
              <a:spcAft>
                <a:spcPts val="0"/>
              </a:spcAft>
              <a:buNone/>
            </a:pPr>
            <a:endParaRPr lang="en-CA"/>
          </a:p>
          <a:p>
            <a:pPr marL="0" lvl="0" indent="0" algn="l" rtl="0">
              <a:spcBef>
                <a:spcPts val="0"/>
              </a:spcBef>
              <a:spcAft>
                <a:spcPts val="0"/>
              </a:spcAft>
              <a:buNone/>
            </a:pPr>
            <a:r>
              <a:rPr lang="en-CA"/>
              <a:t>After displaying their payment options it is valuable to have students talk/share their thinking (small groups synchronously), and get ideas/feedback. They may want to go back and do some revising after these discussions and that should be encouraged, companies are always looking for ways they might make more money!</a:t>
            </a:r>
            <a:endParaRPr/>
          </a:p>
        </p:txBody>
      </p:sp>
    </p:spTree>
    <p:extLst>
      <p:ext uri="{BB962C8B-B14F-4D97-AF65-F5344CB8AC3E}">
        <p14:creationId xmlns:p14="http://schemas.microsoft.com/office/powerpoint/2010/main" val="28726019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b="1"/>
          </a:p>
          <a:p>
            <a:pPr marL="0" lvl="0" indent="0" algn="l" rtl="0">
              <a:spcBef>
                <a:spcPts val="0"/>
              </a:spcBef>
              <a:spcAft>
                <a:spcPts val="0"/>
              </a:spcAft>
              <a:buNone/>
            </a:pPr>
            <a:r>
              <a:rPr lang="en-CA"/>
              <a:t>Students will need to make decisions about what factors they will track in their table of values…number of option #1 sold in a day vs dollars collected, number of option #2 sold in a day vs number of items needed (tickets, tacos…).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should be encouraged to look for a LINEAR relationship in their cost structure (there is a constant interval, or pattern rule)</a:t>
            </a:r>
            <a:endParaRPr/>
          </a:p>
        </p:txBody>
      </p:sp>
    </p:spTree>
    <p:extLst>
      <p:ext uri="{BB962C8B-B14F-4D97-AF65-F5344CB8AC3E}">
        <p14:creationId xmlns:p14="http://schemas.microsoft.com/office/powerpoint/2010/main" val="17583788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b="1"/>
          </a:p>
          <a:p>
            <a:pPr marL="0" lvl="0" indent="0" algn="l" rtl="0">
              <a:spcBef>
                <a:spcPts val="0"/>
              </a:spcBef>
              <a:spcAft>
                <a:spcPts val="0"/>
              </a:spcAft>
              <a:buNone/>
            </a:pPr>
            <a:r>
              <a:rPr lang="en-CA"/>
              <a:t>This is left open to see what students make sense of in terms of their payment structure and connecting it to algebra. They also get the freedom to choose the number of customers they will calculate for, so students should be able to find an entry point.</a:t>
            </a:r>
            <a:endParaRPr/>
          </a:p>
        </p:txBody>
      </p:sp>
    </p:spTree>
    <p:extLst>
      <p:ext uri="{BB962C8B-B14F-4D97-AF65-F5344CB8AC3E}">
        <p14:creationId xmlns:p14="http://schemas.microsoft.com/office/powerpoint/2010/main" val="37990359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109</a:t>
            </a:fld>
            <a:endParaRPr lang="en-US"/>
          </a:p>
        </p:txBody>
      </p:sp>
    </p:spTree>
    <p:extLst>
      <p:ext uri="{BB962C8B-B14F-4D97-AF65-F5344CB8AC3E}">
        <p14:creationId xmlns:p14="http://schemas.microsoft.com/office/powerpoint/2010/main" val="21825946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consolidation task was intended to be assigned to students as asynchronous work and submitted for teacher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The task is intended to stay open to promote student choice, but you may want to guide students as they work through the activity toward using the knowledge they have gained over the past 2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170256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Students are to build the 4</a:t>
            </a:r>
            <a:r>
              <a:rPr lang="en-US" baseline="30000"/>
              <a:t>th</a:t>
            </a:r>
            <a:r>
              <a:rPr lang="en-US"/>
              <a:t> and 5</a:t>
            </a:r>
            <a:r>
              <a:rPr lang="en-US" baseline="30000"/>
              <a:t>th</a:t>
            </a:r>
            <a:r>
              <a:rPr lang="en-US"/>
              <a:t> terms. This can be done individually or in small groups depending on the goals for the lesson.</a:t>
            </a:r>
          </a:p>
        </p:txBody>
      </p:sp>
    </p:spTree>
    <p:extLst>
      <p:ext uri="{BB962C8B-B14F-4D97-AF65-F5344CB8AC3E}">
        <p14:creationId xmlns:p14="http://schemas.microsoft.com/office/powerpoint/2010/main" val="1587264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111</a:t>
            </a:fld>
            <a:endParaRPr lang="en-US"/>
          </a:p>
        </p:txBody>
      </p:sp>
    </p:spTree>
    <p:extLst>
      <p:ext uri="{BB962C8B-B14F-4D97-AF65-F5344CB8AC3E}">
        <p14:creationId xmlns:p14="http://schemas.microsoft.com/office/powerpoint/2010/main" val="34389022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endParaRPr lang="en-US"/>
          </a:p>
          <a:p>
            <a:r>
              <a:rPr lang="en-US"/>
              <a:t>There is a separate Microsoft Word document with a ready to print rubric. You can also copy and paste the table above into Microsoft Word or similar program.</a:t>
            </a:r>
          </a:p>
          <a:p>
            <a:endParaRPr lang="en-US"/>
          </a:p>
          <a:p>
            <a:pPr>
              <a:lnSpc>
                <a:spcPct val="115000"/>
              </a:lnSpc>
            </a:pPr>
            <a:r>
              <a:rPr lang="en-CA" sz="1800">
                <a:effectLst/>
                <a:latin typeface="Annie Use Your Telescope"/>
                <a:ea typeface="Annie Use Your Telescope"/>
                <a:cs typeface="Annie Use Your Telescope"/>
              </a:rPr>
              <a:t>Tracking student data throughout these learning experiences will allow the teacher to make an informed assessment about the students’ level of achievement on these outcomes.</a:t>
            </a:r>
            <a:endParaRPr lang="en-CA" sz="1800">
              <a:effectLst/>
              <a:latin typeface="Arial" panose="020B0604020202020204" pitchFamily="34" charset="0"/>
              <a:ea typeface="Arial" panose="020B0604020202020204" pitchFamily="34" charset="0"/>
            </a:endParaRPr>
          </a:p>
          <a:p>
            <a:pPr>
              <a:lnSpc>
                <a:spcPct val="115000"/>
              </a:lnSpc>
            </a:pPr>
            <a:r>
              <a:rPr lang="en-CA" sz="1800">
                <a:effectLst/>
                <a:latin typeface="Annie Use Your Telescope"/>
                <a:ea typeface="Annie Use Your Telescope"/>
                <a:cs typeface="Annie Use Your Telescope"/>
              </a:rPr>
              <a:t> </a:t>
            </a:r>
            <a:endParaRPr lang="en-CA" sz="1800">
              <a:effectLst/>
              <a:latin typeface="Arial" panose="020B0604020202020204" pitchFamily="34" charset="0"/>
              <a:ea typeface="Arial" panose="020B0604020202020204" pitchFamily="34" charset="0"/>
            </a:endParaRPr>
          </a:p>
          <a:p>
            <a:pPr>
              <a:lnSpc>
                <a:spcPct val="115000"/>
              </a:lnSpc>
            </a:pPr>
            <a:r>
              <a:rPr lang="en-CA" sz="1800">
                <a:effectLst/>
                <a:latin typeface="Annie Use Your Telescope"/>
                <a:ea typeface="Annie Use Your Telescope"/>
                <a:cs typeface="Annie Use Your Telescope"/>
              </a:rPr>
              <a:t>Adapted from: </a:t>
            </a:r>
            <a:r>
              <a:rPr lang="en-CA" sz="1800" err="1">
                <a:effectLst/>
                <a:latin typeface="Annie Use Your Telescope"/>
                <a:ea typeface="Annie Use Your Telescope"/>
                <a:cs typeface="Annie Use Your Telescope"/>
              </a:rPr>
              <a:t>Liljedahl</a:t>
            </a:r>
            <a:r>
              <a:rPr lang="en-CA" sz="1800">
                <a:effectLst/>
                <a:latin typeface="Annie Use Your Telescope"/>
                <a:ea typeface="Annie Use Your Telescope"/>
                <a:cs typeface="Annie Use Your Telescope"/>
              </a:rPr>
              <a:t>, P. (2021). Building thinking classrooms in mathematics, grades K-12: 14 teaching practices for enhancing learning. Thousand Oaks, CA: Corwin Press Inc.</a:t>
            </a:r>
            <a:endParaRPr lang="en-CA" sz="1800">
              <a:effectLst/>
              <a:latin typeface="Arial" panose="020B0604020202020204" pitchFamily="34" charset="0"/>
              <a:ea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3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Students complete individually, if possible share with another student or small group and discuss.</a:t>
            </a:r>
          </a:p>
          <a:p>
            <a:pPr marL="0" lvl="0" indent="0" algn="l" rtl="0">
              <a:spcBef>
                <a:spcPts val="0"/>
              </a:spcBef>
              <a:spcAft>
                <a:spcPts val="0"/>
              </a:spcAft>
              <a:buNone/>
            </a:pPr>
            <a:endParaRPr lang="en-US"/>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Have students find structure (same type of shape) within the pattern. When this structure identically repeats itself, we can justify that is part of the pattern. Colour these groups one colour and, if possible, circle each group for the three terms. We would say these groups, or the number of squares in each group are the coefficients to the variables.</a:t>
            </a:r>
          </a:p>
          <a:p>
            <a:pPr marL="0" lvl="0" indent="0" algn="l" rtl="0">
              <a:spcBef>
                <a:spcPts val="0"/>
              </a:spcBef>
              <a:spcAft>
                <a:spcPts val="0"/>
              </a:spcAft>
              <a:buNone/>
            </a:pPr>
            <a:endParaRPr lang="en-US" b="0"/>
          </a:p>
          <a:p>
            <a:pPr marL="0" lvl="0" indent="0" algn="l" rtl="0">
              <a:spcBef>
                <a:spcPts val="0"/>
              </a:spcBef>
              <a:spcAft>
                <a:spcPts val="0"/>
              </a:spcAft>
              <a:buNone/>
            </a:pPr>
            <a:r>
              <a:rPr lang="en-US" b="0"/>
              <a:t>Next, see what is always staying the same from one term to the next. This represents the constant. </a:t>
            </a:r>
          </a:p>
          <a:p>
            <a:pPr marL="0" lvl="0" indent="0" algn="l" rtl="0">
              <a:spcBef>
                <a:spcPts val="0"/>
              </a:spcBef>
              <a:spcAft>
                <a:spcPts val="0"/>
              </a:spcAft>
              <a:buNone/>
            </a:pPr>
            <a:endParaRPr lang="en-US" b="0"/>
          </a:p>
          <a:p>
            <a:pPr marL="0" lvl="0" indent="0" algn="l" rtl="0">
              <a:spcBef>
                <a:spcPts val="0"/>
              </a:spcBef>
              <a:spcAft>
                <a:spcPts val="0"/>
              </a:spcAft>
              <a:buNone/>
            </a:pPr>
            <a:r>
              <a:rPr lang="en-US" b="0"/>
              <a:t>Extension: Have students write a number sentence [ 3(1) + 1, 3(2) + 1, 3(3) + 1 ] to represent each term they </a:t>
            </a:r>
            <a:r>
              <a:rPr lang="en-US" b="0" err="1"/>
              <a:t>coloured</a:t>
            </a:r>
            <a:r>
              <a:rPr lang="en-US" b="0"/>
              <a:t> in. The constant always stays the same, and the coefficient only changes based on the term number. </a:t>
            </a:r>
            <a:endParaRPr lang="en-US"/>
          </a:p>
        </p:txBody>
      </p:sp>
    </p:spTree>
    <p:extLst>
      <p:ext uri="{BB962C8B-B14F-4D97-AF65-F5344CB8AC3E}">
        <p14:creationId xmlns:p14="http://schemas.microsoft.com/office/powerpoint/2010/main" val="232509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strategy students use to complete this slide will provide insight into their understanding of how the pattern increases.</a:t>
            </a:r>
            <a:endParaRPr b="0"/>
          </a:p>
        </p:txBody>
      </p:sp>
    </p:spTree>
    <p:extLst>
      <p:ext uri="{BB962C8B-B14F-4D97-AF65-F5344CB8AC3E}">
        <p14:creationId xmlns:p14="http://schemas.microsoft.com/office/powerpoint/2010/main" val="87442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“Representing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will represent the visual pattern in a few different form. This should be familiar from grade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A good discussion to have would be how the table of values is represented in the expression.</a:t>
            </a:r>
          </a:p>
        </p:txBody>
      </p:sp>
    </p:spTree>
    <p:extLst>
      <p:ext uri="{BB962C8B-B14F-4D97-AF65-F5344CB8AC3E}">
        <p14:creationId xmlns:p14="http://schemas.microsoft.com/office/powerpoint/2010/main" val="314914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“Displaying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Graphing patterns was introduced in grade 7 outcomes and carries over into Grade 8. </a:t>
            </a:r>
          </a:p>
        </p:txBody>
      </p:sp>
    </p:spTree>
    <p:extLst>
      <p:ext uri="{BB962C8B-B14F-4D97-AF65-F5344CB8AC3E}">
        <p14:creationId xmlns:p14="http://schemas.microsoft.com/office/powerpoint/2010/main" val="1824497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indicate which students have a good understanding of finding patterns and relating them to expressions/rules. Students unable to complete this slide likely have difficulty expressing a pattern rule in the form of y=mx +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a selection of different representations, students can choose HOW they would like to figure it out.</a:t>
            </a:r>
          </a:p>
        </p:txBody>
      </p:sp>
    </p:spTree>
    <p:extLst>
      <p:ext uri="{BB962C8B-B14F-4D97-AF65-F5344CB8AC3E}">
        <p14:creationId xmlns:p14="http://schemas.microsoft.com/office/powerpoint/2010/main" val="76250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Extension option for students who need a further challenge.</a:t>
            </a:r>
            <a:endParaRPr/>
          </a:p>
        </p:txBody>
      </p:sp>
    </p:spTree>
    <p:extLst>
      <p:ext uri="{BB962C8B-B14F-4D97-AF65-F5344CB8AC3E}">
        <p14:creationId xmlns:p14="http://schemas.microsoft.com/office/powerpoint/2010/main" val="246449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19</a:t>
            </a:fld>
            <a:endParaRPr lang="en-US"/>
          </a:p>
        </p:txBody>
      </p:sp>
    </p:spTree>
    <p:extLst>
      <p:ext uri="{BB962C8B-B14F-4D97-AF65-F5344CB8AC3E}">
        <p14:creationId xmlns:p14="http://schemas.microsoft.com/office/powerpoint/2010/main" val="166518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consolidation and extension task could be assigned to students as asynchronous work and submitted for teacher feedback.</a:t>
            </a:r>
          </a:p>
          <a:p>
            <a:pPr marL="0" lvl="0" indent="0" algn="l" rtl="0">
              <a:spcBef>
                <a:spcPts val="0"/>
              </a:spcBef>
              <a:spcAft>
                <a:spcPts val="0"/>
              </a:spcAft>
              <a:buNone/>
            </a:pPr>
            <a:endParaRPr lang="en-CA"/>
          </a:p>
          <a:p>
            <a:pPr marL="0" lvl="0" indent="0" algn="l" rtl="0">
              <a:spcBef>
                <a:spcPts val="0"/>
              </a:spcBef>
              <a:spcAft>
                <a:spcPts val="0"/>
              </a:spcAft>
              <a:buNone/>
            </a:pPr>
            <a:r>
              <a:rPr lang="en-CA"/>
              <a:t>25x + 3 where x is the number of FULL packages, and add on the 3 ”extras”. </a:t>
            </a:r>
          </a:p>
          <a:p>
            <a:pPr marL="0" lvl="0" indent="0" algn="l" rtl="0">
              <a:spcBef>
                <a:spcPts val="0"/>
              </a:spcBef>
              <a:spcAft>
                <a:spcPts val="0"/>
              </a:spcAft>
              <a:buNone/>
            </a:pPr>
            <a:r>
              <a:rPr lang="en-CA"/>
              <a:t>25x – 22 where x is the number of packages I have (regardless if they are open or not), minus the 22 plates that have already been used.</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a:t>
            </a:r>
            <a:r>
              <a:rPr lang="en-CA" err="1"/>
              <a:t>openclipart.org</a:t>
            </a:r>
            <a:r>
              <a:rPr lang="en-CA"/>
              <a:t>/detail/172707/edit-icon-</a:t>
            </a:r>
            <a:r>
              <a:rPr lang="en-CA" err="1"/>
              <a:t>icono</a:t>
            </a:r>
            <a:r>
              <a:rPr lang="en-CA"/>
              <a:t>-</a:t>
            </a:r>
            <a:r>
              <a:rPr lang="en-CA" err="1"/>
              <a:t>editar</a:t>
            </a:r>
            <a:r>
              <a:rPr lang="en-CA"/>
              <a:t>, https://</a:t>
            </a:r>
            <a:r>
              <a:rPr lang="en-CA" err="1"/>
              <a:t>openclipart.org</a:t>
            </a:r>
            <a:r>
              <a:rPr lang="en-CA"/>
              <a:t>/detail/212116/screencast</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144529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21</a:t>
            </a:fld>
            <a:endParaRPr lang="en-US"/>
          </a:p>
        </p:txBody>
      </p:sp>
    </p:spTree>
    <p:extLst>
      <p:ext uri="{BB962C8B-B14F-4D97-AF65-F5344CB8AC3E}">
        <p14:creationId xmlns:p14="http://schemas.microsoft.com/office/powerpoint/2010/main" val="350920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Sources: https://openclipart.org/detail/172707/edit-icon-icono-editar, https://openclipart.org/detail/212116/screencast</a:t>
            </a:r>
          </a:p>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385307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1" i="0" u="none" strike="noStrike" kern="1200">
                <a:solidFill>
                  <a:schemeClr val="tx1"/>
                </a:solidFill>
                <a:effectLst/>
                <a:latin typeface="+mn-lt"/>
                <a:ea typeface="+mn-ea"/>
                <a:cs typeface="+mn-cs"/>
              </a:rPr>
              <a:t>Teacher Notes</a:t>
            </a:r>
          </a:p>
          <a:p>
            <a:pPr rtl="0"/>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Students may have a good reason for selecting each representation.</a:t>
            </a:r>
          </a:p>
          <a:p>
            <a:pPr rtl="0"/>
            <a:endParaRPr lang="en-US" sz="1200" b="1" i="0" u="none" strike="noStrike" kern="1200">
              <a:solidFill>
                <a:schemeClr val="tx1"/>
              </a:solidFill>
              <a:effectLst/>
              <a:latin typeface="+mn-lt"/>
              <a:ea typeface="+mn-ea"/>
              <a:cs typeface="+mn-cs"/>
            </a:endParaRPr>
          </a:p>
          <a:p>
            <a:pPr rtl="0"/>
            <a:r>
              <a:rPr lang="en-US" sz="1200" b="1" i="0" u="none" strike="noStrike" kern="1200">
                <a:solidFill>
                  <a:schemeClr val="tx1"/>
                </a:solidFill>
                <a:effectLst/>
                <a:latin typeface="+mn-lt"/>
                <a:ea typeface="+mn-ea"/>
                <a:cs typeface="+mn-cs"/>
              </a:rPr>
              <a:t>Equation: y = 12x </a:t>
            </a:r>
            <a:r>
              <a:rPr lang="en-US" sz="1200" b="0" i="0" u="none" strike="noStrike" kern="1200">
                <a:solidFill>
                  <a:schemeClr val="tx1"/>
                </a:solidFill>
                <a:effectLst/>
                <a:latin typeface="+mn-lt"/>
                <a:ea typeface="+mn-ea"/>
                <a:cs typeface="+mn-cs"/>
              </a:rPr>
              <a:t>, y = 12(18) , y = 12(10)+12(8) = 180+36 , y = 216</a:t>
            </a:r>
          </a:p>
          <a:p>
            <a:pPr rtl="0"/>
            <a:r>
              <a:rPr lang="en-US" sz="1200" b="1" i="0" u="none" strike="noStrike" kern="1200">
                <a:solidFill>
                  <a:schemeClr val="tx1"/>
                </a:solidFill>
                <a:effectLst/>
                <a:latin typeface="+mn-lt"/>
                <a:ea typeface="+mn-ea"/>
                <a:cs typeface="+mn-cs"/>
              </a:rPr>
              <a:t>Table of values:   y = 6x + 1, </a:t>
            </a:r>
            <a:r>
              <a:rPr lang="en-US" sz="1200" b="0" i="0" u="none" strike="noStrike" kern="1200">
                <a:solidFill>
                  <a:schemeClr val="tx1"/>
                </a:solidFill>
                <a:effectLst/>
                <a:latin typeface="+mn-lt"/>
                <a:ea typeface="+mn-ea"/>
                <a:cs typeface="+mn-cs"/>
              </a:rPr>
              <a:t>if x=18…y = 6(18) + 1 , y = 108 + 1  , y = 109</a:t>
            </a:r>
          </a:p>
          <a:p>
            <a:pPr rtl="0"/>
            <a:r>
              <a:rPr lang="en-US" sz="1200" b="1" i="0" u="none" strike="noStrike" kern="1200">
                <a:solidFill>
                  <a:schemeClr val="tx1"/>
                </a:solidFill>
                <a:effectLst/>
                <a:latin typeface="+mn-lt"/>
                <a:ea typeface="+mn-ea"/>
                <a:cs typeface="+mn-cs"/>
              </a:rPr>
              <a:t>Graph:</a:t>
            </a:r>
            <a:r>
              <a:rPr lang="en-US" sz="1200" b="0" i="0" u="none" strike="noStrike" kern="1200">
                <a:solidFill>
                  <a:schemeClr val="tx1"/>
                </a:solidFill>
                <a:effectLst/>
                <a:latin typeface="+mn-lt"/>
                <a:ea typeface="+mn-ea"/>
                <a:cs typeface="+mn-cs"/>
              </a:rPr>
              <a:t> y = 6x -4, if x=18 …  y = 6(18) – 4  ,  y = 108 – 4 ,  y = 104 (students will need to first analyze the graph, possibly create a table of values and/or the equation in order to determine the generalization and calculate for the 18</a:t>
            </a:r>
            <a:r>
              <a:rPr lang="en-US" sz="1200" b="0" i="0" u="none" strike="noStrike" kern="1200" baseline="30000">
                <a:solidFill>
                  <a:schemeClr val="tx1"/>
                </a:solidFill>
                <a:effectLst/>
                <a:latin typeface="+mn-lt"/>
                <a:ea typeface="+mn-ea"/>
                <a:cs typeface="+mn-cs"/>
              </a:rPr>
              <a:t>th</a:t>
            </a:r>
            <a:r>
              <a:rPr lang="en-US" sz="1200" b="0" i="0" u="none" strike="noStrike" kern="1200">
                <a:solidFill>
                  <a:schemeClr val="tx1"/>
                </a:solidFill>
                <a:effectLst/>
                <a:latin typeface="+mn-lt"/>
                <a:ea typeface="+mn-ea"/>
                <a:cs typeface="+mn-cs"/>
              </a:rPr>
              <a:t> figure).</a:t>
            </a:r>
            <a:endParaRPr lang="en-US"/>
          </a:p>
        </p:txBody>
      </p:sp>
    </p:spTree>
    <p:extLst>
      <p:ext uri="{BB962C8B-B14F-4D97-AF65-F5344CB8AC3E}">
        <p14:creationId xmlns:p14="http://schemas.microsoft.com/office/powerpoint/2010/main" val="103964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24</a:t>
            </a:fld>
            <a:endParaRPr lang="en-US"/>
          </a:p>
        </p:txBody>
      </p:sp>
    </p:spTree>
    <p:extLst>
      <p:ext uri="{BB962C8B-B14F-4D97-AF65-F5344CB8AC3E}">
        <p14:creationId xmlns:p14="http://schemas.microsoft.com/office/powerpoint/2010/main" val="191447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Part one is a calculation question: 65 + 24(15) compared to 65 + 17(15), and subtract. Or a student might realize the difference is only in the number of hours (7 hours), so simply calculate 7(15) directly.</a:t>
            </a:r>
          </a:p>
          <a:p>
            <a:pPr marL="0" lvl="0" indent="0" algn="l" rtl="0">
              <a:spcBef>
                <a:spcPts val="0"/>
              </a:spcBef>
              <a:spcAft>
                <a:spcPts val="0"/>
              </a:spcAft>
              <a:buNone/>
            </a:pPr>
            <a:endParaRPr lang="en-CA"/>
          </a:p>
          <a:p>
            <a:pPr marL="0" lvl="0" indent="0" algn="l" rtl="0">
              <a:spcBef>
                <a:spcPts val="0"/>
              </a:spcBef>
              <a:spcAft>
                <a:spcPts val="0"/>
              </a:spcAft>
              <a:buNone/>
            </a:pPr>
            <a:r>
              <a:rPr lang="en-CA"/>
              <a:t>Part two asks students to algebra-</a:t>
            </a:r>
            <a:r>
              <a:rPr lang="en-CA" err="1"/>
              <a:t>tize</a:t>
            </a:r>
            <a:r>
              <a:rPr lang="en-CA"/>
              <a:t> the situation: Cost  = 65 + 15x </a:t>
            </a:r>
            <a:endParaRPr/>
          </a:p>
        </p:txBody>
      </p:sp>
    </p:spTree>
    <p:extLst>
      <p:ext uri="{BB962C8B-B14F-4D97-AF65-F5344CB8AC3E}">
        <p14:creationId xmlns:p14="http://schemas.microsoft.com/office/powerpoint/2010/main" val="318970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will likely work backwards, extend a table of values, or use the equation. If working synchronously, this is a good opportunity to spotlight one solution of each type and discuss its ease of use. Be sure to reinforce that there is no one right way to solve it, but some ways are easier and more efficient. When students are comfortable with their understanding of the more efficient strategies they are more likely to use them. They need to “see” them in use (preferably from their peers).</a:t>
            </a:r>
            <a:endParaRPr/>
          </a:p>
        </p:txBody>
      </p:sp>
    </p:spTree>
    <p:extLst>
      <p:ext uri="{BB962C8B-B14F-4D97-AF65-F5344CB8AC3E}">
        <p14:creationId xmlns:p14="http://schemas.microsoft.com/office/powerpoint/2010/main" val="179498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65 + 10(15) = 65 + 150 = $215</a:t>
            </a:r>
          </a:p>
          <a:p>
            <a:pPr marL="0" lvl="0" indent="0" algn="l" rtl="0">
              <a:spcBef>
                <a:spcPts val="0"/>
              </a:spcBef>
              <a:spcAft>
                <a:spcPts val="0"/>
              </a:spcAft>
              <a:buNone/>
            </a:pPr>
            <a:endParaRPr lang="en-CA"/>
          </a:p>
          <a:p>
            <a:pPr marL="0" lvl="0" indent="0" algn="l" rtl="0">
              <a:spcBef>
                <a:spcPts val="0"/>
              </a:spcBef>
              <a:spcAft>
                <a:spcPts val="0"/>
              </a:spcAft>
              <a:buNone/>
            </a:pPr>
            <a:r>
              <a:rPr lang="en-CA"/>
              <a:t>215 – 207.50 = $7.50 which represent a half hour of work. Max must have only spent 9.5 hours on his website and charges him accordingly.</a:t>
            </a:r>
            <a:endParaRPr/>
          </a:p>
        </p:txBody>
      </p:sp>
    </p:spTree>
    <p:extLst>
      <p:ext uri="{BB962C8B-B14F-4D97-AF65-F5344CB8AC3E}">
        <p14:creationId xmlns:p14="http://schemas.microsoft.com/office/powerpoint/2010/main" val="163281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Part one is a calculation question:</a:t>
            </a:r>
          </a:p>
          <a:p>
            <a:pPr marL="0" lvl="0" indent="0" algn="l" rtl="0">
              <a:spcBef>
                <a:spcPts val="0"/>
              </a:spcBef>
              <a:spcAft>
                <a:spcPts val="0"/>
              </a:spcAft>
              <a:buNone/>
            </a:pPr>
            <a:endParaRPr lang="en-CA"/>
          </a:p>
          <a:p>
            <a:pPr marL="0" lvl="0" indent="0" algn="l" rtl="0">
              <a:spcBef>
                <a:spcPts val="0"/>
              </a:spcBef>
              <a:spcAft>
                <a:spcPts val="0"/>
              </a:spcAft>
              <a:buNone/>
            </a:pPr>
            <a:r>
              <a:rPr lang="en-CA"/>
              <a:t>Part two asks students to algebra-</a:t>
            </a:r>
            <a:r>
              <a:rPr lang="en-CA" err="1"/>
              <a:t>tize</a:t>
            </a:r>
            <a:r>
              <a:rPr lang="en-CA"/>
              <a:t> the situation: Cost  = 5(23) + 23(x-5)</a:t>
            </a:r>
            <a:endParaRPr/>
          </a:p>
        </p:txBody>
      </p:sp>
    </p:spTree>
    <p:extLst>
      <p:ext uri="{BB962C8B-B14F-4D97-AF65-F5344CB8AC3E}">
        <p14:creationId xmlns:p14="http://schemas.microsoft.com/office/powerpoint/2010/main" val="2315196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This is an open question for students to engage with to the degree they are able. Some students may use some examples to show which is the better deal for particular number of hours. Other students may use the equations or tables of values to help them. Yet other students might choose to graph both patterns and illustrate precisely at the number of hours that Max and Asha would be charging the same fee.</a:t>
            </a:r>
          </a:p>
          <a:p>
            <a:pPr marL="0" lvl="0" indent="0" algn="l" rtl="0">
              <a:spcBef>
                <a:spcPts val="0"/>
              </a:spcBef>
              <a:spcAft>
                <a:spcPts val="0"/>
              </a:spcAft>
              <a:buNone/>
            </a:pPr>
            <a:endParaRPr lang="en-CA"/>
          </a:p>
          <a:p>
            <a:pPr marL="0" lvl="0" indent="0" algn="l" rtl="0">
              <a:spcBef>
                <a:spcPts val="0"/>
              </a:spcBef>
              <a:spcAft>
                <a:spcPts val="0"/>
              </a:spcAft>
              <a:buNone/>
            </a:pPr>
            <a:r>
              <a:rPr lang="en-CA"/>
              <a:t>8 hours is the closest intersection point (Max $185, Asha $184).</a:t>
            </a:r>
          </a:p>
          <a:p>
            <a:pPr marL="0" lvl="0" indent="0" algn="l" rtl="0">
              <a:spcBef>
                <a:spcPts val="0"/>
              </a:spcBef>
              <a:spcAft>
                <a:spcPts val="0"/>
              </a:spcAft>
              <a:buNone/>
            </a:pPr>
            <a:r>
              <a:rPr lang="en-CA"/>
              <a:t>Asha is the better deal up to 8 hours of work, however she doesn’t take jobs of less than 5 hours so Max is the ONLY guy in town for jobs less than 5 hours. With more than 8 hours of work Max will be the better deal.</a:t>
            </a:r>
            <a:endParaRPr/>
          </a:p>
        </p:txBody>
      </p:sp>
    </p:spTree>
    <p:extLst>
      <p:ext uri="{BB962C8B-B14F-4D97-AF65-F5344CB8AC3E}">
        <p14:creationId xmlns:p14="http://schemas.microsoft.com/office/powerpoint/2010/main" val="80792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30</a:t>
            </a:fld>
            <a:endParaRPr lang="en-US"/>
          </a:p>
        </p:txBody>
      </p:sp>
    </p:spTree>
    <p:extLst>
      <p:ext uri="{BB962C8B-B14F-4D97-AF65-F5344CB8AC3E}">
        <p14:creationId xmlns:p14="http://schemas.microsoft.com/office/powerpoint/2010/main" val="30154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More detailed instructions for each learning experience are included in the NOTES section under each slide.</a:t>
            </a:r>
            <a:r>
              <a:rPr lang="en-US" sz="1800">
                <a:solidFill>
                  <a:schemeClr val="tx2"/>
                </a:solidFill>
              </a:rPr>
              <a:t> </a:t>
            </a:r>
          </a:p>
        </p:txBody>
      </p:sp>
      <p:sp>
        <p:nvSpPr>
          <p:cNvPr id="4" name="Slide Number Placeholder 3"/>
          <p:cNvSpPr>
            <a:spLocks noGrp="1"/>
          </p:cNvSpPr>
          <p:nvPr>
            <p:ph type="sldNum" sz="quarter" idx="5"/>
          </p:nvPr>
        </p:nvSpPr>
        <p:spPr/>
        <p:txBody>
          <a:bodyPr/>
          <a:lstStyle/>
          <a:p>
            <a:fld id="{D00F4C1E-0650-3D47-B8B9-F7906B5CA43F}" type="slidenum">
              <a:rPr lang="en-US" smtClean="0"/>
              <a:t>4</a:t>
            </a:fld>
            <a:endParaRPr lang="en-US"/>
          </a:p>
        </p:txBody>
      </p:sp>
    </p:spTree>
    <p:extLst>
      <p:ext uri="{BB962C8B-B14F-4D97-AF65-F5344CB8AC3E}">
        <p14:creationId xmlns:p14="http://schemas.microsoft.com/office/powerpoint/2010/main" val="1051314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Examine a graph for information (best viewed in presentation mode for clarity)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consolidation task could be assigned to students as asynchronous work and submitted for teacher feedback or used for a class discussion if synchronous time is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Alternately, students could record their observations by inserting an audio recording or on another platform such as </a:t>
            </a:r>
            <a:r>
              <a:rPr lang="en-CA" err="1"/>
              <a:t>SeeSaw</a:t>
            </a:r>
            <a:r>
              <a:rPr lang="en-CA"/>
              <a:t> if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a:t>
            </a:r>
            <a:r>
              <a:rPr lang="en-CA" err="1"/>
              <a:t>openclipart.org</a:t>
            </a:r>
            <a:r>
              <a:rPr lang="en-CA"/>
              <a:t>/detail/172707/edit-icon-</a:t>
            </a:r>
            <a:r>
              <a:rPr lang="en-CA" err="1"/>
              <a:t>icono</a:t>
            </a:r>
            <a:r>
              <a:rPr lang="en-CA"/>
              <a:t>-</a:t>
            </a:r>
            <a:r>
              <a:rPr lang="en-CA" err="1"/>
              <a:t>editar</a:t>
            </a:r>
            <a:r>
              <a:rPr lang="en-CA"/>
              <a:t>, https://</a:t>
            </a:r>
            <a:r>
              <a:rPr lang="en-CA" err="1"/>
              <a:t>openclipart.org</a:t>
            </a:r>
            <a:r>
              <a:rPr lang="en-CA"/>
              <a:t>/detail/212116/screencast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620029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32</a:t>
            </a:fld>
            <a:endParaRPr lang="en-US"/>
          </a:p>
        </p:txBody>
      </p:sp>
    </p:spTree>
    <p:extLst>
      <p:ext uri="{BB962C8B-B14F-4D97-AF65-F5344CB8AC3E}">
        <p14:creationId xmlns:p14="http://schemas.microsoft.com/office/powerpoint/2010/main" val="43669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extension/reflection/self-assessment</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p:txBody>
      </p:sp>
    </p:spTree>
    <p:extLst>
      <p:ext uri="{BB962C8B-B14F-4D97-AF65-F5344CB8AC3E}">
        <p14:creationId xmlns:p14="http://schemas.microsoft.com/office/powerpoint/2010/main" val="805584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CA" sz="1200" b="1" i="0" u="none" strike="noStrike" kern="1200">
                <a:solidFill>
                  <a:schemeClr val="tx1"/>
                </a:solidFill>
                <a:effectLst/>
                <a:latin typeface="+mn-lt"/>
                <a:ea typeface="+mn-ea"/>
                <a:cs typeface="+mn-cs"/>
              </a:rPr>
              <a:t>Teacher Notes</a:t>
            </a:r>
          </a:p>
          <a:p>
            <a:pPr rtl="0"/>
            <a:endParaRPr lang="en-CA" sz="1200" b="1" i="0" u="none" strike="noStrike" kern="1200">
              <a:solidFill>
                <a:schemeClr val="tx1"/>
              </a:solidFill>
              <a:effectLst/>
              <a:latin typeface="+mn-lt"/>
              <a:ea typeface="+mn-ea"/>
              <a:cs typeface="+mn-cs"/>
            </a:endParaRPr>
          </a:p>
          <a:p>
            <a:pPr rtl="0"/>
            <a:r>
              <a:rPr lang="en-CA" sz="1200" b="1" i="0" u="none" strike="noStrike" kern="1200">
                <a:solidFill>
                  <a:schemeClr val="tx1"/>
                </a:solidFill>
                <a:effectLst/>
                <a:latin typeface="+mn-lt"/>
                <a:ea typeface="+mn-ea"/>
                <a:cs typeface="+mn-cs"/>
              </a:rPr>
              <a:t>Equation: </a:t>
            </a:r>
            <a:r>
              <a:rPr lang="en-CA" sz="1200" b="0" i="0" u="none" strike="noStrike" kern="1200">
                <a:solidFill>
                  <a:schemeClr val="tx1"/>
                </a:solidFill>
                <a:effectLst/>
                <a:latin typeface="+mn-lt"/>
                <a:ea typeface="+mn-ea"/>
                <a:cs typeface="+mn-cs"/>
              </a:rPr>
              <a:t>Not linear, however students should be familiar with “squares” (focus of another grade 8 outcome) and be able to calculate 100 x 100 - 2</a:t>
            </a:r>
            <a:endParaRPr lang="en-CA" b="0">
              <a:effectLst/>
            </a:endParaRPr>
          </a:p>
          <a:p>
            <a:pPr rtl="0"/>
            <a:r>
              <a:rPr lang="en-CA" sz="1200" b="1" i="0" u="none" strike="noStrike" kern="1200">
                <a:solidFill>
                  <a:schemeClr val="tx1"/>
                </a:solidFill>
                <a:effectLst/>
                <a:latin typeface="+mn-lt"/>
                <a:ea typeface="+mn-ea"/>
                <a:cs typeface="+mn-cs"/>
              </a:rPr>
              <a:t>Table of values:   y = 2x-3, </a:t>
            </a:r>
            <a:r>
              <a:rPr lang="en-CA" sz="1200" b="0" i="0" u="none" strike="noStrike" kern="1200">
                <a:solidFill>
                  <a:schemeClr val="tx1"/>
                </a:solidFill>
                <a:effectLst/>
                <a:latin typeface="+mn-lt"/>
                <a:ea typeface="+mn-ea"/>
                <a:cs typeface="+mn-cs"/>
              </a:rPr>
              <a:t>Figure 100 has 197 squares (students not able to create the rule from the table will struggle with this one as it will be tedious to continue the chart up to 100.</a:t>
            </a:r>
            <a:endParaRPr lang="en-CA" b="0">
              <a:effectLst/>
            </a:endParaRPr>
          </a:p>
          <a:p>
            <a:r>
              <a:rPr lang="en-CA" sz="1200" b="1" i="0" u="none" strike="noStrike" kern="1200">
                <a:solidFill>
                  <a:schemeClr val="tx1"/>
                </a:solidFill>
                <a:effectLst/>
                <a:latin typeface="+mn-lt"/>
                <a:ea typeface="+mn-ea"/>
                <a:cs typeface="+mn-cs"/>
              </a:rPr>
              <a:t>Visual Image:</a:t>
            </a:r>
            <a:r>
              <a:rPr lang="en-CA" sz="1200" b="0" i="0" u="none" strike="noStrike" kern="1200">
                <a:solidFill>
                  <a:schemeClr val="tx1"/>
                </a:solidFill>
                <a:effectLst/>
                <a:latin typeface="+mn-lt"/>
                <a:ea typeface="+mn-ea"/>
                <a:cs typeface="+mn-cs"/>
              </a:rPr>
              <a:t> y = 4x -1, for figure 100, y = 399 (students will need to first analyze the pattern, possibly create a table of values and/or the equation in order to determine the generalization and calculate for the 100</a:t>
            </a:r>
            <a:r>
              <a:rPr lang="en-CA" sz="1200" b="0" i="0" u="none" strike="noStrike" kern="1200" baseline="30000">
                <a:solidFill>
                  <a:schemeClr val="tx1"/>
                </a:solidFill>
                <a:effectLst/>
                <a:latin typeface="+mn-lt"/>
                <a:ea typeface="+mn-ea"/>
                <a:cs typeface="+mn-cs"/>
              </a:rPr>
              <a:t>th</a:t>
            </a:r>
            <a:r>
              <a:rPr lang="en-CA" sz="1200" b="0" i="0" u="none" strike="noStrike" kern="1200">
                <a:solidFill>
                  <a:schemeClr val="tx1"/>
                </a:solidFill>
                <a:effectLst/>
                <a:latin typeface="+mn-lt"/>
                <a:ea typeface="+mn-ea"/>
                <a:cs typeface="+mn-cs"/>
              </a:rPr>
              <a:t> figure.</a:t>
            </a:r>
            <a:endParaRPr/>
          </a:p>
        </p:txBody>
      </p:sp>
    </p:spTree>
    <p:extLst>
      <p:ext uri="{BB962C8B-B14F-4D97-AF65-F5344CB8AC3E}">
        <p14:creationId xmlns:p14="http://schemas.microsoft.com/office/powerpoint/2010/main" val="1848331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35</a:t>
            </a:fld>
            <a:endParaRPr lang="en-US"/>
          </a:p>
        </p:txBody>
      </p:sp>
    </p:spTree>
    <p:extLst>
      <p:ext uri="{BB962C8B-B14F-4D97-AF65-F5344CB8AC3E}">
        <p14:creationId xmlns:p14="http://schemas.microsoft.com/office/powerpoint/2010/main" val="581656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“Seeing Patterns”</a:t>
            </a:r>
          </a:p>
          <a:p>
            <a:pPr marL="0" lvl="0" indent="0" algn="l" rtl="0">
              <a:spcBef>
                <a:spcPts val="0"/>
              </a:spcBef>
              <a:spcAft>
                <a:spcPts val="0"/>
              </a:spcAft>
              <a:buNone/>
            </a:pPr>
            <a:endParaRPr lang="en-US"/>
          </a:p>
          <a:p>
            <a:r>
              <a:rPr lang="en-US"/>
              <a:t>This set of slides (37-43) would be best “pushed out” to all students so they can do their own thinking and manipulating of the pattern.</a:t>
            </a:r>
          </a:p>
          <a:p>
            <a:r>
              <a:rPr lang="en-US"/>
              <a:t>Small groups would also be helpful in having students articulate their thinking and see the differences in how people view the pattern’s growth.</a:t>
            </a:r>
          </a:p>
          <a:p>
            <a:r>
              <a:rPr lang="en-US"/>
              <a:t>Alternately, select pages could be assigned to students as needed – each student to copy and paste the slide (within your PowerPoint) and put their name at the top, or pushed out as a handout in the Smart Learning Suite for example)</a:t>
            </a:r>
          </a:p>
          <a:p>
            <a:pPr marL="0" lvl="0" indent="0" algn="l" rtl="0">
              <a:spcBef>
                <a:spcPts val="0"/>
              </a:spcBef>
              <a:spcAft>
                <a:spcPts val="0"/>
              </a:spcAft>
              <a:buNone/>
            </a:pPr>
            <a:endParaRPr lang="en-US"/>
          </a:p>
          <a:p>
            <a:pPr marL="0" lvl="0" indent="0" algn="l" rtl="0">
              <a:spcBef>
                <a:spcPts val="0"/>
              </a:spcBef>
              <a:spcAft>
                <a:spcPts val="0"/>
              </a:spcAft>
              <a:buNone/>
            </a:pPr>
            <a:r>
              <a:rPr lang="en-US"/>
              <a:t>Students analyze the pattern and decern how they see it growing. Push for more than “it goes up by 3”.</a:t>
            </a:r>
          </a:p>
          <a:p>
            <a:pPr marL="0" lvl="0" indent="0" algn="l" rtl="0">
              <a:spcBef>
                <a:spcPts val="0"/>
              </a:spcBef>
              <a:spcAft>
                <a:spcPts val="0"/>
              </a:spcAft>
              <a:buNone/>
            </a:pPr>
            <a:r>
              <a:rPr lang="en-US"/>
              <a:t>Encourage students to use the most descriptive language they can!</a:t>
            </a:r>
          </a:p>
        </p:txBody>
      </p:sp>
    </p:spTree>
    <p:extLst>
      <p:ext uri="{BB962C8B-B14F-4D97-AF65-F5344CB8AC3E}">
        <p14:creationId xmlns:p14="http://schemas.microsoft.com/office/powerpoint/2010/main" val="3175940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Students are to build the 4</a:t>
            </a:r>
            <a:r>
              <a:rPr lang="en-US" baseline="30000"/>
              <a:t>th</a:t>
            </a:r>
            <a:r>
              <a:rPr lang="en-US"/>
              <a:t> and 5</a:t>
            </a:r>
            <a:r>
              <a:rPr lang="en-US" baseline="30000"/>
              <a:t>th</a:t>
            </a:r>
            <a:r>
              <a:rPr lang="en-US"/>
              <a:t> terms. This can be done individually or in small groups depending on the goals for the lesson.</a:t>
            </a:r>
          </a:p>
        </p:txBody>
      </p:sp>
    </p:spTree>
    <p:extLst>
      <p:ext uri="{BB962C8B-B14F-4D97-AF65-F5344CB8AC3E}">
        <p14:creationId xmlns:p14="http://schemas.microsoft.com/office/powerpoint/2010/main" val="231843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Students complete individually, if possible share with another student or small group and discuss.</a:t>
            </a:r>
          </a:p>
          <a:p>
            <a:pPr marL="0" lvl="0" indent="0" algn="l" rtl="0">
              <a:spcBef>
                <a:spcPts val="0"/>
              </a:spcBef>
              <a:spcAft>
                <a:spcPts val="0"/>
              </a:spcAft>
              <a:buNone/>
            </a:pPr>
            <a:endParaRPr lang="en-US"/>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Have students find structure (same type of shape) within the pattern. When this structure identically repeats itself, we can justify that is part of the pattern. Colour these groups one colour and, if possible, circle each group for the three terms. We would say these groups, or the number of squares in each group are the coefficients to the variables.</a:t>
            </a:r>
          </a:p>
          <a:p>
            <a:pPr marL="0" lvl="0" indent="0" algn="l" rtl="0">
              <a:spcBef>
                <a:spcPts val="0"/>
              </a:spcBef>
              <a:spcAft>
                <a:spcPts val="0"/>
              </a:spcAft>
              <a:buNone/>
            </a:pPr>
            <a:endParaRPr lang="en-US" b="0"/>
          </a:p>
          <a:p>
            <a:pPr marL="0" lvl="0" indent="0" algn="l" rtl="0">
              <a:spcBef>
                <a:spcPts val="0"/>
              </a:spcBef>
              <a:spcAft>
                <a:spcPts val="0"/>
              </a:spcAft>
              <a:buNone/>
            </a:pPr>
            <a:r>
              <a:rPr lang="en-US" b="0"/>
              <a:t>Next, see what is always staying the same from one term to the next. This represents the constant. </a:t>
            </a:r>
          </a:p>
          <a:p>
            <a:pPr marL="0" lvl="0" indent="0" algn="l" rtl="0">
              <a:spcBef>
                <a:spcPts val="0"/>
              </a:spcBef>
              <a:spcAft>
                <a:spcPts val="0"/>
              </a:spcAft>
              <a:buNone/>
            </a:pPr>
            <a:endParaRPr lang="en-US" b="0"/>
          </a:p>
          <a:p>
            <a:pPr marL="0" lvl="0" indent="0" algn="l" rtl="0">
              <a:spcBef>
                <a:spcPts val="0"/>
              </a:spcBef>
              <a:spcAft>
                <a:spcPts val="0"/>
              </a:spcAft>
              <a:buNone/>
            </a:pPr>
            <a:r>
              <a:rPr lang="en-US" b="0"/>
              <a:t>Extension: Have students write a number sentence [ 4(1) + 1, 4(2) + 1, 4(3) + 1 ] to represent each term they </a:t>
            </a:r>
            <a:r>
              <a:rPr lang="en-US" b="0" err="1"/>
              <a:t>coloured</a:t>
            </a:r>
            <a:r>
              <a:rPr lang="en-US" b="0"/>
              <a:t> in. The constant always stays the same, and the coefficient only changes based on the term number. </a:t>
            </a:r>
            <a:endParaRPr lang="en-US"/>
          </a:p>
        </p:txBody>
      </p:sp>
    </p:spTree>
    <p:extLst>
      <p:ext uri="{BB962C8B-B14F-4D97-AF65-F5344CB8AC3E}">
        <p14:creationId xmlns:p14="http://schemas.microsoft.com/office/powerpoint/2010/main" val="2917628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strategy students use to complete this slide will provide insight into their understanding of how the pattern increases.</a:t>
            </a:r>
          </a:p>
        </p:txBody>
      </p:sp>
    </p:spTree>
    <p:extLst>
      <p:ext uri="{BB962C8B-B14F-4D97-AF65-F5344CB8AC3E}">
        <p14:creationId xmlns:p14="http://schemas.microsoft.com/office/powerpoint/2010/main" val="96973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“Representing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will represent the visual pattern in a few different form. This should be familiar from grade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A good discussion to have would be how the table of values is represented in the expression.</a:t>
            </a:r>
          </a:p>
        </p:txBody>
      </p:sp>
    </p:spTree>
    <p:extLst>
      <p:ext uri="{BB962C8B-B14F-4D97-AF65-F5344CB8AC3E}">
        <p14:creationId xmlns:p14="http://schemas.microsoft.com/office/powerpoint/2010/main" val="8967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3086670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“Displaying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Graphing patterns was introduced in grade 7 outcomes and carries over into Grade 8. </a:t>
            </a:r>
          </a:p>
        </p:txBody>
      </p:sp>
    </p:spTree>
    <p:extLst>
      <p:ext uri="{BB962C8B-B14F-4D97-AF65-F5344CB8AC3E}">
        <p14:creationId xmlns:p14="http://schemas.microsoft.com/office/powerpoint/2010/main" val="2962248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indicate which students have a good understanding of finding patterns and relating them to expressions/rules. Students unable to complete this slide likely have difficulty expressing a pattern rule in the form of y=mx +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With a selection of different representations, students can choose HOW they would like to figure it out.</a:t>
            </a:r>
            <a:endParaRPr/>
          </a:p>
        </p:txBody>
      </p:sp>
    </p:spTree>
    <p:extLst>
      <p:ext uri="{BB962C8B-B14F-4D97-AF65-F5344CB8AC3E}">
        <p14:creationId xmlns:p14="http://schemas.microsoft.com/office/powerpoint/2010/main" val="3256941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a:p>
          <a:p>
            <a:pPr marL="0" marR="0" lvl="0" indent="0" algn="l" defTabSz="914400" rtl="0" eaLnBrk="1" fontAlgn="auto" latinLnBrk="0" hangingPunct="1">
              <a:lnSpc>
                <a:spcPct val="100000"/>
              </a:lnSpc>
              <a:spcBef>
                <a:spcPts val="0"/>
              </a:spcBef>
              <a:spcAft>
                <a:spcPts val="0"/>
              </a:spcAft>
              <a:buClrTx/>
              <a:buSzTx/>
              <a:buFontTx/>
              <a:buNone/>
              <a:tabLst/>
              <a:defRPr/>
            </a:pPr>
            <a:r>
              <a:rPr lang="en-CA"/>
              <a:t>Extension option for students who need a further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b="0" i="0">
                <a:solidFill>
                  <a:srgbClr val="333333"/>
                </a:solidFill>
                <a:effectLst/>
                <a:latin typeface="Source Sans Pro" panose="020B0503030403020204" pitchFamily="34" charset="0"/>
              </a:rPr>
              <a:t>"Sol </a:t>
            </a:r>
            <a:r>
              <a:rPr lang="en-US" b="0" i="0" err="1">
                <a:solidFill>
                  <a:srgbClr val="333333"/>
                </a:solidFill>
                <a:effectLst/>
                <a:latin typeface="Source Sans Pro" panose="020B0503030403020204" pitchFamily="34" charset="0"/>
              </a:rPr>
              <a:t>LeWitt</a:t>
            </a:r>
            <a:r>
              <a:rPr lang="en-US" b="0" i="0">
                <a:solidFill>
                  <a:srgbClr val="333333"/>
                </a:solidFill>
                <a:effectLst/>
                <a:latin typeface="Source Sans Pro" panose="020B0503030403020204" pitchFamily="34" charset="0"/>
              </a:rPr>
              <a:t>" by </a:t>
            </a:r>
            <a:r>
              <a:rPr lang="en-US" b="0" i="0" err="1">
                <a:solidFill>
                  <a:srgbClr val="333333"/>
                </a:solidFill>
                <a:effectLst/>
                <a:latin typeface="Source Sans Pro" panose="020B0503030403020204" pitchFamily="34" charset="0"/>
              </a:rPr>
              <a:t>rocor</a:t>
            </a:r>
            <a:r>
              <a:rPr lang="en-US" b="0" i="0">
                <a:solidFill>
                  <a:srgbClr val="333333"/>
                </a:solidFill>
                <a:effectLst/>
                <a:latin typeface="Source Sans Pro" panose="020B0503030403020204" pitchFamily="34" charset="0"/>
              </a:rPr>
              <a:t> is licensed with CC BY-NC 2.0. To view a copy of this license, visit https://creativecommons.org/licenses/by-nc/2.0/</a:t>
            </a:r>
            <a:endParaRPr/>
          </a:p>
        </p:txBody>
      </p:sp>
    </p:spTree>
    <p:extLst>
      <p:ext uri="{BB962C8B-B14F-4D97-AF65-F5344CB8AC3E}">
        <p14:creationId xmlns:p14="http://schemas.microsoft.com/office/powerpoint/2010/main" val="766488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44</a:t>
            </a:fld>
            <a:endParaRPr lang="en-US"/>
          </a:p>
        </p:txBody>
      </p:sp>
    </p:spTree>
    <p:extLst>
      <p:ext uri="{BB962C8B-B14F-4D97-AF65-F5344CB8AC3E}">
        <p14:creationId xmlns:p14="http://schemas.microsoft.com/office/powerpoint/2010/main" val="1469744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“reflection” is more of a “pre-flection” in that students are being asked to do something they’ve not done before. However, it is important that they realize that patterns can “start” with any one of the representations, so this is just their first thinking around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53249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46</a:t>
            </a:fld>
            <a:endParaRPr lang="en-US"/>
          </a:p>
        </p:txBody>
      </p:sp>
    </p:spTree>
    <p:extLst>
      <p:ext uri="{BB962C8B-B14F-4D97-AF65-F5344CB8AC3E}">
        <p14:creationId xmlns:p14="http://schemas.microsoft.com/office/powerpoint/2010/main" val="3493806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988278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Activator – Notice &amp; Wonder: See what connections students make between the representations. They all represent the exact same relationship, just in a different way.</a:t>
            </a:r>
            <a:endParaRPr/>
          </a:p>
        </p:txBody>
      </p:sp>
    </p:spTree>
    <p:extLst>
      <p:ext uri="{BB962C8B-B14F-4D97-AF65-F5344CB8AC3E}">
        <p14:creationId xmlns:p14="http://schemas.microsoft.com/office/powerpoint/2010/main" val="2125352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49</a:t>
            </a:fld>
            <a:endParaRPr lang="en-US"/>
          </a:p>
        </p:txBody>
      </p:sp>
    </p:spTree>
    <p:extLst>
      <p:ext uri="{BB962C8B-B14F-4D97-AF65-F5344CB8AC3E}">
        <p14:creationId xmlns:p14="http://schemas.microsoft.com/office/powerpoint/2010/main" val="1489607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Finding patterns is about looking for structure. Sometimes relationships exist and are linear (nice and neat), other times they exist but are more complex (non-linear), and other times the relationships exist where we didn’t expect to find them!</a:t>
            </a:r>
          </a:p>
          <a:p>
            <a:pPr marL="0" lvl="0" indent="0" algn="l" rtl="0">
              <a:spcBef>
                <a:spcPts val="0"/>
              </a:spcBef>
              <a:spcAft>
                <a:spcPts val="0"/>
              </a:spcAft>
              <a:buNone/>
            </a:pPr>
            <a:endParaRPr lang="en-CA"/>
          </a:p>
          <a:p>
            <a:pPr marL="0" lvl="0" indent="0" algn="l" rtl="0">
              <a:spcBef>
                <a:spcPts val="0"/>
              </a:spcBef>
              <a:spcAft>
                <a:spcPts val="0"/>
              </a:spcAft>
              <a:buNone/>
            </a:pPr>
            <a:r>
              <a:rPr lang="en-CA"/>
              <a:t>This is a problem solving tasks that asks students to investigate, conjecture, and look for patterns. There are no definitive correct answers, but many conjectures to be made and investigated.</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(Adapted from): https://mathforlove.com/lesson/billiard-ball-problem/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Image source: https://openclipart.org/detail/169442/simple-queue-with-ball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Image source: https://openclipart.org/detail/286395/motor-racing-flag-1-chequered-flag</a:t>
            </a:r>
          </a:p>
          <a:p>
            <a:pPr marL="0" lvl="0" indent="0" algn="l" rtl="0">
              <a:spcBef>
                <a:spcPts val="0"/>
              </a:spcBef>
              <a:spcAft>
                <a:spcPts val="0"/>
              </a:spcAft>
              <a:buNone/>
            </a:pPr>
            <a:endParaRPr/>
          </a:p>
        </p:txBody>
      </p:sp>
    </p:spTree>
    <p:extLst>
      <p:ext uri="{BB962C8B-B14F-4D97-AF65-F5344CB8AC3E}">
        <p14:creationId xmlns:p14="http://schemas.microsoft.com/office/powerpoint/2010/main" val="1255054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4253705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Finding patterns is about looking for structure. Sometimes relationships exist and are linear (nice and neat), other times they exist but are more complex (non-linear), and other times the relationships exist where we didn’t expect to find them!</a:t>
            </a:r>
          </a:p>
          <a:p>
            <a:pPr marL="0" lvl="0" indent="0" algn="l" rtl="0">
              <a:spcBef>
                <a:spcPts val="0"/>
              </a:spcBef>
              <a:spcAft>
                <a:spcPts val="0"/>
              </a:spcAft>
              <a:buNone/>
            </a:pPr>
            <a:endParaRPr lang="en-CA"/>
          </a:p>
          <a:p>
            <a:pPr marL="0" lvl="0" indent="0" algn="l" rtl="0">
              <a:spcBef>
                <a:spcPts val="0"/>
              </a:spcBef>
              <a:spcAft>
                <a:spcPts val="0"/>
              </a:spcAft>
              <a:buNone/>
            </a:pPr>
            <a:r>
              <a:rPr lang="en-CA"/>
              <a:t>This is a problem solving tasks that asks students to investigate, conjecture, and look for patterns.</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https://</a:t>
            </a:r>
            <a:r>
              <a:rPr lang="en-US" sz="1200" err="1"/>
              <a:t>mathforlove.com</a:t>
            </a:r>
            <a:r>
              <a:rPr lang="en-US" sz="1200"/>
              <a:t>/lesson/billiard-ball-problem/</a:t>
            </a:r>
          </a:p>
          <a:p>
            <a:pPr marL="0" lvl="0" indent="0" algn="l" rtl="0">
              <a:spcBef>
                <a:spcPts val="0"/>
              </a:spcBef>
              <a:spcAft>
                <a:spcPts val="0"/>
              </a:spcAft>
              <a:buNone/>
            </a:pPr>
            <a:endParaRPr/>
          </a:p>
        </p:txBody>
      </p:sp>
    </p:spTree>
    <p:extLst>
      <p:ext uri="{BB962C8B-B14F-4D97-AF65-F5344CB8AC3E}">
        <p14:creationId xmlns:p14="http://schemas.microsoft.com/office/powerpoint/2010/main" val="3351878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Finding patterns is about looking for structure. Sometimes relationships exist and are linear (nice and neat), other times they exist but are more complex (non-linear), and other times the relationships exist where we didn’t expect to find them!</a:t>
            </a:r>
          </a:p>
          <a:p>
            <a:pPr marL="0" lvl="0" indent="0" algn="l" rtl="0">
              <a:spcBef>
                <a:spcPts val="0"/>
              </a:spcBef>
              <a:spcAft>
                <a:spcPts val="0"/>
              </a:spcAft>
              <a:buNone/>
            </a:pPr>
            <a:endParaRPr lang="en-CA"/>
          </a:p>
          <a:p>
            <a:pPr marL="0" lvl="0" indent="0" algn="l" rtl="0">
              <a:spcBef>
                <a:spcPts val="0"/>
              </a:spcBef>
              <a:spcAft>
                <a:spcPts val="0"/>
              </a:spcAft>
              <a:buNone/>
            </a:pPr>
            <a:r>
              <a:rPr lang="en-CA"/>
              <a:t>This is a problem solving tasks that asks students to investigate, conjecture, and look for patterns.</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https://</a:t>
            </a:r>
            <a:r>
              <a:rPr lang="en-US" sz="1200" err="1"/>
              <a:t>mathforlove.com</a:t>
            </a:r>
            <a:r>
              <a:rPr lang="en-US" sz="1200"/>
              <a:t>/lesson/billiard-ball-problem/</a:t>
            </a:r>
          </a:p>
          <a:p>
            <a:pPr marL="0" lvl="0" indent="0" algn="l" rtl="0">
              <a:spcBef>
                <a:spcPts val="0"/>
              </a:spcBef>
              <a:spcAft>
                <a:spcPts val="0"/>
              </a:spcAft>
              <a:buNone/>
            </a:pPr>
            <a:endParaRPr/>
          </a:p>
        </p:txBody>
      </p:sp>
    </p:spTree>
    <p:extLst>
      <p:ext uri="{BB962C8B-B14F-4D97-AF65-F5344CB8AC3E}">
        <p14:creationId xmlns:p14="http://schemas.microsoft.com/office/powerpoint/2010/main" val="1756471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This is wide open to allow students to allow student the opportunity to make decisions about how to organize their results, what will they track? Length, width, area of the table? Bounces before sunk?</a:t>
            </a:r>
          </a:p>
          <a:p>
            <a:pPr marL="0" lvl="0" indent="0" algn="l" rtl="0">
              <a:spcBef>
                <a:spcPts val="0"/>
              </a:spcBef>
              <a:spcAft>
                <a:spcPts val="0"/>
              </a:spcAft>
              <a:buNone/>
            </a:pPr>
            <a:r>
              <a:rPr lang="en-CA"/>
              <a:t>So many interesting things to look at!</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https://mathforlove.com/lesson/billiard-ball-problem/</a:t>
            </a:r>
          </a:p>
          <a:p>
            <a:pPr marL="0" lvl="0" indent="0" algn="l" rtl="0">
              <a:spcBef>
                <a:spcPts val="0"/>
              </a:spcBef>
              <a:spcAft>
                <a:spcPts val="0"/>
              </a:spcAft>
              <a:buNone/>
            </a:pPr>
            <a:endParaRPr/>
          </a:p>
        </p:txBody>
      </p:sp>
    </p:spTree>
    <p:extLst>
      <p:ext uri="{BB962C8B-B14F-4D97-AF65-F5344CB8AC3E}">
        <p14:creationId xmlns:p14="http://schemas.microsoft.com/office/powerpoint/2010/main" val="1179478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Analyze your data (easier if it’s organized, not just in picture form)</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https://mathforlove.com/lesson/billiard-ball-problem/</a:t>
            </a:r>
          </a:p>
          <a:p>
            <a:pPr marL="0" lvl="0" indent="0" algn="l" rtl="0">
              <a:spcBef>
                <a:spcPts val="0"/>
              </a:spcBef>
              <a:spcAft>
                <a:spcPts val="0"/>
              </a:spcAft>
              <a:buNone/>
            </a:pPr>
            <a:endParaRPr/>
          </a:p>
        </p:txBody>
      </p:sp>
    </p:spTree>
    <p:extLst>
      <p:ext uri="{BB962C8B-B14F-4D97-AF65-F5344CB8AC3E}">
        <p14:creationId xmlns:p14="http://schemas.microsoft.com/office/powerpoint/2010/main" val="211417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55</a:t>
            </a:fld>
            <a:endParaRPr lang="en-US"/>
          </a:p>
        </p:txBody>
      </p:sp>
    </p:spTree>
    <p:extLst>
      <p:ext uri="{BB962C8B-B14F-4D97-AF65-F5344CB8AC3E}">
        <p14:creationId xmlns:p14="http://schemas.microsoft.com/office/powerpoint/2010/main" val="2946486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video will show from start to finish, how to solve the riddle. It would be best to play the video for students during a synchronous session, after students have had time experimenting with the Billiard Ball Wizard problem. You will want to STOP the video at the first “Pause” point and let students do the thinking (as a hint, you could provide them with the coordinate grid on the following slide to ignite their thinking about how they might use coordinate pairs to help them). If available, send student to breakout rooms to discuss with a few of their peers, come back and share, then playout the rest of the video.</a:t>
            </a:r>
          </a:p>
          <a:p>
            <a:pPr marL="0" lvl="0" indent="0" algn="l" rtl="0">
              <a:spcBef>
                <a:spcPts val="0"/>
              </a:spcBef>
              <a:spcAft>
                <a:spcPts val="0"/>
              </a:spcAft>
              <a:buNone/>
            </a:pPr>
            <a:endParaRPr lang="en-CA"/>
          </a:p>
          <a:p>
            <a:pPr marL="0" lvl="0" indent="0" algn="l" rtl="0">
              <a:spcBef>
                <a:spcPts val="0"/>
              </a:spcBef>
              <a:spcAft>
                <a:spcPts val="0"/>
              </a:spcAft>
              <a:buNone/>
            </a:pPr>
            <a:r>
              <a:rPr lang="en-CA"/>
              <a:t>Source: https://www.youtube.com/watch?v=P4-n0IMQSrQ</a:t>
            </a:r>
          </a:p>
        </p:txBody>
      </p:sp>
    </p:spTree>
    <p:extLst>
      <p:ext uri="{BB962C8B-B14F-4D97-AF65-F5344CB8AC3E}">
        <p14:creationId xmlns:p14="http://schemas.microsoft.com/office/powerpoint/2010/main" val="1981709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Working pace for the Vampire Hunter Riddle</a:t>
            </a:r>
            <a:endParaRPr/>
          </a:p>
        </p:txBody>
      </p:sp>
    </p:spTree>
    <p:extLst>
      <p:ext uri="{BB962C8B-B14F-4D97-AF65-F5344CB8AC3E}">
        <p14:creationId xmlns:p14="http://schemas.microsoft.com/office/powerpoint/2010/main" val="2736604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58</a:t>
            </a:fld>
            <a:endParaRPr lang="en-US"/>
          </a:p>
        </p:txBody>
      </p:sp>
    </p:spTree>
    <p:extLst>
      <p:ext uri="{BB962C8B-B14F-4D97-AF65-F5344CB8AC3E}">
        <p14:creationId xmlns:p14="http://schemas.microsoft.com/office/powerpoint/2010/main" val="2181733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p:txBody>
      </p:sp>
    </p:spTree>
    <p:extLst>
      <p:ext uri="{BB962C8B-B14F-4D97-AF65-F5344CB8AC3E}">
        <p14:creationId xmlns:p14="http://schemas.microsoft.com/office/powerpoint/2010/main" val="4220328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CA"/>
              <a:t>This slide is intended to be on screen when students are signing into your class to prime their thinking for the day.</a:t>
            </a:r>
          </a:p>
        </p:txBody>
      </p:sp>
    </p:spTree>
    <p:extLst>
      <p:ext uri="{BB962C8B-B14F-4D97-AF65-F5344CB8AC3E}">
        <p14:creationId xmlns:p14="http://schemas.microsoft.com/office/powerpoint/2010/main" val="92581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extension/reflection/self-assessment</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2479303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Teacher can collect student responses here – synchronous</a:t>
            </a:r>
          </a:p>
          <a:p>
            <a:pPr marL="0" lvl="0" indent="0" algn="l" rtl="0">
              <a:spcBef>
                <a:spcPts val="0"/>
              </a:spcBef>
              <a:spcAft>
                <a:spcPts val="0"/>
              </a:spcAft>
              <a:buNone/>
            </a:pPr>
            <a:r>
              <a:rPr lang="en-CA"/>
              <a:t>Students could complete, finding at least one reason for each quadrant - asynchronous</a:t>
            </a:r>
            <a:endParaRPr/>
          </a:p>
        </p:txBody>
      </p:sp>
    </p:spTree>
    <p:extLst>
      <p:ext uri="{BB962C8B-B14F-4D97-AF65-F5344CB8AC3E}">
        <p14:creationId xmlns:p14="http://schemas.microsoft.com/office/powerpoint/2010/main" val="3755301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62</a:t>
            </a:fld>
            <a:endParaRPr lang="en-US"/>
          </a:p>
        </p:txBody>
      </p:sp>
    </p:spTree>
    <p:extLst>
      <p:ext uri="{BB962C8B-B14F-4D97-AF65-F5344CB8AC3E}">
        <p14:creationId xmlns:p14="http://schemas.microsoft.com/office/powerpoint/2010/main" val="3469513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“Seeing Patterns”</a:t>
            </a:r>
          </a:p>
          <a:p>
            <a:pPr marL="0" lvl="0" indent="0" algn="l" rtl="0">
              <a:spcBef>
                <a:spcPts val="0"/>
              </a:spcBef>
              <a:spcAft>
                <a:spcPts val="0"/>
              </a:spcAft>
              <a:buNone/>
            </a:pPr>
            <a:endParaRPr lang="en-US"/>
          </a:p>
          <a:p>
            <a:r>
              <a:rPr lang="en-US"/>
              <a:t>This set of slides (63-68) would be best “pushed out” to all students so they can do their own thinking and manipulating of the pattern.</a:t>
            </a:r>
          </a:p>
          <a:p>
            <a:r>
              <a:rPr lang="en-US"/>
              <a:t>Small groups would also be helpful in having students articulate their thinking and see the differences in how people view the pattern’s growth.</a:t>
            </a:r>
          </a:p>
          <a:p>
            <a:r>
              <a:rPr lang="en-US"/>
              <a:t>Alternately, select pages could be assigned to students as needed – each student to copy and paste the slide (within your PowerPoint) and put their name at the top, or pushed out as a handout in the Smart Learning Suite for example)</a:t>
            </a:r>
          </a:p>
          <a:p>
            <a:pPr marL="0" lvl="0" indent="0" algn="l" rtl="0">
              <a:spcBef>
                <a:spcPts val="0"/>
              </a:spcBef>
              <a:spcAft>
                <a:spcPts val="0"/>
              </a:spcAft>
              <a:buNone/>
            </a:pPr>
            <a:endParaRPr lang="en-US"/>
          </a:p>
          <a:p>
            <a:pPr marL="0" lvl="0" indent="0" algn="l" rtl="0">
              <a:spcBef>
                <a:spcPts val="0"/>
              </a:spcBef>
              <a:spcAft>
                <a:spcPts val="0"/>
              </a:spcAft>
              <a:buNone/>
            </a:pPr>
            <a:r>
              <a:rPr lang="en-US"/>
              <a:t>Students analyze the pattern and decern how they see it growing. Push for more than “it goes up by 3”.</a:t>
            </a:r>
          </a:p>
          <a:p>
            <a:pPr marL="0" lvl="0" indent="0" algn="l" rtl="0">
              <a:spcBef>
                <a:spcPts val="0"/>
              </a:spcBef>
              <a:spcAft>
                <a:spcPts val="0"/>
              </a:spcAft>
              <a:buNone/>
            </a:pPr>
            <a:r>
              <a:rPr lang="en-US"/>
              <a:t>Encourage students to use the most descriptive language they can!</a:t>
            </a:r>
          </a:p>
        </p:txBody>
      </p:sp>
    </p:spTree>
    <p:extLst>
      <p:ext uri="{BB962C8B-B14F-4D97-AF65-F5344CB8AC3E}">
        <p14:creationId xmlns:p14="http://schemas.microsoft.com/office/powerpoint/2010/main" val="2333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a:p>
          <a:p>
            <a:pPr marL="0" lvl="0" indent="0" algn="l" rtl="0">
              <a:spcBef>
                <a:spcPts val="0"/>
              </a:spcBef>
              <a:spcAft>
                <a:spcPts val="0"/>
              </a:spcAft>
              <a:buNone/>
            </a:pPr>
            <a:r>
              <a:rPr lang="en-US"/>
              <a:t>Students are to build the 4</a:t>
            </a:r>
            <a:r>
              <a:rPr lang="en-US" baseline="30000"/>
              <a:t>th</a:t>
            </a:r>
            <a:r>
              <a:rPr lang="en-US"/>
              <a:t> and 5</a:t>
            </a:r>
            <a:r>
              <a:rPr lang="en-US" baseline="30000"/>
              <a:t>th</a:t>
            </a:r>
            <a:r>
              <a:rPr lang="en-US"/>
              <a:t> terms. This can be done individually or in small groups depending on the goals for the lesson.</a:t>
            </a:r>
          </a:p>
        </p:txBody>
      </p:sp>
    </p:spTree>
    <p:extLst>
      <p:ext uri="{BB962C8B-B14F-4D97-AF65-F5344CB8AC3E}">
        <p14:creationId xmlns:p14="http://schemas.microsoft.com/office/powerpoint/2010/main" val="21615960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Students complete individually, if possible share with another student or small group and discuss.</a:t>
            </a:r>
          </a:p>
          <a:p>
            <a:pPr marL="0" lvl="0" indent="0" algn="l" rtl="0">
              <a:spcBef>
                <a:spcPts val="0"/>
              </a:spcBef>
              <a:spcAft>
                <a:spcPts val="0"/>
              </a:spcAft>
              <a:buNone/>
            </a:pPr>
            <a:endParaRPr lang="en-US"/>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Have students find structure (same type of shape) within the pattern. When this structure identically repeats itself, we can justify that is part of the pattern. Colour these groups one colour and, if possible, circle each group for the three terms. We would say these groups, or the number of squares in each group are the coefficients to the variables.</a:t>
            </a:r>
          </a:p>
          <a:p>
            <a:pPr marL="0" lvl="0" indent="0" algn="l" rtl="0">
              <a:spcBef>
                <a:spcPts val="0"/>
              </a:spcBef>
              <a:spcAft>
                <a:spcPts val="0"/>
              </a:spcAft>
              <a:buNone/>
            </a:pPr>
            <a:endParaRPr lang="en-US" b="0"/>
          </a:p>
          <a:p>
            <a:pPr marL="0" lvl="0" indent="0" algn="l" rtl="0">
              <a:spcBef>
                <a:spcPts val="0"/>
              </a:spcBef>
              <a:spcAft>
                <a:spcPts val="0"/>
              </a:spcAft>
              <a:buNone/>
            </a:pPr>
            <a:r>
              <a:rPr lang="en-US" b="0"/>
              <a:t>Next, see what is always staying the same from one term to the next. This represents the constant. </a:t>
            </a:r>
          </a:p>
          <a:p>
            <a:pPr marL="0" lvl="0" indent="0" algn="l" rtl="0">
              <a:spcBef>
                <a:spcPts val="0"/>
              </a:spcBef>
              <a:spcAft>
                <a:spcPts val="0"/>
              </a:spcAft>
              <a:buNone/>
            </a:pPr>
            <a:endParaRPr lang="en-US" b="0"/>
          </a:p>
          <a:p>
            <a:pPr marL="0" lvl="0" indent="0" algn="l" rtl="0">
              <a:spcBef>
                <a:spcPts val="0"/>
              </a:spcBef>
              <a:spcAft>
                <a:spcPts val="0"/>
              </a:spcAft>
              <a:buNone/>
            </a:pPr>
            <a:r>
              <a:rPr lang="en-US" b="0"/>
              <a:t>Extension: Have students write a number sentence [ 7 – 2(1), 7 – 2(2), 7 – 2(3) ] to represent each term they </a:t>
            </a:r>
            <a:r>
              <a:rPr lang="en-US" b="0" err="1"/>
              <a:t>coloured</a:t>
            </a:r>
            <a:r>
              <a:rPr lang="en-US" b="0"/>
              <a:t> in. The constant always stays the same, and the coefficient only changes based on the term number. </a:t>
            </a:r>
            <a:endParaRPr lang="en-US"/>
          </a:p>
          <a:p>
            <a:pPr marL="0" lvl="0" indent="0" algn="l" rtl="0">
              <a:spcBef>
                <a:spcPts val="0"/>
              </a:spcBef>
              <a:spcAft>
                <a:spcPts val="0"/>
              </a:spcAft>
              <a:buNone/>
            </a:pPr>
            <a:endParaRPr lang="en-US" b="0"/>
          </a:p>
          <a:p>
            <a:pPr marL="0" lvl="0" indent="0" algn="l" rtl="0">
              <a:spcBef>
                <a:spcPts val="0"/>
              </a:spcBef>
              <a:spcAft>
                <a:spcPts val="0"/>
              </a:spcAft>
              <a:buNone/>
            </a:pPr>
            <a:r>
              <a:rPr lang="en-US" b="0"/>
              <a:t>It is more difficult to see the constant in decreasing patterns. To help with this, finding the zero term shows students how many squares are in the constant. They can then use this knowledge to continue to look at the pattern.</a:t>
            </a:r>
          </a:p>
        </p:txBody>
      </p:sp>
    </p:spTree>
    <p:extLst>
      <p:ext uri="{BB962C8B-B14F-4D97-AF65-F5344CB8AC3E}">
        <p14:creationId xmlns:p14="http://schemas.microsoft.com/office/powerpoint/2010/main" val="13959020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“Representing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will represent the visual pattern in a few different form. This should be familiar from grade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A good discussion to have would be how the table of values is represented in the expression.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2851287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“Displaying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Graphing patterns was introduced in grade 7 outcomes and carries over into Grade 8. </a:t>
            </a:r>
          </a:p>
        </p:txBody>
      </p:sp>
    </p:spTree>
    <p:extLst>
      <p:ext uri="{BB962C8B-B14F-4D97-AF65-F5344CB8AC3E}">
        <p14:creationId xmlns:p14="http://schemas.microsoft.com/office/powerpoint/2010/main" val="1659667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indicate which students have a good understanding of finding patterns and relating them to expressions/rules. Students unable to complete this slide likely have difficulty expressing a pattern rule in the form of y=mx +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a selection of different representations, students can choose HOW they would like to figure it out.</a:t>
            </a:r>
          </a:p>
        </p:txBody>
      </p:sp>
    </p:spTree>
    <p:extLst>
      <p:ext uri="{BB962C8B-B14F-4D97-AF65-F5344CB8AC3E}">
        <p14:creationId xmlns:p14="http://schemas.microsoft.com/office/powerpoint/2010/main" val="4011979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69</a:t>
            </a:fld>
            <a:endParaRPr lang="en-US"/>
          </a:p>
        </p:txBody>
      </p:sp>
    </p:spTree>
    <p:extLst>
      <p:ext uri="{BB962C8B-B14F-4D97-AF65-F5344CB8AC3E}">
        <p14:creationId xmlns:p14="http://schemas.microsoft.com/office/powerpoint/2010/main" val="838420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look for the zero term to find the constant for the expression. The zero term also gives us the y-intercept, providing an extension opportunity for students ready for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also important for students to see that not all functions begin at the origin, providing further opportunities for discussion into why this happens.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369465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Source: wodb.ca (Graph 18 – Annie Forest)</a:t>
            </a:r>
          </a:p>
        </p:txBody>
      </p:sp>
    </p:spTree>
    <p:extLst>
      <p:ext uri="{BB962C8B-B14F-4D97-AF65-F5344CB8AC3E}">
        <p14:creationId xmlns:p14="http://schemas.microsoft.com/office/powerpoint/2010/main" val="7062358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71</a:t>
            </a:fld>
            <a:endParaRPr lang="en-US"/>
          </a:p>
        </p:txBody>
      </p:sp>
    </p:spTree>
    <p:extLst>
      <p:ext uri="{BB962C8B-B14F-4D97-AF65-F5344CB8AC3E}">
        <p14:creationId xmlns:p14="http://schemas.microsoft.com/office/powerpoint/2010/main" val="40454197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p>
          <a:p>
            <a:pPr marL="285750" lvl="0" indent="-285750" algn="l" rtl="0">
              <a:spcBef>
                <a:spcPts val="0"/>
              </a:spcBef>
              <a:spcAft>
                <a:spcPts val="0"/>
              </a:spcAft>
              <a:buAutoNum type="romanUcParen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37953617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Source: https://search.creativecommons.org/photos/1d95a0e6-6e27-4980-af09-375ba08da1b6</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a:solidFill>
                  <a:srgbClr val="333333"/>
                </a:solidFill>
                <a:effectLst/>
                <a:latin typeface="Source Sans Pro" panose="020B0604020202020204" pitchFamily="34" charset="0"/>
              </a:rPr>
              <a:t>'Sol </a:t>
            </a:r>
            <a:r>
              <a:rPr lang="fr-FR" b="1" i="0" err="1">
                <a:solidFill>
                  <a:srgbClr val="333333"/>
                </a:solidFill>
                <a:effectLst/>
                <a:latin typeface="Source Sans Pro" panose="020B0604020202020204" pitchFamily="34" charset="0"/>
              </a:rPr>
              <a:t>LeWitt</a:t>
            </a:r>
            <a:r>
              <a:rPr lang="fr-FR" b="1" i="0">
                <a:solidFill>
                  <a:srgbClr val="333333"/>
                </a:solidFill>
                <a:effectLst/>
                <a:latin typeface="Source Sans Pro" panose="020B0604020202020204" pitchFamily="34" charset="0"/>
              </a:rPr>
              <a:t> </a:t>
            </a:r>
            <a:r>
              <a:rPr lang="fr-FR" b="1" i="0" err="1">
                <a:solidFill>
                  <a:srgbClr val="333333"/>
                </a:solidFill>
                <a:effectLst/>
                <a:latin typeface="Source Sans Pro" panose="020B0604020202020204" pitchFamily="34" charset="0"/>
              </a:rPr>
              <a:t>Upside</a:t>
            </a:r>
            <a:r>
              <a:rPr lang="fr-FR" b="1" i="0">
                <a:solidFill>
                  <a:srgbClr val="333333"/>
                </a:solidFill>
                <a:effectLst/>
                <a:latin typeface="Source Sans Pro" panose="020B0604020202020204" pitchFamily="34" charset="0"/>
              </a:rPr>
              <a:t> Down' d'</a:t>
            </a:r>
            <a:r>
              <a:rPr lang="fr-FR" b="1" i="0" err="1">
                <a:solidFill>
                  <a:srgbClr val="333333"/>
                </a:solidFill>
                <a:effectLst/>
                <a:latin typeface="Source Sans Pro" panose="020B0604020202020204" pitchFamily="34" charset="0"/>
              </a:rPr>
              <a:t>Haegue</a:t>
            </a:r>
            <a:r>
              <a:rPr lang="fr-FR" b="1" i="0">
                <a:solidFill>
                  <a:srgbClr val="333333"/>
                </a:solidFill>
                <a:effectLst/>
                <a:latin typeface="Source Sans Pro" panose="020B0604020202020204" pitchFamily="34" charset="0"/>
              </a:rPr>
              <a:t> Yang (Biennale de Lyon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99661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Source: https://search.creativecommons.org/photos/1d95a0e6-6e27-4980-af09-375ba08da1b6</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a:solidFill>
                  <a:srgbClr val="333333"/>
                </a:solidFill>
                <a:effectLst/>
                <a:latin typeface="Source Sans Pro" panose="020B0604020202020204" pitchFamily="34" charset="0"/>
              </a:rPr>
              <a:t>'Sol </a:t>
            </a:r>
            <a:r>
              <a:rPr lang="fr-FR" b="1" i="0" err="1">
                <a:solidFill>
                  <a:srgbClr val="333333"/>
                </a:solidFill>
                <a:effectLst/>
                <a:latin typeface="Source Sans Pro" panose="020B0604020202020204" pitchFamily="34" charset="0"/>
              </a:rPr>
              <a:t>LeWitt</a:t>
            </a:r>
            <a:r>
              <a:rPr lang="fr-FR" b="1" i="0">
                <a:solidFill>
                  <a:srgbClr val="333333"/>
                </a:solidFill>
                <a:effectLst/>
                <a:latin typeface="Source Sans Pro" panose="020B0604020202020204" pitchFamily="34" charset="0"/>
              </a:rPr>
              <a:t> </a:t>
            </a:r>
            <a:r>
              <a:rPr lang="fr-FR" b="1" i="0" err="1">
                <a:solidFill>
                  <a:srgbClr val="333333"/>
                </a:solidFill>
                <a:effectLst/>
                <a:latin typeface="Source Sans Pro" panose="020B0604020202020204" pitchFamily="34" charset="0"/>
              </a:rPr>
              <a:t>Upside</a:t>
            </a:r>
            <a:r>
              <a:rPr lang="fr-FR" b="1" i="0">
                <a:solidFill>
                  <a:srgbClr val="333333"/>
                </a:solidFill>
                <a:effectLst/>
                <a:latin typeface="Source Sans Pro" panose="020B0604020202020204" pitchFamily="34" charset="0"/>
              </a:rPr>
              <a:t> Down' d'</a:t>
            </a:r>
            <a:r>
              <a:rPr lang="fr-FR" b="1" i="0" err="1">
                <a:solidFill>
                  <a:srgbClr val="333333"/>
                </a:solidFill>
                <a:effectLst/>
                <a:latin typeface="Source Sans Pro" panose="020B0604020202020204" pitchFamily="34" charset="0"/>
              </a:rPr>
              <a:t>Haegue</a:t>
            </a:r>
            <a:r>
              <a:rPr lang="fr-FR" b="1" i="0">
                <a:solidFill>
                  <a:srgbClr val="333333"/>
                </a:solidFill>
                <a:effectLst/>
                <a:latin typeface="Source Sans Pro" panose="020B0604020202020204" pitchFamily="34" charset="0"/>
              </a:rPr>
              <a:t> Yang (Biennale de Lyon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87620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Optional</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a:solidFill>
                  <a:srgbClr val="333333"/>
                </a:solidFill>
                <a:effectLst/>
                <a:latin typeface="Source Sans Pro" panose="020B0604020202020204" pitchFamily="34" charset="0"/>
              </a:rPr>
              <a:t>'Sol </a:t>
            </a:r>
            <a:r>
              <a:rPr lang="fr-FR" b="1" i="0" err="1">
                <a:solidFill>
                  <a:srgbClr val="333333"/>
                </a:solidFill>
                <a:effectLst/>
                <a:latin typeface="Source Sans Pro" panose="020B0604020202020204" pitchFamily="34" charset="0"/>
              </a:rPr>
              <a:t>LeWitt</a:t>
            </a:r>
            <a:r>
              <a:rPr lang="fr-FR" b="1" i="0">
                <a:solidFill>
                  <a:srgbClr val="333333"/>
                </a:solidFill>
                <a:effectLst/>
                <a:latin typeface="Source Sans Pro" panose="020B0604020202020204" pitchFamily="34" charset="0"/>
              </a:rPr>
              <a:t> </a:t>
            </a:r>
            <a:r>
              <a:rPr lang="fr-FR" b="1" i="0" err="1">
                <a:solidFill>
                  <a:srgbClr val="333333"/>
                </a:solidFill>
                <a:effectLst/>
                <a:latin typeface="Source Sans Pro" panose="020B0604020202020204" pitchFamily="34" charset="0"/>
              </a:rPr>
              <a:t>Upside</a:t>
            </a:r>
            <a:r>
              <a:rPr lang="fr-FR" b="1" i="0">
                <a:solidFill>
                  <a:srgbClr val="333333"/>
                </a:solidFill>
                <a:effectLst/>
                <a:latin typeface="Source Sans Pro" panose="020B0604020202020204" pitchFamily="34" charset="0"/>
              </a:rPr>
              <a:t> Down' d'</a:t>
            </a:r>
            <a:r>
              <a:rPr lang="fr-FR" b="1" i="0" err="1">
                <a:solidFill>
                  <a:srgbClr val="333333"/>
                </a:solidFill>
                <a:effectLst/>
                <a:latin typeface="Source Sans Pro" panose="020B0604020202020204" pitchFamily="34" charset="0"/>
              </a:rPr>
              <a:t>Haegue</a:t>
            </a:r>
            <a:r>
              <a:rPr lang="fr-FR" b="1" i="0">
                <a:solidFill>
                  <a:srgbClr val="333333"/>
                </a:solidFill>
                <a:effectLst/>
                <a:latin typeface="Source Sans Pro" panose="020B0604020202020204" pitchFamily="34" charset="0"/>
              </a:rPr>
              <a:t> Yang (Biennale de Lyon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0">
              <a:solidFill>
                <a:srgbClr val="333333"/>
              </a:solidFill>
              <a:effectLst/>
              <a:latin typeface="Source Sans Pro"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248644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76</a:t>
            </a:fld>
            <a:endParaRPr lang="en-US"/>
          </a:p>
        </p:txBody>
      </p:sp>
    </p:spTree>
    <p:extLst>
      <p:ext uri="{BB962C8B-B14F-4D97-AF65-F5344CB8AC3E}">
        <p14:creationId xmlns:p14="http://schemas.microsoft.com/office/powerpoint/2010/main" val="29012229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Link to video and Adapted from: https://nrich.maths.org/325 </a:t>
            </a:r>
          </a:p>
          <a:p>
            <a:pPr marL="0" lvl="0" indent="0" algn="l" rtl="0">
              <a:spcBef>
                <a:spcPts val="0"/>
              </a:spcBef>
              <a:spcAft>
                <a:spcPts val="0"/>
              </a:spcAft>
              <a:buNone/>
            </a:pPr>
            <a:endParaRPr lang="en-CA"/>
          </a:p>
          <a:p>
            <a:pPr marL="0" lvl="0" indent="0" algn="l" rtl="0">
              <a:spcBef>
                <a:spcPts val="0"/>
              </a:spcBef>
              <a:spcAft>
                <a:spcPts val="0"/>
              </a:spcAft>
              <a:buNone/>
            </a:pPr>
            <a:r>
              <a:rPr lang="en-CA"/>
              <a:t>Solution: https://nrich.maths.org/325/solution</a:t>
            </a:r>
            <a:endParaRPr/>
          </a:p>
        </p:txBody>
      </p:sp>
    </p:spTree>
    <p:extLst>
      <p:ext uri="{BB962C8B-B14F-4D97-AF65-F5344CB8AC3E}">
        <p14:creationId xmlns:p14="http://schemas.microsoft.com/office/powerpoint/2010/main" val="20855962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Source Adapted from: https://</a:t>
            </a:r>
            <a:r>
              <a:rPr lang="en-CA" err="1"/>
              <a:t>nrich.maths.org</a:t>
            </a:r>
            <a:r>
              <a:rPr lang="en-CA"/>
              <a:t>/325 </a:t>
            </a:r>
          </a:p>
          <a:p>
            <a:pPr marL="0" lvl="0" indent="0" algn="l" rtl="0">
              <a:spcBef>
                <a:spcPts val="0"/>
              </a:spcBef>
              <a:spcAft>
                <a:spcPts val="0"/>
              </a:spcAft>
              <a:buNone/>
            </a:pPr>
            <a:r>
              <a:rPr lang="en-CA"/>
              <a:t>Solution: https://</a:t>
            </a:r>
            <a:r>
              <a:rPr lang="en-CA" err="1"/>
              <a:t>nrich.maths.org</a:t>
            </a:r>
            <a:r>
              <a:rPr lang="en-CA"/>
              <a:t>/325/solution</a:t>
            </a:r>
            <a:endParaRPr/>
          </a:p>
        </p:txBody>
      </p:sp>
    </p:spTree>
    <p:extLst>
      <p:ext uri="{BB962C8B-B14F-4D97-AF65-F5344CB8AC3E}">
        <p14:creationId xmlns:p14="http://schemas.microsoft.com/office/powerpoint/2010/main" val="9816387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problem is about finding patterns, seeing relationships and finding ways to represent what we see visually using symbols. It is not the intention for students to gain full understanding of the algebraic notation to record the relationships, but an exploration of how they might apply what they know to a new, challenging situation. The focus is not on an “answer” but rather gaining understanding of the patterns and relationships and use words, tables and possibly algebra to represent them.</a:t>
            </a:r>
          </a:p>
          <a:p>
            <a:pPr marL="0" lvl="0" indent="0" algn="l" rtl="0">
              <a:spcBef>
                <a:spcPts val="0"/>
              </a:spcBef>
              <a:spcAft>
                <a:spcPts val="0"/>
              </a:spcAft>
              <a:buNone/>
            </a:pPr>
            <a:endParaRPr lang="en-CA"/>
          </a:p>
          <a:p>
            <a:pPr marL="0" lvl="0" indent="0" algn="l" rtl="0">
              <a:spcBef>
                <a:spcPts val="0"/>
              </a:spcBef>
              <a:spcAft>
                <a:spcPts val="0"/>
              </a:spcAft>
              <a:buNone/>
            </a:pPr>
            <a:r>
              <a:rPr lang="en-CA"/>
              <a:t>Source Adapted from: https://nrich.maths.org/325 </a:t>
            </a:r>
          </a:p>
          <a:p>
            <a:pPr marL="0" lvl="0" indent="0" algn="l" rtl="0">
              <a:spcBef>
                <a:spcPts val="0"/>
              </a:spcBef>
              <a:spcAft>
                <a:spcPts val="0"/>
              </a:spcAft>
              <a:buNone/>
            </a:pPr>
            <a:r>
              <a:rPr lang="en-CA"/>
              <a:t>Solution: https://nrich.maths.org/325/solution</a:t>
            </a:r>
            <a:endParaRPr/>
          </a:p>
        </p:txBody>
      </p:sp>
    </p:spTree>
    <p:extLst>
      <p:ext uri="{BB962C8B-B14F-4D97-AF65-F5344CB8AC3E}">
        <p14:creationId xmlns:p14="http://schemas.microsoft.com/office/powerpoint/2010/main" val="11634173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80</a:t>
            </a:fld>
            <a:endParaRPr lang="en-US"/>
          </a:p>
        </p:txBody>
      </p:sp>
    </p:spTree>
    <p:extLst>
      <p:ext uri="{BB962C8B-B14F-4D97-AF65-F5344CB8AC3E}">
        <p14:creationId xmlns:p14="http://schemas.microsoft.com/office/powerpoint/2010/main" val="3177339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Teacher can collect student responses here – synchronous</a:t>
            </a:r>
          </a:p>
          <a:p>
            <a:pPr marL="0" lvl="0" indent="0" algn="l" rtl="0">
              <a:spcBef>
                <a:spcPts val="0"/>
              </a:spcBef>
              <a:spcAft>
                <a:spcPts val="0"/>
              </a:spcAft>
              <a:buNone/>
            </a:pPr>
            <a:r>
              <a:rPr lang="en-CA"/>
              <a:t>Students could complete, finding at least one reason for each quadrant – asynchronous</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Source: wodb.ca (Graph 18 – Annie Forest)</a:t>
            </a:r>
          </a:p>
          <a:p>
            <a:pPr marL="0" lvl="0" indent="0" algn="l" rtl="0">
              <a:spcBef>
                <a:spcPts val="0"/>
              </a:spcBef>
              <a:spcAft>
                <a:spcPts val="0"/>
              </a:spcAft>
              <a:buNone/>
            </a:pPr>
            <a:endParaRPr/>
          </a:p>
        </p:txBody>
      </p:sp>
    </p:spTree>
    <p:extLst>
      <p:ext uri="{BB962C8B-B14F-4D97-AF65-F5344CB8AC3E}">
        <p14:creationId xmlns:p14="http://schemas.microsoft.com/office/powerpoint/2010/main" val="19275560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Slide for Part III, this is where instructions for reflection, journal prompts, a consolidation question…go. Again, copy and paste as needed for your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a:solidFill>
                  <a:srgbClr val="333333"/>
                </a:solidFill>
                <a:effectLst/>
                <a:latin typeface="Source Sans Pro" panose="020B0503030403020204" pitchFamily="34" charset="0"/>
              </a:rPr>
              <a:t>"IMG_5802E Sol </a:t>
            </a:r>
            <a:r>
              <a:rPr lang="en-CA" b="0" i="0" err="1">
                <a:solidFill>
                  <a:srgbClr val="333333"/>
                </a:solidFill>
                <a:effectLst/>
                <a:latin typeface="Source Sans Pro" panose="020B0503030403020204" pitchFamily="34" charset="0"/>
              </a:rPr>
              <a:t>Lewitt</a:t>
            </a:r>
            <a:r>
              <a:rPr lang="en-CA" b="0" i="0">
                <a:solidFill>
                  <a:srgbClr val="333333"/>
                </a:solidFill>
                <a:effectLst/>
                <a:latin typeface="Source Sans Pro" panose="020B0503030403020204" pitchFamily="34" charset="0"/>
              </a:rPr>
              <a:t>. 1928-2007. New York. White five part modular pièce. Blanc cinq parties pièce </a:t>
            </a:r>
            <a:r>
              <a:rPr lang="en-CA" b="0" i="0" err="1">
                <a:solidFill>
                  <a:srgbClr val="333333"/>
                </a:solidFill>
                <a:effectLst/>
                <a:latin typeface="Source Sans Pro" panose="020B0503030403020204" pitchFamily="34" charset="0"/>
              </a:rPr>
              <a:t>modulaire</a:t>
            </a:r>
            <a:r>
              <a:rPr lang="en-CA" b="0" i="0">
                <a:solidFill>
                  <a:srgbClr val="333333"/>
                </a:solidFill>
                <a:effectLst/>
                <a:latin typeface="Source Sans Pro" panose="020B0503030403020204" pitchFamily="34" charset="0"/>
              </a:rPr>
              <a:t>. 1971. Grenoble. </a:t>
            </a:r>
            <a:r>
              <a:rPr lang="en-CA" b="0" i="0" err="1">
                <a:solidFill>
                  <a:srgbClr val="333333"/>
                </a:solidFill>
                <a:effectLst/>
                <a:latin typeface="Source Sans Pro" panose="020B0503030403020204" pitchFamily="34" charset="0"/>
              </a:rPr>
              <a:t>Musée</a:t>
            </a:r>
            <a:r>
              <a:rPr lang="en-CA" b="0" i="0">
                <a:solidFill>
                  <a:srgbClr val="333333"/>
                </a:solidFill>
                <a:effectLst/>
                <a:latin typeface="Source Sans Pro" panose="020B0503030403020204" pitchFamily="34" charset="0"/>
              </a:rPr>
              <a:t> des Beaux Arts. </a:t>
            </a:r>
            <a:r>
              <a:rPr lang="en-CA" b="0" i="0" err="1">
                <a:solidFill>
                  <a:srgbClr val="333333"/>
                </a:solidFill>
                <a:effectLst/>
                <a:latin typeface="Source Sans Pro" panose="020B0503030403020204" pitchFamily="34" charset="0"/>
              </a:rPr>
              <a:t>L'art</a:t>
            </a:r>
            <a:r>
              <a:rPr lang="en-CA" b="0" i="0">
                <a:solidFill>
                  <a:srgbClr val="333333"/>
                </a:solidFill>
                <a:effectLst/>
                <a:latin typeface="Source Sans Pro" panose="020B0503030403020204" pitchFamily="34" charset="0"/>
              </a:rPr>
              <a:t> </a:t>
            </a:r>
            <a:r>
              <a:rPr lang="en-CA" b="0" i="0" err="1">
                <a:solidFill>
                  <a:srgbClr val="333333"/>
                </a:solidFill>
                <a:effectLst/>
                <a:latin typeface="Source Sans Pro" panose="020B0503030403020204" pitchFamily="34" charset="0"/>
              </a:rPr>
              <a:t>minimal.The</a:t>
            </a:r>
            <a:r>
              <a:rPr lang="en-CA" b="0" i="0">
                <a:solidFill>
                  <a:srgbClr val="333333"/>
                </a:solidFill>
                <a:effectLst/>
                <a:latin typeface="Source Sans Pro" panose="020B0503030403020204" pitchFamily="34" charset="0"/>
              </a:rPr>
              <a:t> minimal art." by jean louis </a:t>
            </a:r>
            <a:r>
              <a:rPr lang="en-CA" b="0" i="0" err="1">
                <a:solidFill>
                  <a:srgbClr val="333333"/>
                </a:solidFill>
                <a:effectLst/>
                <a:latin typeface="Source Sans Pro" panose="020B0503030403020204" pitchFamily="34" charset="0"/>
              </a:rPr>
              <a:t>mazieres</a:t>
            </a:r>
            <a:r>
              <a:rPr lang="en-CA" b="0" i="0">
                <a:solidFill>
                  <a:srgbClr val="333333"/>
                </a:solidFill>
                <a:effectLst/>
                <a:latin typeface="Source Sans Pro" panose="020B0503030403020204" pitchFamily="34" charset="0"/>
              </a:rPr>
              <a:t> is licensed with CC BY-NC-SA 2.0. To view a copy of this license, visit https://creativecommons.org/licenses/by-nc-sa/2.0/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19397192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82</a:t>
            </a:fld>
            <a:endParaRPr lang="en-US"/>
          </a:p>
        </p:txBody>
      </p:sp>
    </p:spTree>
    <p:extLst>
      <p:ext uri="{BB962C8B-B14F-4D97-AF65-F5344CB8AC3E}">
        <p14:creationId xmlns:p14="http://schemas.microsoft.com/office/powerpoint/2010/main" val="68391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a:p>
            <a:pPr marL="0" lvl="0" indent="0" algn="l" rtl="0">
              <a:spcBef>
                <a:spcPts val="0"/>
              </a:spcBef>
              <a:spcAft>
                <a:spcPts val="0"/>
              </a:spcAft>
              <a:buNone/>
            </a:pPr>
            <a:endParaRPr/>
          </a:p>
        </p:txBody>
      </p:sp>
    </p:spTree>
    <p:extLst>
      <p:ext uri="{BB962C8B-B14F-4D97-AF65-F5344CB8AC3E}">
        <p14:creationId xmlns:p14="http://schemas.microsoft.com/office/powerpoint/2010/main" val="34588865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will be pattern detectives! This is a representation of the first numbers in 4 different bases. Can students determine what’s going on? </a:t>
            </a:r>
          </a:p>
          <a:p>
            <a:pPr marL="0" lvl="0" indent="0" algn="l" rtl="0">
              <a:spcBef>
                <a:spcPts val="0"/>
              </a:spcBef>
              <a:spcAft>
                <a:spcPts val="0"/>
              </a:spcAft>
              <a:buNone/>
            </a:pPr>
            <a:endParaRPr lang="en-CA"/>
          </a:p>
          <a:p>
            <a:pPr marL="0" lvl="0" indent="0" algn="l" rtl="0">
              <a:spcBef>
                <a:spcPts val="0"/>
              </a:spcBef>
              <a:spcAft>
                <a:spcPts val="0"/>
              </a:spcAft>
              <a:buNone/>
            </a:pPr>
            <a:r>
              <a:rPr lang="en-CA"/>
              <a:t>Image Source: unknown</a:t>
            </a:r>
            <a:endParaRPr/>
          </a:p>
        </p:txBody>
      </p:sp>
    </p:spTree>
    <p:extLst>
      <p:ext uri="{BB962C8B-B14F-4D97-AF65-F5344CB8AC3E}">
        <p14:creationId xmlns:p14="http://schemas.microsoft.com/office/powerpoint/2010/main" val="3555102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85</a:t>
            </a:fld>
            <a:endParaRPr lang="en-US"/>
          </a:p>
        </p:txBody>
      </p:sp>
    </p:spTree>
    <p:extLst>
      <p:ext uri="{BB962C8B-B14F-4D97-AF65-F5344CB8AC3E}">
        <p14:creationId xmlns:p14="http://schemas.microsoft.com/office/powerpoint/2010/main" val="14059072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will be asked to stretch their thinking about visual patterns by looking at a random term in the pattern and designing surrounding terms based on some rule they create. This should be open and creative. It is okay if students patterns are not increasing/decreasing at consistent intervals (linear), this is more about playing with patterns and students ideas about patterns. The “pattern rule” could be discussed and linear vs non-linear could be an interesting  point of discussion (what that means and how we can tell).</a:t>
            </a:r>
          </a:p>
          <a:p>
            <a:pPr marL="0" lvl="0" indent="0" algn="l" rtl="0">
              <a:spcBef>
                <a:spcPts val="0"/>
              </a:spcBef>
              <a:spcAft>
                <a:spcPts val="0"/>
              </a:spcAft>
              <a:buNone/>
            </a:pPr>
            <a:endParaRPr lang="en-CA"/>
          </a:p>
          <a:p>
            <a:pPr marL="0" lvl="0" indent="0" algn="l" rtl="0">
              <a:spcBef>
                <a:spcPts val="0"/>
              </a:spcBef>
              <a:spcAft>
                <a:spcPts val="0"/>
              </a:spcAft>
              <a:buNone/>
            </a:pPr>
            <a:r>
              <a:rPr lang="en-CA"/>
              <a:t>Do not </a:t>
            </a:r>
            <a:r>
              <a:rPr lang="en-US"/>
              <a:t>engage in student sharing until AFTER they have completed the next slide!!</a:t>
            </a:r>
          </a:p>
          <a:p>
            <a:pPr marL="0" lvl="0" indent="0" algn="l" rtl="0">
              <a:spcBef>
                <a:spcPts val="0"/>
              </a:spcBef>
              <a:spcAft>
                <a:spcPts val="0"/>
              </a:spcAft>
              <a:buNone/>
            </a:pPr>
            <a:endParaRPr lang="en-US"/>
          </a:p>
          <a:p>
            <a:pPr marL="0" lvl="0" indent="0" algn="l" rtl="0">
              <a:spcBef>
                <a:spcPts val="0"/>
              </a:spcBef>
              <a:spcAft>
                <a:spcPts val="0"/>
              </a:spcAft>
              <a:buNone/>
            </a:pPr>
            <a:r>
              <a:rPr lang="en-US"/>
              <a:t>Source - Adapted from: NCTM Session - The Creative Power of Visual Patterns, Michael Fenton, 2018</a:t>
            </a:r>
          </a:p>
        </p:txBody>
      </p:sp>
    </p:spTree>
    <p:extLst>
      <p:ext uri="{BB962C8B-B14F-4D97-AF65-F5344CB8AC3E}">
        <p14:creationId xmlns:p14="http://schemas.microsoft.com/office/powerpoint/2010/main" val="9700578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Can students stretch their thinking to see growth in a different way. Maybe they choose a different number to increase/decrease by, or maybe they focus on the arrangement (if non-linear).</a:t>
            </a:r>
          </a:p>
          <a:p>
            <a:pPr marL="0" lvl="0" indent="0" algn="l" rtl="0">
              <a:spcBef>
                <a:spcPts val="0"/>
              </a:spcBef>
              <a:spcAft>
                <a:spcPts val="0"/>
              </a:spcAft>
              <a:buNone/>
            </a:pPr>
            <a:endParaRPr lang="en-CA"/>
          </a:p>
          <a:p>
            <a:pPr marL="0" lvl="0" indent="0" algn="l" rtl="0">
              <a:spcBef>
                <a:spcPts val="0"/>
              </a:spcBef>
              <a:spcAft>
                <a:spcPts val="0"/>
              </a:spcAft>
              <a:buNone/>
            </a:pPr>
            <a:r>
              <a:rPr lang="en-CA"/>
              <a:t>If you are working synchronously, this would be a good time to send students to breakout rooms (3-4 students) and have them share and discuss.</a:t>
            </a:r>
            <a:endParaRPr/>
          </a:p>
        </p:txBody>
      </p:sp>
    </p:spTree>
    <p:extLst>
      <p:ext uri="{BB962C8B-B14F-4D97-AF65-F5344CB8AC3E}">
        <p14:creationId xmlns:p14="http://schemas.microsoft.com/office/powerpoint/2010/main" val="6868258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will be asked to stretch their thinking about visual patterns by looking at a random term in the pattern and designing surrounding terms based on some rule they create. This should be open and creative. It is okay if students patterns are not increasing/decreasing at consistent intervals (linear), this is more about playing with patterns and students ideas about patterns. The “pattern rule” could be discussed and linear vs non-linear could be an interesting  point of discussion (what that means and how we can tell).</a:t>
            </a:r>
          </a:p>
        </p:txBody>
      </p:sp>
    </p:spTree>
    <p:extLst>
      <p:ext uri="{BB962C8B-B14F-4D97-AF65-F5344CB8AC3E}">
        <p14:creationId xmlns:p14="http://schemas.microsoft.com/office/powerpoint/2010/main" val="3250070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Can students stretch their thinking to see growth in a different way. Maybe they choose a different number to increase/decrease by, or maybe they focus on the arrangement (if non-linear).</a:t>
            </a:r>
          </a:p>
          <a:p>
            <a:pPr marL="0" lvl="0" indent="0" algn="l" rtl="0">
              <a:spcBef>
                <a:spcPts val="0"/>
              </a:spcBef>
              <a:spcAft>
                <a:spcPts val="0"/>
              </a:spcAft>
              <a:buNone/>
            </a:pPr>
            <a:endParaRPr lang="en-CA"/>
          </a:p>
          <a:p>
            <a:pPr marL="0" lvl="0" indent="0" algn="l" rtl="0">
              <a:spcBef>
                <a:spcPts val="0"/>
              </a:spcBef>
              <a:spcAft>
                <a:spcPts val="0"/>
              </a:spcAft>
              <a:buNone/>
            </a:pPr>
            <a:r>
              <a:rPr lang="en-CA"/>
              <a:t>Again, if you are working synchronously, this would be a good time to send students to breakout rooms (3-4 students) and have them share and discuss.</a:t>
            </a:r>
          </a:p>
        </p:txBody>
      </p:sp>
    </p:spTree>
    <p:extLst>
      <p:ext uri="{BB962C8B-B14F-4D97-AF65-F5344CB8AC3E}">
        <p14:creationId xmlns:p14="http://schemas.microsoft.com/office/powerpoint/2010/main" val="3948990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Students will be asked to stretch their thinking about visual patterns by looking at a random term in the pattern and designing surrounding terms based on some rule they create. This should be open and creative. It is okay if students patterns are not increasing/decreasing at consistent intervals (linear), this is more about playing with patterns and students ideas about patterns. The “pattern rule” could be discussed and linear vs non-linear could be an interesting  point of discussion (what that means and how we can tell).</a:t>
            </a:r>
          </a:p>
        </p:txBody>
      </p:sp>
    </p:spTree>
    <p:extLst>
      <p:ext uri="{BB962C8B-B14F-4D97-AF65-F5344CB8AC3E}">
        <p14:creationId xmlns:p14="http://schemas.microsoft.com/office/powerpoint/2010/main" val="188636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a:t>
            </a:fld>
            <a:endParaRPr lang="en-US"/>
          </a:p>
        </p:txBody>
      </p:sp>
    </p:spTree>
    <p:extLst>
      <p:ext uri="{BB962C8B-B14F-4D97-AF65-F5344CB8AC3E}">
        <p14:creationId xmlns:p14="http://schemas.microsoft.com/office/powerpoint/2010/main" val="32370813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Start with the same known term and create</a:t>
            </a:r>
            <a:endParaRPr/>
          </a:p>
        </p:txBody>
      </p:sp>
    </p:spTree>
    <p:extLst>
      <p:ext uri="{BB962C8B-B14F-4D97-AF65-F5344CB8AC3E}">
        <p14:creationId xmlns:p14="http://schemas.microsoft.com/office/powerpoint/2010/main" val="4931117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t>This task could be assigned to students to complete individually/asynchronously, and submitted to the teacher for feedback.</a:t>
            </a:r>
          </a:p>
        </p:txBody>
      </p:sp>
    </p:spTree>
    <p:extLst>
      <p:ext uri="{BB962C8B-B14F-4D97-AF65-F5344CB8AC3E}">
        <p14:creationId xmlns:p14="http://schemas.microsoft.com/office/powerpoint/2010/main" val="6999259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Teacher Notes</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Leave room for discussion!! </a:t>
            </a:r>
            <a:r>
              <a:rPr lang="en-US" sz="1200" b="1" i="0" u="none" strike="noStrike" kern="1200">
                <a:solidFill>
                  <a:schemeClr val="tx1"/>
                </a:solidFill>
                <a:effectLst/>
                <a:latin typeface="+mn-lt"/>
                <a:ea typeface="+mn-ea"/>
                <a:cs typeface="+mn-cs"/>
              </a:rPr>
              <a:t>DON’T </a:t>
            </a:r>
            <a:r>
              <a:rPr lang="en-US" sz="1200" b="0" i="0" u="none" strike="noStrike" kern="1200">
                <a:solidFill>
                  <a:schemeClr val="tx1"/>
                </a:solidFill>
                <a:effectLst/>
                <a:latin typeface="+mn-lt"/>
                <a:ea typeface="+mn-ea"/>
                <a:cs typeface="+mn-cs"/>
              </a:rPr>
              <a:t>move to the table of values too quickly! Play with the visual!!</a:t>
            </a:r>
            <a:endParaRPr lang="en-US"/>
          </a:p>
        </p:txBody>
      </p:sp>
    </p:spTree>
    <p:extLst>
      <p:ext uri="{BB962C8B-B14F-4D97-AF65-F5344CB8AC3E}">
        <p14:creationId xmlns:p14="http://schemas.microsoft.com/office/powerpoint/2010/main" val="19963472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94</a:t>
            </a:fld>
            <a:endParaRPr lang="en-US"/>
          </a:p>
        </p:txBody>
      </p:sp>
    </p:spTree>
    <p:extLst>
      <p:ext uri="{BB962C8B-B14F-4D97-AF65-F5344CB8AC3E}">
        <p14:creationId xmlns:p14="http://schemas.microsoft.com/office/powerpoint/2010/main" val="13401882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Tree>
    <p:extLst>
      <p:ext uri="{BB962C8B-B14F-4D97-AF65-F5344CB8AC3E}">
        <p14:creationId xmlns:p14="http://schemas.microsoft.com/office/powerpoint/2010/main" val="2670236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Teacher Notes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 a revisit to the visual connections lessons from earlier in the unit.</a:t>
            </a:r>
            <a:endParaRPr lang="en-US" dirty="0"/>
          </a:p>
        </p:txBody>
      </p:sp>
    </p:spTree>
    <p:extLst>
      <p:ext uri="{BB962C8B-B14F-4D97-AF65-F5344CB8AC3E}">
        <p14:creationId xmlns:p14="http://schemas.microsoft.com/office/powerpoint/2010/main" val="40863894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Teacher Notes</a:t>
            </a:r>
          </a:p>
          <a:p>
            <a:endParaRPr lang="en-US" sz="1200" b="0" i="0" u="none" strike="noStrike" kern="1200" dirty="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Answer key </a:t>
            </a:r>
            <a:r>
              <a:rPr lang="en-US" sz="1200" b="0" i="0" u="none" strike="noStrike" kern="1200" dirty="0">
                <a:solidFill>
                  <a:schemeClr val="tx1"/>
                </a:solidFill>
                <a:effectLst/>
                <a:latin typeface="+mn-lt"/>
                <a:ea typeface="+mn-ea"/>
                <a:cs typeface="+mn-cs"/>
              </a:rPr>
              <a:t>to </a:t>
            </a:r>
            <a:r>
              <a:rPr lang="en-US" sz="1200" b="0" i="0" u="none" strike="noStrike" kern="1200">
                <a:solidFill>
                  <a:schemeClr val="tx1"/>
                </a:solidFill>
                <a:effectLst/>
                <a:latin typeface="+mn-lt"/>
                <a:ea typeface="+mn-ea"/>
                <a:cs typeface="+mn-cs"/>
              </a:rPr>
              <a:t>consolidate thinking with students. This should only be shown once students have had a chance to share and discuss their thinking of the sorting activity.</a:t>
            </a:r>
            <a:endParaRPr lang="en-US" dirty="0"/>
          </a:p>
        </p:txBody>
      </p:sp>
    </p:spTree>
    <p:extLst>
      <p:ext uri="{BB962C8B-B14F-4D97-AF65-F5344CB8AC3E}">
        <p14:creationId xmlns:p14="http://schemas.microsoft.com/office/powerpoint/2010/main" val="1672238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98</a:t>
            </a:fld>
            <a:endParaRPr lang="en-US"/>
          </a:p>
        </p:txBody>
      </p:sp>
    </p:spTree>
    <p:extLst>
      <p:ext uri="{BB962C8B-B14F-4D97-AF65-F5344CB8AC3E}">
        <p14:creationId xmlns:p14="http://schemas.microsoft.com/office/powerpoint/2010/main" val="33651958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For this learning experience all students will begin at challenge 1 – A Shiny New Company, and move on as they complete each part of the project.</a:t>
            </a:r>
          </a:p>
          <a:p>
            <a:pPr marL="285750" lvl="0" indent="-285750" algn="l" rtl="0">
              <a:spcBef>
                <a:spcPts val="0"/>
              </a:spcBef>
              <a:spcAft>
                <a:spcPts val="0"/>
              </a:spcAft>
              <a:buAutoNum type="romanUcParenR"/>
            </a:pPr>
            <a:r>
              <a:rPr lang="en-CA"/>
              <a:t>Looking Back – a place for reflection/self-assessment</a:t>
            </a:r>
          </a:p>
          <a:p>
            <a:pPr marL="285750" lvl="0" indent="-285750" algn="l" rtl="0">
              <a:spcBef>
                <a:spcPts val="0"/>
              </a:spcBef>
              <a:spcAft>
                <a:spcPts val="0"/>
              </a:spcAft>
              <a:buAutoNum type="romanUcParen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Images Sources: https://openclipart.org/detail/172707/edit-icon-icono-editar, https://openclipart.org/detail/212116/screencast</a:t>
            </a:r>
          </a:p>
        </p:txBody>
      </p:sp>
    </p:spTree>
    <p:extLst>
      <p:ext uri="{BB962C8B-B14F-4D97-AF65-F5344CB8AC3E}">
        <p14:creationId xmlns:p14="http://schemas.microsoft.com/office/powerpoint/2010/main" val="32911229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Teacher Notes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Part I, the activating activity…would you rather.</a:t>
            </a:r>
          </a:p>
          <a:p>
            <a:pPr marL="0" lvl="0" indent="0" algn="l" rtl="0">
              <a:spcBef>
                <a:spcPts val="0"/>
              </a:spcBef>
              <a:spcAft>
                <a:spcPts val="0"/>
              </a:spcAft>
              <a:buNone/>
            </a:pPr>
            <a:r>
              <a:rPr lang="en-CA" dirty="0"/>
              <a:t>Allow students some time for individual thinking first, then share thinking with a small group or some students share out to the class. These tend to go quicker than other number talks so a few have been included. It is entirely possible that you would only want to use one or two as your activating activity. This “Real World” design challenge could/will likely take more than one day to complete. You could assign a different one each day if that works with your synchronous class time.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Source: https://www.wouldyourathermath.com/category/6to8/</a:t>
            </a:r>
          </a:p>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290062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9ABE-EDAF-C344-AE08-33568D38A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ED365-E67C-9647-A6CA-48BC04E4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40D7F-84E8-0341-A667-37F9646DB577}"/>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B62B2DF8-23F0-7641-82BD-4569C5FCE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92FD4-4DAA-E34B-96A9-E26055FF0FAE}"/>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83502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F80-9DE1-CA44-BD89-C6576D0EF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F2BA4-AF5A-4543-9050-09CE8AC8C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D9B47-D671-1047-A0BF-FC73296EA0D6}"/>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9FDEF46E-8246-7A45-984A-C5C61D1C0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9405-C935-A34E-89C2-DC100F9D21D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7340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2A44-077F-504A-9257-0637845E14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A708A-099A-A34E-BAC5-25DC2C484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A0A28-8375-3644-B34D-8170FA3E46F7}"/>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F37BA247-9CD0-7444-87F6-45C86DF3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3E17-8441-224B-A6ED-71A58BAAEDE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791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1BA4-F952-C24E-90C2-2A76BF3DA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BB73-FD32-5F4D-AFF2-2119DA0A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BC1A6-8FAE-F245-A623-30044C4FF4B1}"/>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3BEEA6D9-17C9-A344-B8FF-4E29E4D4B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868C-78EC-F541-A998-66649AEF8861}"/>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7763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9D01-9F03-BC46-85AB-066C754F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7C8B-9D9F-1545-8CC4-1BF05A653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6E69B-6B75-AC4F-AF48-639ED84C016C}"/>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EC255CCE-D45C-2E41-B80E-CC0FDCD59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6F4-5DE2-634F-ACD1-EC344952727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424894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CC1-5AAF-3D44-B034-C703CA84B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EB112-BAC0-F045-AD9D-2FE008B2A8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CC9BA-C3D9-3A45-98CD-0820A60E1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3A8FC-024A-6D41-82DA-31538457F417}"/>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6" name="Footer Placeholder 5">
            <a:extLst>
              <a:ext uri="{FF2B5EF4-FFF2-40B4-BE49-F238E27FC236}">
                <a16:creationId xmlns:a16="http://schemas.microsoft.com/office/drawing/2014/main" id="{CB8C11E4-5C47-2E43-8AC7-4232743D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A0B78-7E7E-1C48-9EC6-A45C239AC29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83579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5B1A-6B1B-FF4F-AE90-9D8A9099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5811-362D-F144-A47D-AFB504EC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8D181-F4A5-2346-9AA5-3C01B6188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1B0B6-613B-C64A-9C93-928E24650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B35E8-9E34-004C-8343-75F86A693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B5E3-B0C4-144A-86B1-355F9862D058}"/>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8" name="Footer Placeholder 7">
            <a:extLst>
              <a:ext uri="{FF2B5EF4-FFF2-40B4-BE49-F238E27FC236}">
                <a16:creationId xmlns:a16="http://schemas.microsoft.com/office/drawing/2014/main" id="{2C64F08B-0B0A-8F40-AD9C-C139664DB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9CF8D-C322-B847-A7AE-FD9ACFB4FD3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6973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B9A-5681-C542-96E8-3EFEEE1CC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CEA47-1244-3F45-B1F3-D06C38302294}"/>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4" name="Footer Placeholder 3">
            <a:extLst>
              <a:ext uri="{FF2B5EF4-FFF2-40B4-BE49-F238E27FC236}">
                <a16:creationId xmlns:a16="http://schemas.microsoft.com/office/drawing/2014/main" id="{8E66F7E7-0836-4347-A5D1-B45210D43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36C8A-2C0A-5A48-A9E2-3147D2D1A16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60547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64440-AB37-D04B-B765-678FFF67AC42}"/>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3" name="Footer Placeholder 2">
            <a:extLst>
              <a:ext uri="{FF2B5EF4-FFF2-40B4-BE49-F238E27FC236}">
                <a16:creationId xmlns:a16="http://schemas.microsoft.com/office/drawing/2014/main" id="{69957E9D-FBEA-2A4D-9C44-31BA98C01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ED5D-4CCF-AB46-92D1-6F64C63FE38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881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4321-BFD6-1B45-BBDE-688CDBD7A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C5C22-22FA-B24E-8B73-8D3A077A6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AC4CA-8492-EA41-B356-47E5EE5AD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8ADE-09ED-A34A-8CA8-34E397F2FEBF}"/>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6" name="Footer Placeholder 5">
            <a:extLst>
              <a:ext uri="{FF2B5EF4-FFF2-40B4-BE49-F238E27FC236}">
                <a16:creationId xmlns:a16="http://schemas.microsoft.com/office/drawing/2014/main" id="{383BF885-BCD4-0A4C-AEE8-D1CEFD1FF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5F1B3-1AB5-0649-B5DF-89D1EC334AA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6678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55D9-FBB5-994E-96BE-6531301C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ABA46-1596-1048-B9DC-6F3551EA1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F5A7-730F-0A4F-9C68-C5548DB23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5388B-C9FF-AD4B-9A7F-602F000E7B9A}"/>
              </a:ext>
            </a:extLst>
          </p:cNvPr>
          <p:cNvSpPr>
            <a:spLocks noGrp="1"/>
          </p:cNvSpPr>
          <p:nvPr>
            <p:ph type="dt" sz="half" idx="10"/>
          </p:nvPr>
        </p:nvSpPr>
        <p:spPr/>
        <p:txBody>
          <a:bodyPr/>
          <a:lstStyle/>
          <a:p>
            <a:fld id="{B0DB1434-916A-8E41-BF8D-A7F1BE67FDB3}" type="datetimeFigureOut">
              <a:rPr lang="en-US" smtClean="0"/>
              <a:t>12/22/2020</a:t>
            </a:fld>
            <a:endParaRPr lang="en-US"/>
          </a:p>
        </p:txBody>
      </p:sp>
      <p:sp>
        <p:nvSpPr>
          <p:cNvPr id="6" name="Footer Placeholder 5">
            <a:extLst>
              <a:ext uri="{FF2B5EF4-FFF2-40B4-BE49-F238E27FC236}">
                <a16:creationId xmlns:a16="http://schemas.microsoft.com/office/drawing/2014/main" id="{94AA0F92-CC4F-804B-A0DA-FC411C5B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2324-31FC-2244-B1FD-6F1E9092674F}"/>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5035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F1734-E1F8-6F4F-9146-F1B9DBF3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9747D-B15A-0745-B821-B7C4A0DC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8E048-81BC-E446-A1E7-964914867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1434-916A-8E41-BF8D-A7F1BE67FDB3}" type="datetimeFigureOut">
              <a:rPr lang="en-US" smtClean="0"/>
              <a:t>12/22/2020</a:t>
            </a:fld>
            <a:endParaRPr lang="en-US"/>
          </a:p>
        </p:txBody>
      </p:sp>
      <p:sp>
        <p:nvSpPr>
          <p:cNvPr id="5" name="Footer Placeholder 4">
            <a:extLst>
              <a:ext uri="{FF2B5EF4-FFF2-40B4-BE49-F238E27FC236}">
                <a16:creationId xmlns:a16="http://schemas.microsoft.com/office/drawing/2014/main" id="{B072A2BB-C7F0-A846-9920-C53F82995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2656-AB6A-C54F-9B57-7A5A796D2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2B6A-6AF7-C64F-9DDD-77C91C9B9453}" type="slidenum">
              <a:rPr lang="en-US" smtClean="0"/>
              <a:t>‹#›</a:t>
            </a:fld>
            <a:endParaRPr lang="en-US"/>
          </a:p>
        </p:txBody>
      </p:sp>
    </p:spTree>
    <p:extLst>
      <p:ext uri="{BB962C8B-B14F-4D97-AF65-F5344CB8AC3E}">
        <p14:creationId xmlns:p14="http://schemas.microsoft.com/office/powerpoint/2010/main" val="7028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hyperlink" Target="https://www.edu.gov.mb.ca/k12/assess/report_cards/grading/docs/math_problem_solving.pdf" TargetMode="External"/><Relationship Id="rId5" Type="http://schemas.openxmlformats.org/officeDocument/2006/relationships/hyperlink" Target="https://www.edu.gov.mb.ca/k12/assess/report_cards/grading/docs/mental_math.pdf" TargetMode="External"/><Relationship Id="rId4" Type="http://schemas.openxmlformats.org/officeDocument/2006/relationships/hyperlink" Target="https://www.edu.gov.mb.ca/k12/assess/report_cards/grading/docs/math_knowledge_understanding.pdf"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toytheater.com/category/teacher-tools/virtual-manipulativ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www.youtube.com/embed/P4-n0IMQSrQ?feature=oembed" TargetMode="External"/><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ideo" Target="https://www.youtube.com/embed/4EihVsa8I2I?feature=oembed" TargetMode="External"/><Relationship Id="rId4" Type="http://schemas.openxmlformats.org/officeDocument/2006/relationships/image" Target="../media/image23.jpeg"/></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9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CCA5F87-1D1E-45CB-8D83-FC7EEFAD99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40D1AF81-B6D3-485E-ACE6-2DC73CC2AAE2}"/>
              </a:ext>
            </a:extLst>
          </p:cNvPr>
          <p:cNvPicPr>
            <a:picLocks noChangeAspect="1"/>
          </p:cNvPicPr>
          <p:nvPr/>
        </p:nvPicPr>
        <p:blipFill rotWithShape="1">
          <a:blip r:embed="rId3"/>
          <a:srcRect l="12394" t="2968" r="5738"/>
          <a:stretch/>
        </p:blipFill>
        <p:spPr>
          <a:xfrm>
            <a:off x="20" y="10"/>
            <a:ext cx="8668492" cy="6857990"/>
          </a:xfrm>
          <a:prstGeom prst="rect">
            <a:avLst/>
          </a:prstGeom>
        </p:spPr>
      </p:pic>
      <p:sp>
        <p:nvSpPr>
          <p:cNvPr id="32" name="Rectangle 31">
            <a:extLst>
              <a:ext uri="{FF2B5EF4-FFF2-40B4-BE49-F238E27FC236}">
                <a16:creationId xmlns:a16="http://schemas.microsoft.com/office/drawing/2014/main" id="{7CCFC2C6-6238-4A2F-93DE-2ADF74AF6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76;p14">
            <a:extLst>
              <a:ext uri="{FF2B5EF4-FFF2-40B4-BE49-F238E27FC236}">
                <a16:creationId xmlns:a16="http://schemas.microsoft.com/office/drawing/2014/main" id="{FDD8050D-2F8F-4D44-B4C9-73EB0FC846CA}"/>
              </a:ext>
            </a:extLst>
          </p:cNvPr>
          <p:cNvSpPr txBox="1">
            <a:spLocks/>
          </p:cNvSpPr>
          <p:nvPr/>
        </p:nvSpPr>
        <p:spPr>
          <a:xfrm>
            <a:off x="7848600" y="1122363"/>
            <a:ext cx="4023360" cy="3204134"/>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a:t>Playing with PATTERNS</a:t>
            </a:r>
            <a:endParaRPr lang="en-US" sz="4800"/>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3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41835765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BC228B6A-19BD-E340-8A1E-2EE0C1CF06DB}"/>
              </a:ext>
            </a:extLst>
          </p:cNvPr>
          <p:cNvPicPr>
            <a:picLocks noChangeAspect="1"/>
          </p:cNvPicPr>
          <p:nvPr/>
        </p:nvPicPr>
        <p:blipFill>
          <a:blip r:embed="rId3"/>
          <a:stretch>
            <a:fillRect/>
          </a:stretch>
        </p:blipFill>
        <p:spPr>
          <a:xfrm>
            <a:off x="3758485" y="1063202"/>
            <a:ext cx="7684506" cy="5486400"/>
          </a:xfrm>
          <a:prstGeom prst="rect">
            <a:avLst/>
          </a:prstGeom>
        </p:spPr>
      </p:pic>
      <p:sp>
        <p:nvSpPr>
          <p:cNvPr id="2" name="TextBox 1">
            <a:extLst>
              <a:ext uri="{FF2B5EF4-FFF2-40B4-BE49-F238E27FC236}">
                <a16:creationId xmlns:a16="http://schemas.microsoft.com/office/drawing/2014/main" id="{D4DADB7B-BAFD-6645-97E5-22D548FD4D8C}"/>
              </a:ext>
            </a:extLst>
          </p:cNvPr>
          <p:cNvSpPr txBox="1"/>
          <p:nvPr/>
        </p:nvSpPr>
        <p:spPr>
          <a:xfrm>
            <a:off x="491871" y="1617659"/>
            <a:ext cx="2871788" cy="2123658"/>
          </a:xfrm>
          <a:prstGeom prst="rect">
            <a:avLst/>
          </a:prstGeom>
          <a:noFill/>
        </p:spPr>
        <p:txBody>
          <a:bodyPr wrap="square" rtlCol="0">
            <a:spAutoFit/>
          </a:bodyPr>
          <a:lstStyle/>
          <a:p>
            <a:pPr algn="ctr"/>
            <a:r>
              <a:rPr lang="en-US" sz="4400" b="1">
                <a:latin typeface="Cavolini" panose="03000502040302020204" pitchFamily="66" charset="0"/>
                <a:cs typeface="Cavolini" panose="03000502040302020204" pitchFamily="66" charset="0"/>
              </a:rPr>
              <a:t>Would you rather…</a:t>
            </a:r>
          </a:p>
        </p:txBody>
      </p:sp>
    </p:spTree>
    <p:extLst>
      <p:ext uri="{BB962C8B-B14F-4D97-AF65-F5344CB8AC3E}">
        <p14:creationId xmlns:p14="http://schemas.microsoft.com/office/powerpoint/2010/main" val="25392608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091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D4DADB7B-BAFD-6645-97E5-22D548FD4D8C}"/>
              </a:ext>
            </a:extLst>
          </p:cNvPr>
          <p:cNvSpPr txBox="1"/>
          <p:nvPr/>
        </p:nvSpPr>
        <p:spPr>
          <a:xfrm>
            <a:off x="491871" y="1617659"/>
            <a:ext cx="2871788" cy="2123658"/>
          </a:xfrm>
          <a:prstGeom prst="rect">
            <a:avLst/>
          </a:prstGeom>
          <a:noFill/>
        </p:spPr>
        <p:txBody>
          <a:bodyPr wrap="square" rtlCol="0">
            <a:spAutoFit/>
          </a:bodyPr>
          <a:lstStyle/>
          <a:p>
            <a:pPr algn="ctr"/>
            <a:r>
              <a:rPr lang="en-US" sz="4400" b="1">
                <a:latin typeface="Cavolini" panose="03000502040302020204" pitchFamily="66" charset="0"/>
                <a:cs typeface="Cavolini" panose="03000502040302020204" pitchFamily="66" charset="0"/>
              </a:rPr>
              <a:t>Would you rather…</a:t>
            </a:r>
          </a:p>
        </p:txBody>
      </p:sp>
      <p:pic>
        <p:nvPicPr>
          <p:cNvPr id="6" name="Picture 5" descr="A picture containing text, sign, screenshot&#10;&#10;Description automatically generated">
            <a:extLst>
              <a:ext uri="{FF2B5EF4-FFF2-40B4-BE49-F238E27FC236}">
                <a16:creationId xmlns:a16="http://schemas.microsoft.com/office/drawing/2014/main" id="{E73CDD77-35A6-EA45-AD70-440D25AEEC0D}"/>
              </a:ext>
            </a:extLst>
          </p:cNvPr>
          <p:cNvPicPr>
            <a:picLocks noChangeAspect="1"/>
          </p:cNvPicPr>
          <p:nvPr/>
        </p:nvPicPr>
        <p:blipFill>
          <a:blip r:embed="rId3"/>
          <a:stretch>
            <a:fillRect/>
          </a:stretch>
        </p:blipFill>
        <p:spPr>
          <a:xfrm>
            <a:off x="3872760" y="782503"/>
            <a:ext cx="7827369" cy="5917628"/>
          </a:xfrm>
          <a:prstGeom prst="rect">
            <a:avLst/>
          </a:prstGeom>
        </p:spPr>
      </p:pic>
    </p:spTree>
    <p:extLst>
      <p:ext uri="{BB962C8B-B14F-4D97-AF65-F5344CB8AC3E}">
        <p14:creationId xmlns:p14="http://schemas.microsoft.com/office/powerpoint/2010/main" val="39676690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3087"/>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8" name="Picture 7" descr="Diagram&#10;&#10;Description automatically generated">
            <a:extLst>
              <a:ext uri="{FF2B5EF4-FFF2-40B4-BE49-F238E27FC236}">
                <a16:creationId xmlns:a16="http://schemas.microsoft.com/office/drawing/2014/main" id="{C6783BE6-CA95-0447-A325-B5CE5385131A}"/>
              </a:ext>
            </a:extLst>
          </p:cNvPr>
          <p:cNvPicPr>
            <a:picLocks noChangeAspect="1"/>
          </p:cNvPicPr>
          <p:nvPr/>
        </p:nvPicPr>
        <p:blipFill>
          <a:blip r:embed="rId3"/>
          <a:stretch>
            <a:fillRect/>
          </a:stretch>
        </p:blipFill>
        <p:spPr>
          <a:xfrm>
            <a:off x="1815385" y="857986"/>
            <a:ext cx="8697432" cy="5729096"/>
          </a:xfrm>
          <a:prstGeom prst="rect">
            <a:avLst/>
          </a:prstGeom>
        </p:spPr>
      </p:pic>
    </p:spTree>
    <p:extLst>
      <p:ext uri="{BB962C8B-B14F-4D97-AF65-F5344CB8AC3E}">
        <p14:creationId xmlns:p14="http://schemas.microsoft.com/office/powerpoint/2010/main" val="4151720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8436691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9D49CE3D-037E-F141-8D9B-638289533128}"/>
              </a:ext>
            </a:extLst>
          </p:cNvPr>
          <p:cNvSpPr txBox="1"/>
          <p:nvPr/>
        </p:nvSpPr>
        <p:spPr>
          <a:xfrm>
            <a:off x="4148509" y="355316"/>
            <a:ext cx="7029450" cy="1077218"/>
          </a:xfrm>
          <a:prstGeom prst="rect">
            <a:avLst/>
          </a:prstGeom>
          <a:noFill/>
        </p:spPr>
        <p:txBody>
          <a:bodyPr wrap="square" rtlCol="0">
            <a:spAutoFit/>
          </a:bodyPr>
          <a:lstStyle/>
          <a:p>
            <a:r>
              <a:rPr lang="en-US" sz="3200" b="1">
                <a:latin typeface="MARKER FELT THIN" panose="02000400000000000000" pitchFamily="2" charset="77"/>
                <a:cs typeface="Cavolini" panose="03000502040302020204" pitchFamily="66" charset="0"/>
              </a:rPr>
              <a:t>Design Challenge – A Shiny New Company</a:t>
            </a:r>
          </a:p>
        </p:txBody>
      </p:sp>
      <p:sp>
        <p:nvSpPr>
          <p:cNvPr id="4" name="TextBox 3">
            <a:extLst>
              <a:ext uri="{FF2B5EF4-FFF2-40B4-BE49-F238E27FC236}">
                <a16:creationId xmlns:a16="http://schemas.microsoft.com/office/drawing/2014/main" id="{936A6277-40F5-0942-AC45-3663E9DCAFEB}"/>
              </a:ext>
            </a:extLst>
          </p:cNvPr>
          <p:cNvSpPr txBox="1"/>
          <p:nvPr/>
        </p:nvSpPr>
        <p:spPr>
          <a:xfrm>
            <a:off x="514350" y="1328734"/>
            <a:ext cx="11258550" cy="4247317"/>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Many business rely on patterns and trends to make a profit. </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Among other factors, how a company structures its customer admission fees or ticket prices plays an important role in generating as much profit as possible. </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You are the CEO (head of a company) in charge of setting up the structure for charging your customers (a few example ideas are provided on the next page for inspiration). Your company must provide a minimum of TWO options for customers to select from depending on their needs or personal preference.</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Name of your company: </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First brainstorming and description </a:t>
            </a:r>
            <a:r>
              <a:rPr lang="en-US">
                <a:latin typeface="Cavolini" panose="03000502040302020204" pitchFamily="66" charset="0"/>
                <a:cs typeface="Cavolini" panose="03000502040302020204" pitchFamily="66" charset="0"/>
              </a:rPr>
              <a:t>of the things your company charges customers for:</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809205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936A6277-40F5-0942-AC45-3663E9DCAFEB}"/>
              </a:ext>
            </a:extLst>
          </p:cNvPr>
          <p:cNvSpPr txBox="1"/>
          <p:nvPr/>
        </p:nvSpPr>
        <p:spPr>
          <a:xfrm>
            <a:off x="446355" y="1178841"/>
            <a:ext cx="11540376" cy="5570756"/>
          </a:xfrm>
          <a:prstGeom prst="rect">
            <a:avLst/>
          </a:prstGeom>
          <a:noFill/>
        </p:spPr>
        <p:txBody>
          <a:bodyPr wrap="square" lIns="91440" tIns="45720" rIns="91440" bIns="45720" rtlCol="0" anchor="t">
            <a:spAutoFit/>
          </a:bodyPr>
          <a:lstStyle/>
          <a:p>
            <a:r>
              <a:rPr lang="en-US" b="1">
                <a:latin typeface="Cavolini"/>
                <a:cs typeface="Cavolini"/>
              </a:rPr>
              <a:t>Ideas you may develop if you need inspiration for your business. These are NOT complete. You will need to take the idea and design the pricing structure!</a:t>
            </a:r>
          </a:p>
          <a:p>
            <a:endParaRPr lang="en-US" sz="1600">
              <a:latin typeface="Cavolini" panose="03000502040302020204" pitchFamily="66" charset="0"/>
              <a:cs typeface="Cavolini" panose="03000502040302020204" pitchFamily="66" charset="0"/>
            </a:endParaRPr>
          </a:p>
          <a:p>
            <a:r>
              <a:rPr lang="en-US" sz="1600">
                <a:latin typeface="Cavolini"/>
                <a:cs typeface="Cavolini"/>
              </a:rPr>
              <a:t>Wanda’s Waterpark has three admission fee options for customer to select from depending on how much time they want to spend in the park…</a:t>
            </a:r>
          </a:p>
          <a:p>
            <a:endParaRPr lang="en-US" sz="1600">
              <a:latin typeface="Cavolini" panose="03000502040302020204" pitchFamily="66" charset="0"/>
              <a:cs typeface="Cavolini" panose="03000502040302020204" pitchFamily="66" charset="0"/>
            </a:endParaRPr>
          </a:p>
          <a:p>
            <a:r>
              <a:rPr lang="en-US" sz="1600">
                <a:latin typeface="Cavolini"/>
                <a:cs typeface="Cavolini"/>
              </a:rPr>
              <a:t>Troy’s Tacos sells three different combinations of their World’s Best, award winning Taco of All Tacos…individual, house party packs, and super party packs…</a:t>
            </a:r>
          </a:p>
          <a:p>
            <a:endParaRPr lang="en-US" sz="1600">
              <a:latin typeface="Cavolini" panose="03000502040302020204" pitchFamily="66" charset="0"/>
              <a:cs typeface="Cavolini" panose="03000502040302020204" pitchFamily="66" charset="0"/>
            </a:endParaRPr>
          </a:p>
          <a:p>
            <a:r>
              <a:rPr lang="en-US" sz="1600">
                <a:latin typeface="Cavolini"/>
                <a:cs typeface="Cavolini"/>
              </a:rPr>
              <a:t>Felix’s Flix movie streaming service charges a monthly fee for…or individual movies can be purchased at a per movie rate but a minimum number of movies must be purchased each month…</a:t>
            </a:r>
          </a:p>
          <a:p>
            <a:endParaRPr lang="en-US" sz="1600">
              <a:latin typeface="Cavolini" panose="03000502040302020204" pitchFamily="66" charset="0"/>
              <a:cs typeface="Cavolini" panose="03000502040302020204" pitchFamily="66" charset="0"/>
            </a:endParaRPr>
          </a:p>
          <a:p>
            <a:r>
              <a:rPr lang="en-US" sz="1600">
                <a:latin typeface="Cavolini"/>
                <a:cs typeface="Cavolini"/>
              </a:rPr>
              <a:t>Luna’s Limo service provides two options for customers wanting to rent a limousine and driver. One option focuses on the number of hours the limo is required and the other is based on the distance traveled. </a:t>
            </a:r>
          </a:p>
          <a:p>
            <a:endParaRPr lang="en-US" sz="1600">
              <a:latin typeface="Cavolini" panose="03000502040302020204" pitchFamily="66" charset="0"/>
              <a:cs typeface="Cavolini" panose="03000502040302020204" pitchFamily="66" charset="0"/>
            </a:endParaRPr>
          </a:p>
          <a:p>
            <a:r>
              <a:rPr lang="en-US" sz="1600">
                <a:latin typeface="Cavolini"/>
                <a:cs typeface="Cavolini"/>
              </a:rPr>
              <a:t>The Red River Ex charges admission fees to get into the fairgrounds, as well as wristbands for all access rides, or a few different ride ticket packages…</a:t>
            </a:r>
          </a:p>
          <a:p>
            <a:endParaRPr lang="en-US" sz="1600">
              <a:latin typeface="Cavolini" panose="03000502040302020204" pitchFamily="66" charset="0"/>
              <a:cs typeface="Cavolini" panose="03000502040302020204" pitchFamily="66" charset="0"/>
            </a:endParaRPr>
          </a:p>
          <a:p>
            <a:r>
              <a:rPr lang="en-US" sz="1600" b="1">
                <a:latin typeface="Cavolini"/>
                <a:cs typeface="Cavolini"/>
              </a:rPr>
              <a:t>Other things you </a:t>
            </a:r>
            <a:r>
              <a:rPr lang="en-US" sz="1600" b="1" i="1">
                <a:latin typeface="Cavolini"/>
                <a:cs typeface="Cavolini"/>
              </a:rPr>
              <a:t>may want/need </a:t>
            </a:r>
            <a:r>
              <a:rPr lang="en-US" sz="1600" b="1">
                <a:latin typeface="Cavolini"/>
                <a:cs typeface="Cavolini"/>
              </a:rPr>
              <a:t>to consider: </a:t>
            </a:r>
            <a:endParaRPr lang="en-US" sz="1600" b="1">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US" sz="1600">
                <a:latin typeface="Cavolini"/>
                <a:cs typeface="Cavolini"/>
              </a:rPr>
              <a:t>hours of operation (in the case of admission fees)</a:t>
            </a:r>
          </a:p>
          <a:p>
            <a:pPr marL="742950" lvl="1" indent="-285750">
              <a:buFont typeface="Arial" panose="020B0604020202020204" pitchFamily="34" charset="0"/>
              <a:buChar char="•"/>
            </a:pPr>
            <a:r>
              <a:rPr lang="en-US" sz="1600">
                <a:latin typeface="Cavolini"/>
                <a:cs typeface="Cavolini"/>
              </a:rPr>
              <a:t>Age of customer (Adult vs child vs family admission)</a:t>
            </a:r>
          </a:p>
        </p:txBody>
      </p:sp>
      <p:sp>
        <p:nvSpPr>
          <p:cNvPr id="8" name="TextBox 7">
            <a:extLst>
              <a:ext uri="{FF2B5EF4-FFF2-40B4-BE49-F238E27FC236}">
                <a16:creationId xmlns:a16="http://schemas.microsoft.com/office/drawing/2014/main" id="{C52795EE-C7AD-D541-BD47-80BE18C62C37}"/>
              </a:ext>
            </a:extLst>
          </p:cNvPr>
          <p:cNvSpPr txBox="1"/>
          <p:nvPr/>
        </p:nvSpPr>
        <p:spPr>
          <a:xfrm>
            <a:off x="4148509" y="355316"/>
            <a:ext cx="7029450" cy="584775"/>
          </a:xfrm>
          <a:prstGeom prst="rect">
            <a:avLst/>
          </a:prstGeom>
          <a:noFill/>
        </p:spPr>
        <p:txBody>
          <a:bodyPr wrap="square" rtlCol="0">
            <a:spAutoFit/>
          </a:bodyPr>
          <a:lstStyle/>
          <a:p>
            <a:r>
              <a:rPr lang="en-US" sz="3200" b="1">
                <a:latin typeface="MARKER FELT THIN" panose="02000400000000000000" pitchFamily="2" charset="77"/>
                <a:cs typeface="Cavolini" panose="03000502040302020204" pitchFamily="66" charset="0"/>
              </a:rPr>
              <a:t>Design Challenge – A Shiny New Company</a:t>
            </a:r>
          </a:p>
        </p:txBody>
      </p:sp>
    </p:spTree>
    <p:extLst>
      <p:ext uri="{BB962C8B-B14F-4D97-AF65-F5344CB8AC3E}">
        <p14:creationId xmlns:p14="http://schemas.microsoft.com/office/powerpoint/2010/main" val="26881818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936A6277-40F5-0942-AC45-3663E9DCAFEB}"/>
              </a:ext>
            </a:extLst>
          </p:cNvPr>
          <p:cNvSpPr txBox="1"/>
          <p:nvPr/>
        </p:nvSpPr>
        <p:spPr>
          <a:xfrm>
            <a:off x="446355" y="1178841"/>
            <a:ext cx="11540376" cy="338554"/>
          </a:xfrm>
          <a:prstGeom prst="rect">
            <a:avLst/>
          </a:prstGeom>
          <a:noFill/>
        </p:spPr>
        <p:txBody>
          <a:bodyPr wrap="square" rtlCol="0">
            <a:spAutoFit/>
          </a:bodyPr>
          <a:lstStyle/>
          <a:p>
            <a:r>
              <a:rPr lang="en-US" sz="1600">
                <a:latin typeface="Cavolini" panose="03000502040302020204" pitchFamily="66" charset="0"/>
                <a:cs typeface="Cavolini" panose="03000502040302020204" pitchFamily="66" charset="0"/>
              </a:rPr>
              <a:t>Display the cost options for your customers here:</a:t>
            </a:r>
          </a:p>
        </p:txBody>
      </p:sp>
      <p:sp>
        <p:nvSpPr>
          <p:cNvPr id="7" name="TextBox 6">
            <a:extLst>
              <a:ext uri="{FF2B5EF4-FFF2-40B4-BE49-F238E27FC236}">
                <a16:creationId xmlns:a16="http://schemas.microsoft.com/office/drawing/2014/main" id="{35D2EB75-537B-5747-BA56-EB849E6EC0D0}"/>
              </a:ext>
            </a:extLst>
          </p:cNvPr>
          <p:cNvSpPr txBox="1"/>
          <p:nvPr/>
        </p:nvSpPr>
        <p:spPr>
          <a:xfrm>
            <a:off x="4148508" y="355316"/>
            <a:ext cx="7410079" cy="584775"/>
          </a:xfrm>
          <a:prstGeom prst="rect">
            <a:avLst/>
          </a:prstGeom>
          <a:noFill/>
        </p:spPr>
        <p:txBody>
          <a:bodyPr wrap="square" rtlCol="0">
            <a:spAutoFit/>
          </a:bodyPr>
          <a:lstStyle/>
          <a:p>
            <a:r>
              <a:rPr lang="en-US" sz="3200" b="1">
                <a:latin typeface="MARKER FELT THIN" panose="02000400000000000000" pitchFamily="2" charset="77"/>
                <a:cs typeface="Cavolini" panose="03000502040302020204" pitchFamily="66" charset="0"/>
              </a:rPr>
              <a:t>Design Challenge – Get Your Dollar</a:t>
            </a:r>
            <a:r>
              <a:rPr lang="en-US" sz="3200" b="1">
                <a:solidFill>
                  <a:schemeClr val="accent6"/>
                </a:solidFill>
                <a:latin typeface="MARKER FELT THIN" panose="02000400000000000000" pitchFamily="2" charset="77"/>
                <a:cs typeface="Cavolini" panose="03000502040302020204" pitchFamily="66" charset="0"/>
              </a:rPr>
              <a:t>$</a:t>
            </a:r>
            <a:r>
              <a:rPr lang="en-US" sz="3200" b="1">
                <a:latin typeface="MARKER FELT THIN" panose="02000400000000000000" pitchFamily="2" charset="77"/>
                <a:cs typeface="Cavolini" panose="03000502040302020204" pitchFamily="66" charset="0"/>
              </a:rPr>
              <a:t> in Order</a:t>
            </a:r>
          </a:p>
        </p:txBody>
      </p:sp>
      <p:sp>
        <p:nvSpPr>
          <p:cNvPr id="8" name="TextBox 7">
            <a:extLst>
              <a:ext uri="{FF2B5EF4-FFF2-40B4-BE49-F238E27FC236}">
                <a16:creationId xmlns:a16="http://schemas.microsoft.com/office/drawing/2014/main" id="{48A9B531-F1CA-2944-85B8-B9872958C2C6}"/>
              </a:ext>
            </a:extLst>
          </p:cNvPr>
          <p:cNvSpPr txBox="1"/>
          <p:nvPr/>
        </p:nvSpPr>
        <p:spPr>
          <a:xfrm>
            <a:off x="325812" y="6041019"/>
            <a:ext cx="11540376" cy="584775"/>
          </a:xfrm>
          <a:prstGeom prst="rect">
            <a:avLst/>
          </a:prstGeom>
          <a:noFill/>
        </p:spPr>
        <p:txBody>
          <a:bodyPr wrap="square" rtlCol="0">
            <a:spAutoFit/>
          </a:bodyPr>
          <a:lstStyle/>
          <a:p>
            <a:r>
              <a:rPr lang="en-US" sz="1600">
                <a:latin typeface="Cavolini" panose="03000502040302020204" pitchFamily="66" charset="0"/>
                <a:cs typeface="Cavolini" panose="03000502040302020204" pitchFamily="66" charset="0"/>
              </a:rPr>
              <a:t>Share what your company does/sells and your payment options with a family member or friend. What payment option would they select? Why? </a:t>
            </a:r>
          </a:p>
        </p:txBody>
      </p:sp>
    </p:spTree>
    <p:extLst>
      <p:ext uri="{BB962C8B-B14F-4D97-AF65-F5344CB8AC3E}">
        <p14:creationId xmlns:p14="http://schemas.microsoft.com/office/powerpoint/2010/main" val="4568196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936A6277-40F5-0942-AC45-3663E9DCAFEB}"/>
              </a:ext>
            </a:extLst>
          </p:cNvPr>
          <p:cNvSpPr txBox="1"/>
          <p:nvPr/>
        </p:nvSpPr>
        <p:spPr>
          <a:xfrm>
            <a:off x="446355" y="1264569"/>
            <a:ext cx="11540376" cy="1077218"/>
          </a:xfrm>
          <a:prstGeom prst="rect">
            <a:avLst/>
          </a:prstGeom>
          <a:noFill/>
        </p:spPr>
        <p:txBody>
          <a:bodyPr wrap="square" rtlCol="0">
            <a:spAutoFit/>
          </a:bodyPr>
          <a:lstStyle/>
          <a:p>
            <a:r>
              <a:rPr lang="en-US" sz="1600">
                <a:latin typeface="Cavolini" panose="03000502040302020204" pitchFamily="66" charset="0"/>
                <a:cs typeface="Cavolini" panose="03000502040302020204" pitchFamily="66" charset="0"/>
              </a:rPr>
              <a:t>Display the data for your various payment options in a </a:t>
            </a:r>
            <a:r>
              <a:rPr lang="en-US" sz="1600" b="1">
                <a:latin typeface="Cavolini" panose="03000502040302020204" pitchFamily="66" charset="0"/>
                <a:cs typeface="Cavolini" panose="03000502040302020204" pitchFamily="66" charset="0"/>
              </a:rPr>
              <a:t>table of values.</a:t>
            </a:r>
            <a:r>
              <a:rPr lang="en-US" sz="1600">
                <a:latin typeface="Cavolini" panose="03000502040302020204" pitchFamily="66" charset="0"/>
                <a:cs typeface="Cavolini" panose="03000502040302020204" pitchFamily="66" charset="0"/>
              </a:rPr>
              <a:t> </a:t>
            </a:r>
          </a:p>
          <a:p>
            <a:endParaRPr lang="en-US" sz="1600">
              <a:latin typeface="Cavolini" panose="03000502040302020204" pitchFamily="66" charset="0"/>
              <a:cs typeface="Cavolini" panose="03000502040302020204" pitchFamily="66" charset="0"/>
            </a:endParaRPr>
          </a:p>
          <a:p>
            <a:r>
              <a:rPr lang="en-US" sz="1600">
                <a:latin typeface="Cavolini" panose="03000502040302020204" pitchFamily="66" charset="0"/>
                <a:cs typeface="Cavolini" panose="03000502040302020204" pitchFamily="66" charset="0"/>
              </a:rPr>
              <a:t>The tables will help the company see the effects as increasing numbers of customers opt for each of the different payment options.</a:t>
            </a:r>
          </a:p>
        </p:txBody>
      </p:sp>
      <p:sp>
        <p:nvSpPr>
          <p:cNvPr id="7" name="TextBox 6">
            <a:extLst>
              <a:ext uri="{FF2B5EF4-FFF2-40B4-BE49-F238E27FC236}">
                <a16:creationId xmlns:a16="http://schemas.microsoft.com/office/drawing/2014/main" id="{4D5FDEFC-FA97-024F-9E31-C2FC62FFD577}"/>
              </a:ext>
            </a:extLst>
          </p:cNvPr>
          <p:cNvSpPr txBox="1"/>
          <p:nvPr/>
        </p:nvSpPr>
        <p:spPr>
          <a:xfrm>
            <a:off x="4148509" y="355316"/>
            <a:ext cx="7029450" cy="584775"/>
          </a:xfrm>
          <a:prstGeom prst="rect">
            <a:avLst/>
          </a:prstGeom>
          <a:noFill/>
        </p:spPr>
        <p:txBody>
          <a:bodyPr wrap="square" rtlCol="0">
            <a:spAutoFit/>
          </a:bodyPr>
          <a:lstStyle/>
          <a:p>
            <a:r>
              <a:rPr lang="en-US" sz="3200" b="1">
                <a:latin typeface="MARKER FELT THIN" panose="02000400000000000000" pitchFamily="2" charset="77"/>
                <a:cs typeface="Cavolini" panose="03000502040302020204" pitchFamily="66" charset="0"/>
              </a:rPr>
              <a:t>Design Challenge – Making Projections</a:t>
            </a:r>
          </a:p>
        </p:txBody>
      </p:sp>
    </p:spTree>
    <p:extLst>
      <p:ext uri="{BB962C8B-B14F-4D97-AF65-F5344CB8AC3E}">
        <p14:creationId xmlns:p14="http://schemas.microsoft.com/office/powerpoint/2010/main" val="33347933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936A6277-40F5-0942-AC45-3663E9DCAFEB}"/>
              </a:ext>
            </a:extLst>
          </p:cNvPr>
          <p:cNvSpPr txBox="1"/>
          <p:nvPr/>
        </p:nvSpPr>
        <p:spPr>
          <a:xfrm>
            <a:off x="446355" y="1264569"/>
            <a:ext cx="11540376" cy="1569660"/>
          </a:xfrm>
          <a:prstGeom prst="rect">
            <a:avLst/>
          </a:prstGeom>
          <a:noFill/>
        </p:spPr>
        <p:txBody>
          <a:bodyPr wrap="square" rtlCol="0">
            <a:spAutoFit/>
          </a:bodyPr>
          <a:lstStyle/>
          <a:p>
            <a:r>
              <a:rPr lang="en-US" sz="1600">
                <a:latin typeface="Cavolini" panose="03000502040302020204" pitchFamily="66" charset="0"/>
                <a:cs typeface="Cavolini" panose="03000502040302020204" pitchFamily="66" charset="0"/>
              </a:rPr>
              <a:t>Can you create any equations you could use to help calculate the money collected</a:t>
            </a:r>
            <a:r>
              <a:rPr lang="en-US" sz="1600" b="1">
                <a:latin typeface="Cavolini" panose="03000502040302020204" pitchFamily="66" charset="0"/>
                <a:cs typeface="Cavolini" panose="03000502040302020204" pitchFamily="66" charset="0"/>
              </a:rPr>
              <a:t>?</a:t>
            </a:r>
            <a:r>
              <a:rPr lang="en-US" sz="1600">
                <a:latin typeface="Cavolini" panose="03000502040302020204" pitchFamily="66" charset="0"/>
                <a:cs typeface="Cavolini" panose="03000502040302020204" pitchFamily="66" charset="0"/>
              </a:rPr>
              <a:t> </a:t>
            </a:r>
          </a:p>
          <a:p>
            <a:endParaRPr lang="en-US" sz="1600">
              <a:latin typeface="Cavolini" panose="03000502040302020204" pitchFamily="66" charset="0"/>
              <a:cs typeface="Cavolini" panose="03000502040302020204" pitchFamily="66" charset="0"/>
            </a:endParaRPr>
          </a:p>
          <a:p>
            <a:endParaRPr lang="en-US" sz="1600">
              <a:latin typeface="Cavolini" panose="03000502040302020204" pitchFamily="66" charset="0"/>
              <a:cs typeface="Cavolini" panose="03000502040302020204" pitchFamily="66" charset="0"/>
            </a:endParaRPr>
          </a:p>
          <a:p>
            <a:r>
              <a:rPr lang="en-US" sz="1600">
                <a:latin typeface="Cavolini" panose="03000502040302020204" pitchFamily="66" charset="0"/>
                <a:cs typeface="Cavolini" panose="03000502040302020204" pitchFamily="66" charset="0"/>
              </a:rPr>
              <a:t>Use your equation(s) to calculate the amount of money collected for each payment option if, on one rather strange day, ALL customers selected that payment option. You can select an appropriate number of customers that might visit your company in a single day.</a:t>
            </a:r>
          </a:p>
        </p:txBody>
      </p:sp>
      <p:sp>
        <p:nvSpPr>
          <p:cNvPr id="7" name="TextBox 6">
            <a:extLst>
              <a:ext uri="{FF2B5EF4-FFF2-40B4-BE49-F238E27FC236}">
                <a16:creationId xmlns:a16="http://schemas.microsoft.com/office/drawing/2014/main" id="{4D5FDEFC-FA97-024F-9E31-C2FC62FFD577}"/>
              </a:ext>
            </a:extLst>
          </p:cNvPr>
          <p:cNvSpPr txBox="1"/>
          <p:nvPr/>
        </p:nvSpPr>
        <p:spPr>
          <a:xfrm>
            <a:off x="4148509" y="355316"/>
            <a:ext cx="7029450" cy="584775"/>
          </a:xfrm>
          <a:prstGeom prst="rect">
            <a:avLst/>
          </a:prstGeom>
          <a:noFill/>
        </p:spPr>
        <p:txBody>
          <a:bodyPr wrap="square" rtlCol="0">
            <a:spAutoFit/>
          </a:bodyPr>
          <a:lstStyle/>
          <a:p>
            <a:r>
              <a:rPr lang="en-US" sz="3200" b="1">
                <a:latin typeface="MARKER FELT THIN" panose="02000400000000000000" pitchFamily="2" charset="77"/>
                <a:cs typeface="Cavolini" panose="03000502040302020204" pitchFamily="66" charset="0"/>
              </a:rPr>
              <a:t>Design Challenge – Making Projections</a:t>
            </a:r>
          </a:p>
        </p:txBody>
      </p:sp>
    </p:spTree>
    <p:extLst>
      <p:ext uri="{BB962C8B-B14F-4D97-AF65-F5344CB8AC3E}">
        <p14:creationId xmlns:p14="http://schemas.microsoft.com/office/powerpoint/2010/main" val="893962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393835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2217D92-7379-4E96-95D2-17E788081D1F}"/>
              </a:ext>
            </a:extLst>
          </p:cNvPr>
          <p:cNvSpPr/>
          <p:nvPr/>
        </p:nvSpPr>
        <p:spPr>
          <a:xfrm>
            <a:off x="974430"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 name="Rectangle 28">
            <a:extLst>
              <a:ext uri="{FF2B5EF4-FFF2-40B4-BE49-F238E27FC236}">
                <a16:creationId xmlns:a16="http://schemas.microsoft.com/office/drawing/2014/main" id="{D2F9BA67-95CF-4F58-BDE5-B081BB26653D}"/>
              </a:ext>
            </a:extLst>
          </p:cNvPr>
          <p:cNvSpPr/>
          <p:nvPr/>
        </p:nvSpPr>
        <p:spPr>
          <a:xfrm>
            <a:off x="1498987"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 name="Rectangle 29">
            <a:extLst>
              <a:ext uri="{FF2B5EF4-FFF2-40B4-BE49-F238E27FC236}">
                <a16:creationId xmlns:a16="http://schemas.microsoft.com/office/drawing/2014/main" id="{5B759F36-6B06-448A-92FF-4BDABBD790A0}"/>
              </a:ext>
            </a:extLst>
          </p:cNvPr>
          <p:cNvSpPr/>
          <p:nvPr/>
        </p:nvSpPr>
        <p:spPr>
          <a:xfrm>
            <a:off x="1498987"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 name="Rectangle 30">
            <a:extLst>
              <a:ext uri="{FF2B5EF4-FFF2-40B4-BE49-F238E27FC236}">
                <a16:creationId xmlns:a16="http://schemas.microsoft.com/office/drawing/2014/main" id="{DFDE6C79-85DC-4E12-92E9-014AC8F8FB56}"/>
              </a:ext>
            </a:extLst>
          </p:cNvPr>
          <p:cNvSpPr/>
          <p:nvPr/>
        </p:nvSpPr>
        <p:spPr>
          <a:xfrm>
            <a:off x="3832827"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 name="Rectangle 31">
            <a:extLst>
              <a:ext uri="{FF2B5EF4-FFF2-40B4-BE49-F238E27FC236}">
                <a16:creationId xmlns:a16="http://schemas.microsoft.com/office/drawing/2014/main" id="{994F6990-22EE-40E0-9C5F-D3EE06B7AF50}"/>
              </a:ext>
            </a:extLst>
          </p:cNvPr>
          <p:cNvSpPr/>
          <p:nvPr/>
        </p:nvSpPr>
        <p:spPr>
          <a:xfrm>
            <a:off x="4357384"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0B1D2B5F-A220-49E8-A3D4-6F018F50B167}"/>
              </a:ext>
            </a:extLst>
          </p:cNvPr>
          <p:cNvSpPr/>
          <p:nvPr/>
        </p:nvSpPr>
        <p:spPr>
          <a:xfrm>
            <a:off x="4357384"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E72D2A3F-BBB2-48E8-9539-D7080A524056}"/>
              </a:ext>
            </a:extLst>
          </p:cNvPr>
          <p:cNvSpPr/>
          <p:nvPr/>
        </p:nvSpPr>
        <p:spPr>
          <a:xfrm>
            <a:off x="4883105"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 name="Rectangle 34">
            <a:extLst>
              <a:ext uri="{FF2B5EF4-FFF2-40B4-BE49-F238E27FC236}">
                <a16:creationId xmlns:a16="http://schemas.microsoft.com/office/drawing/2014/main" id="{130E14D8-1570-4DDD-A8D9-60DFCCE3FC80}"/>
              </a:ext>
            </a:extLst>
          </p:cNvPr>
          <p:cNvSpPr/>
          <p:nvPr/>
        </p:nvSpPr>
        <p:spPr>
          <a:xfrm>
            <a:off x="5407662"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 name="Rectangle 35">
            <a:extLst>
              <a:ext uri="{FF2B5EF4-FFF2-40B4-BE49-F238E27FC236}">
                <a16:creationId xmlns:a16="http://schemas.microsoft.com/office/drawing/2014/main" id="{A8BF9313-00BD-48DB-A251-60632649BDAB}"/>
              </a:ext>
            </a:extLst>
          </p:cNvPr>
          <p:cNvSpPr/>
          <p:nvPr/>
        </p:nvSpPr>
        <p:spPr>
          <a:xfrm>
            <a:off x="5407662" y="317767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 name="Rectangle 36">
            <a:extLst>
              <a:ext uri="{FF2B5EF4-FFF2-40B4-BE49-F238E27FC236}">
                <a16:creationId xmlns:a16="http://schemas.microsoft.com/office/drawing/2014/main" id="{2B1B65D3-B8FF-4D7C-B6B9-6E2B3B80ED92}"/>
              </a:ext>
            </a:extLst>
          </p:cNvPr>
          <p:cNvSpPr/>
          <p:nvPr/>
        </p:nvSpPr>
        <p:spPr>
          <a:xfrm>
            <a:off x="7599177"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 name="Rectangle 37">
            <a:extLst>
              <a:ext uri="{FF2B5EF4-FFF2-40B4-BE49-F238E27FC236}">
                <a16:creationId xmlns:a16="http://schemas.microsoft.com/office/drawing/2014/main" id="{EC90AD59-09E5-445A-8745-08044B88BCCD}"/>
              </a:ext>
            </a:extLst>
          </p:cNvPr>
          <p:cNvSpPr/>
          <p:nvPr/>
        </p:nvSpPr>
        <p:spPr>
          <a:xfrm>
            <a:off x="8123734" y="212682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 name="Rectangle 38">
            <a:extLst>
              <a:ext uri="{FF2B5EF4-FFF2-40B4-BE49-F238E27FC236}">
                <a16:creationId xmlns:a16="http://schemas.microsoft.com/office/drawing/2014/main" id="{1CEBC5E2-868C-44D7-93C4-8DF38D503305}"/>
              </a:ext>
            </a:extLst>
          </p:cNvPr>
          <p:cNvSpPr/>
          <p:nvPr/>
        </p:nvSpPr>
        <p:spPr>
          <a:xfrm>
            <a:off x="8123734"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 name="Rectangle 39">
            <a:extLst>
              <a:ext uri="{FF2B5EF4-FFF2-40B4-BE49-F238E27FC236}">
                <a16:creationId xmlns:a16="http://schemas.microsoft.com/office/drawing/2014/main" id="{E937037A-BDC0-4915-AFB8-532945DB681F}"/>
              </a:ext>
            </a:extLst>
          </p:cNvPr>
          <p:cNvSpPr/>
          <p:nvPr/>
        </p:nvSpPr>
        <p:spPr>
          <a:xfrm>
            <a:off x="8648291"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 name="Rectangle 40">
            <a:extLst>
              <a:ext uri="{FF2B5EF4-FFF2-40B4-BE49-F238E27FC236}">
                <a16:creationId xmlns:a16="http://schemas.microsoft.com/office/drawing/2014/main" id="{27F7A3C7-0006-4783-AD8C-693573C77A63}"/>
              </a:ext>
            </a:extLst>
          </p:cNvPr>
          <p:cNvSpPr/>
          <p:nvPr/>
        </p:nvSpPr>
        <p:spPr>
          <a:xfrm>
            <a:off x="9172848"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 name="Rectangle 41">
            <a:extLst>
              <a:ext uri="{FF2B5EF4-FFF2-40B4-BE49-F238E27FC236}">
                <a16:creationId xmlns:a16="http://schemas.microsoft.com/office/drawing/2014/main" id="{0B8B4BDE-4C7A-4C09-B01F-F0F58EB10E92}"/>
              </a:ext>
            </a:extLst>
          </p:cNvPr>
          <p:cNvSpPr/>
          <p:nvPr/>
        </p:nvSpPr>
        <p:spPr>
          <a:xfrm>
            <a:off x="9172848" y="317767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 name="Rectangle 42">
            <a:extLst>
              <a:ext uri="{FF2B5EF4-FFF2-40B4-BE49-F238E27FC236}">
                <a16:creationId xmlns:a16="http://schemas.microsoft.com/office/drawing/2014/main" id="{807C32B4-1DBA-42B0-BC95-526A5FA3D7F8}"/>
              </a:ext>
            </a:extLst>
          </p:cNvPr>
          <p:cNvSpPr/>
          <p:nvPr/>
        </p:nvSpPr>
        <p:spPr>
          <a:xfrm>
            <a:off x="9696241" y="317767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 name="Rectangle 43">
            <a:extLst>
              <a:ext uri="{FF2B5EF4-FFF2-40B4-BE49-F238E27FC236}">
                <a16:creationId xmlns:a16="http://schemas.microsoft.com/office/drawing/2014/main" id="{4D913156-50A0-4399-9679-2A66AB0C36C4}"/>
              </a:ext>
            </a:extLst>
          </p:cNvPr>
          <p:cNvSpPr/>
          <p:nvPr/>
        </p:nvSpPr>
        <p:spPr>
          <a:xfrm>
            <a:off x="10220798" y="317767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 name="Rectangle 44">
            <a:extLst>
              <a:ext uri="{FF2B5EF4-FFF2-40B4-BE49-F238E27FC236}">
                <a16:creationId xmlns:a16="http://schemas.microsoft.com/office/drawing/2014/main" id="{A3E765DD-2D10-4E98-83F9-EF02219D656D}"/>
              </a:ext>
            </a:extLst>
          </p:cNvPr>
          <p:cNvSpPr/>
          <p:nvPr/>
        </p:nvSpPr>
        <p:spPr>
          <a:xfrm>
            <a:off x="10220798" y="3703091"/>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581124" y="1233013"/>
            <a:ext cx="11143862" cy="830997"/>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Examine the pattern below and describe in words everything you know about it:</a:t>
            </a:r>
          </a:p>
        </p:txBody>
      </p:sp>
      <p:sp>
        <p:nvSpPr>
          <p:cNvPr id="47" name="TextBox 46">
            <a:extLst>
              <a:ext uri="{FF2B5EF4-FFF2-40B4-BE49-F238E27FC236}">
                <a16:creationId xmlns:a16="http://schemas.microsoft.com/office/drawing/2014/main" id="{8739DA5B-4223-4259-BD87-45BAA326BC64}"/>
              </a:ext>
            </a:extLst>
          </p:cNvPr>
          <p:cNvSpPr txBox="1"/>
          <p:nvPr/>
        </p:nvSpPr>
        <p:spPr>
          <a:xfrm>
            <a:off x="674420" y="3965459"/>
            <a:ext cx="3086190" cy="400110"/>
          </a:xfrm>
          <a:prstGeom prst="rect">
            <a:avLst/>
          </a:prstGeom>
          <a:noFill/>
        </p:spPr>
        <p:txBody>
          <a:bodyPr wrap="square">
            <a:spAutoFit/>
          </a:bodyPr>
          <a:lstStyle/>
          <a:p>
            <a:r>
              <a:rPr lang="en-US" sz="2000">
                <a:solidFill>
                  <a:srgbClr val="282828"/>
                </a:solidFill>
                <a:latin typeface="Cavolini" panose="03000502040302020204" pitchFamily="66" charset="0"/>
                <a:cs typeface="Cavolini" panose="03000502040302020204" pitchFamily="66" charset="0"/>
              </a:rPr>
              <a:t>Everything I know:</a:t>
            </a:r>
          </a:p>
        </p:txBody>
      </p:sp>
      <p:sp>
        <p:nvSpPr>
          <p:cNvPr id="50" name="Rectangle 49">
            <a:extLst>
              <a:ext uri="{FF2B5EF4-FFF2-40B4-BE49-F238E27FC236}">
                <a16:creationId xmlns:a16="http://schemas.microsoft.com/office/drawing/2014/main" id="{7D313812-8B48-B34A-8B58-2FA8B7C0F482}"/>
              </a:ext>
            </a:extLst>
          </p:cNvPr>
          <p:cNvSpPr/>
          <p:nvPr/>
        </p:nvSpPr>
        <p:spPr>
          <a:xfrm>
            <a:off x="2021216" y="265224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 name="Rectangle 50">
            <a:extLst>
              <a:ext uri="{FF2B5EF4-FFF2-40B4-BE49-F238E27FC236}">
                <a16:creationId xmlns:a16="http://schemas.microsoft.com/office/drawing/2014/main" id="{CBBDDFA8-EC18-9D49-953B-99B5DCDF4B60}"/>
              </a:ext>
            </a:extLst>
          </p:cNvPr>
          <p:cNvSpPr/>
          <p:nvPr/>
        </p:nvSpPr>
        <p:spPr>
          <a:xfrm>
            <a:off x="5931055" y="317767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 name="Rectangle 51">
            <a:extLst>
              <a:ext uri="{FF2B5EF4-FFF2-40B4-BE49-F238E27FC236}">
                <a16:creationId xmlns:a16="http://schemas.microsoft.com/office/drawing/2014/main" id="{311F09DD-CCA0-664B-A392-B62D6BB698A3}"/>
              </a:ext>
            </a:extLst>
          </p:cNvPr>
          <p:cNvSpPr/>
          <p:nvPr/>
        </p:nvSpPr>
        <p:spPr>
          <a:xfrm>
            <a:off x="10744191" y="3703091"/>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 name="TextBox 27">
            <a:extLst>
              <a:ext uri="{FF2B5EF4-FFF2-40B4-BE49-F238E27FC236}">
                <a16:creationId xmlns:a16="http://schemas.microsoft.com/office/drawing/2014/main" id="{588BBDA4-BFF4-CA44-8E6A-7D5B02E1674C}"/>
              </a:ext>
            </a:extLst>
          </p:cNvPr>
          <p:cNvSpPr txBox="1"/>
          <p:nvPr/>
        </p:nvSpPr>
        <p:spPr>
          <a:xfrm>
            <a:off x="4638197" y="351474"/>
            <a:ext cx="6631715"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1 – Seeing Patterns</a:t>
            </a:r>
            <a:endParaRPr lang="en-US" sz="3600">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23100098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6" name="Google Shape;57;p13">
            <a:extLst>
              <a:ext uri="{FF2B5EF4-FFF2-40B4-BE49-F238E27FC236}">
                <a16:creationId xmlns:a16="http://schemas.microsoft.com/office/drawing/2014/main" id="{5A57CB9C-C25C-45BC-8786-B2CAC2DB31A3}"/>
              </a:ext>
            </a:extLst>
          </p:cNvPr>
          <p:cNvSpPr txBox="1"/>
          <p:nvPr/>
        </p:nvSpPr>
        <p:spPr>
          <a:xfrm>
            <a:off x="2116046" y="1931108"/>
            <a:ext cx="8004900" cy="2995784"/>
          </a:xfrm>
          <a:prstGeom prst="rect">
            <a:avLst/>
          </a:prstGeom>
          <a:solidFill>
            <a:srgbClr val="C00000"/>
          </a:solid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algn="ctr">
              <a:buClr>
                <a:srgbClr val="000000"/>
              </a:buClr>
              <a:buFont typeface="Arial"/>
              <a:buNone/>
            </a:pPr>
            <a:endParaRPr lang="en-US" sz="2000" kern="0">
              <a:solidFill>
                <a:srgbClr val="FFFFFF"/>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a:solidFill>
                  <a:srgbClr val="FFFFFF"/>
                </a:solidFill>
                <a:latin typeface="Cavolini" panose="03000502040302020204" pitchFamily="66" charset="0"/>
                <a:ea typeface="BenchNine"/>
                <a:cs typeface="Cavolini" panose="03000502040302020204" pitchFamily="66" charset="0"/>
                <a:sym typeface="BenchNine"/>
              </a:rPr>
              <a:t>Your company’s Board of Directors has decided to dedicate $10 000 to advertising. </a:t>
            </a:r>
          </a:p>
          <a:p>
            <a:pPr algn="ctr">
              <a:buClr>
                <a:srgbClr val="000000"/>
              </a:buClr>
              <a:buFont typeface="Arial"/>
              <a:buNone/>
            </a:pPr>
            <a:endParaRPr lang="en-US" sz="2000" kern="0">
              <a:solidFill>
                <a:schemeClr val="bg1"/>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a:solidFill>
                  <a:schemeClr val="bg1"/>
                </a:solidFill>
                <a:latin typeface="Cavolini" panose="03000502040302020204" pitchFamily="66" charset="0"/>
                <a:ea typeface="BenchNine"/>
                <a:cs typeface="Cavolini" panose="03000502040302020204" pitchFamily="66" charset="0"/>
                <a:sym typeface="BenchNine"/>
              </a:rPr>
              <a:t>Your job is to create a “pitch” to the board to explain how much of the $10 000 should be used to promote each of your company’s pricing options. </a:t>
            </a:r>
          </a:p>
          <a:p>
            <a:pPr algn="ctr">
              <a:buClr>
                <a:srgbClr val="000000"/>
              </a:buClr>
              <a:buFont typeface="Arial"/>
              <a:buNone/>
            </a:pPr>
            <a:endParaRPr lang="en-US" sz="2000" kern="0">
              <a:solidFill>
                <a:schemeClr val="bg1"/>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a:solidFill>
                  <a:schemeClr val="bg1"/>
                </a:solidFill>
                <a:latin typeface="Cavolini" panose="03000502040302020204" pitchFamily="66" charset="0"/>
                <a:ea typeface="BenchNine"/>
                <a:cs typeface="Cavolini" panose="03000502040302020204" pitchFamily="66" charset="0"/>
                <a:sym typeface="BenchNine"/>
              </a:rPr>
              <a:t>(All price points need to be advertised)</a:t>
            </a:r>
          </a:p>
        </p:txBody>
      </p:sp>
      <p:pic>
        <p:nvPicPr>
          <p:cNvPr id="10" name="Picture 14">
            <a:extLst>
              <a:ext uri="{FF2B5EF4-FFF2-40B4-BE49-F238E27FC236}">
                <a16:creationId xmlns:a16="http://schemas.microsoft.com/office/drawing/2014/main" id="{16EE9FB6-D68F-45E6-8091-A8A4AF7F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a:extLst>
              <a:ext uri="{FF2B5EF4-FFF2-40B4-BE49-F238E27FC236}">
                <a16:creationId xmlns:a16="http://schemas.microsoft.com/office/drawing/2014/main" id="{4788F4CE-FD5B-4B80-AEF8-027480A9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3242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5754428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792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1200" cap="none" spc="0" normalizeH="0" baseline="0" noProof="0">
                <a:ln>
                  <a:noFill/>
                </a:ln>
                <a:solidFill>
                  <a:srgbClr val="70AD47"/>
                </a:solidFill>
                <a:effectLst/>
                <a:uLnTx/>
                <a:uFillTx/>
                <a:latin typeface="Montserrat" panose="020B0604020202020204" charset="0"/>
                <a:cs typeface="Arial"/>
                <a:sym typeface="Arial"/>
              </a:rPr>
              <a:t>Assessment Rubrics</a:t>
            </a:r>
          </a:p>
        </p:txBody>
      </p:sp>
      <p:sp>
        <p:nvSpPr>
          <p:cNvPr id="12" name="TextBox 11">
            <a:extLst>
              <a:ext uri="{FF2B5EF4-FFF2-40B4-BE49-F238E27FC236}">
                <a16:creationId xmlns:a16="http://schemas.microsoft.com/office/drawing/2014/main" id="{E206A5E7-F4C5-41C7-A789-718CA9137BCF}"/>
              </a:ext>
            </a:extLst>
          </p:cNvPr>
          <p:cNvSpPr txBox="1"/>
          <p:nvPr/>
        </p:nvSpPr>
        <p:spPr>
          <a:xfrm>
            <a:off x="505815" y="1640132"/>
            <a:ext cx="4055012" cy="4425314"/>
          </a:xfrm>
          <a:prstGeom prst="rect">
            <a:avLst/>
          </a:prstGeom>
          <a:noFill/>
        </p:spPr>
        <p:txBody>
          <a:bodyPr wrap="square">
            <a:spAutoFit/>
          </a:bodyPr>
          <a:lstStyle/>
          <a:p>
            <a:pPr>
              <a:lnSpc>
                <a:spcPct val="115000"/>
              </a:lnSpc>
            </a:pPr>
            <a:r>
              <a:rPr lang="en-CA" sz="2400" b="1">
                <a:effectLst/>
                <a:latin typeface="Annie Use Your Telescope"/>
                <a:ea typeface="Annie Use Your Telescope"/>
                <a:cs typeface="Annie Use Your Telescope"/>
              </a:rPr>
              <a:t>Suggested Codes for daily record keeping purposes:</a:t>
            </a:r>
            <a:endParaRPr lang="en-CA" sz="1800">
              <a:effectLst/>
              <a:latin typeface="Annie Use Your Telescope"/>
              <a:ea typeface="Arial" panose="020B0604020202020204" pitchFamily="34" charset="0"/>
            </a:endParaRPr>
          </a:p>
          <a:p>
            <a:pPr marL="342900" lvl="0" indent="-342900">
              <a:lnSpc>
                <a:spcPct val="115000"/>
              </a:lnSpc>
              <a:buFont typeface="Arial" panose="020B0604020202020204" pitchFamily="34" charset="0"/>
              <a:buChar char="●"/>
            </a:pPr>
            <a:r>
              <a:rPr lang="en-CA" sz="1800" u="none" strike="noStrike">
                <a:effectLst/>
                <a:latin typeface="Annie Use Your Telescope"/>
                <a:ea typeface="Annie Use Your Telescope"/>
                <a:cs typeface="Annie Use Your Telescope"/>
              </a:rPr>
              <a:t>I - Knowledge has been demonstrated individually</a:t>
            </a:r>
            <a:endParaRPr lang="en-CA" sz="1800" u="none" strike="noStrike">
              <a:effectLst/>
              <a:latin typeface="Annie Use Your Telescope"/>
              <a:ea typeface="Arial" panose="020B0604020202020204" pitchFamily="34" charset="0"/>
            </a:endParaRPr>
          </a:p>
          <a:p>
            <a:pPr marL="342900" lvl="0" indent="-342900">
              <a:lnSpc>
                <a:spcPct val="115000"/>
              </a:lnSpc>
              <a:buFont typeface="Arial" panose="020B0604020202020204" pitchFamily="34" charset="0"/>
              <a:buChar char="●"/>
            </a:pPr>
            <a:r>
              <a:rPr lang="en-CA" sz="1800" u="none" strike="noStrike">
                <a:effectLst/>
                <a:latin typeface="Annie Use Your Telescope"/>
                <a:ea typeface="Annie Use Your Telescope"/>
                <a:cs typeface="Annie Use Your Telescope"/>
              </a:rPr>
              <a:t>H - is used when knowledge has been demonstrated individually, but with help from the teacher or a peer</a:t>
            </a:r>
            <a:endParaRPr lang="en-CA" sz="1800" u="none" strike="noStrike">
              <a:effectLst/>
              <a:latin typeface="Annie Use Your Telescope"/>
              <a:ea typeface="Arial" panose="020B0604020202020204" pitchFamily="34" charset="0"/>
            </a:endParaRPr>
          </a:p>
          <a:p>
            <a:pPr marL="342900" lvl="0" indent="-342900">
              <a:lnSpc>
                <a:spcPct val="115000"/>
              </a:lnSpc>
              <a:buFont typeface="Arial" panose="020B0604020202020204" pitchFamily="34" charset="0"/>
              <a:buChar char="●"/>
            </a:pPr>
            <a:r>
              <a:rPr lang="en-CA" sz="1800" u="none" strike="noStrike">
                <a:effectLst/>
                <a:latin typeface="Annie Use Your Telescope"/>
                <a:ea typeface="Annie Use Your Telescope"/>
                <a:cs typeface="Annie Use Your Telescope"/>
              </a:rPr>
              <a:t>G - is used when knowledge has been demonstrated within a group</a:t>
            </a:r>
            <a:endParaRPr lang="en-CA" sz="1800" u="none" strike="noStrike">
              <a:effectLst/>
              <a:latin typeface="Annie Use Your Telescope"/>
              <a:ea typeface="Arial" panose="020B0604020202020204" pitchFamily="34" charset="0"/>
            </a:endParaRPr>
          </a:p>
          <a:p>
            <a:pPr marL="342900" lvl="0" indent="-342900">
              <a:lnSpc>
                <a:spcPct val="115000"/>
              </a:lnSpc>
              <a:buFont typeface="Arial" panose="020B0604020202020204" pitchFamily="34" charset="0"/>
              <a:buChar char="●"/>
            </a:pPr>
            <a:r>
              <a:rPr lang="en-CA" sz="1800" u="none" strike="noStrike">
                <a:effectLst/>
                <a:latin typeface="Annie Use Your Telescope"/>
                <a:ea typeface="Annie Use Your Telescope"/>
                <a:cs typeface="Annie Use Your Telescope"/>
              </a:rPr>
              <a:t>X - is used when a question has been attempted but answered incorrectly</a:t>
            </a:r>
            <a:endParaRPr lang="en-CA" sz="1800" u="none" strike="noStrike">
              <a:effectLst/>
              <a:latin typeface="Annie Use Your Telescope"/>
              <a:ea typeface="Arial" panose="020B0604020202020204" pitchFamily="34" charset="0"/>
            </a:endParaRPr>
          </a:p>
          <a:p>
            <a:pPr marL="342900" lvl="0" indent="-342900">
              <a:lnSpc>
                <a:spcPct val="115000"/>
              </a:lnSpc>
              <a:buFont typeface="Arial" panose="020B0604020202020204" pitchFamily="34" charset="0"/>
              <a:buChar char="●"/>
            </a:pPr>
            <a:r>
              <a:rPr lang="en-CA" sz="1800" u="none" strike="noStrike">
                <a:effectLst/>
                <a:latin typeface="Annie Use Your Telescope"/>
                <a:ea typeface="Annie Use Your Telescope"/>
                <a:cs typeface="Annie Use Your Telescope"/>
              </a:rPr>
              <a:t>N - is used when a question has not been attempted.</a:t>
            </a:r>
            <a:endParaRPr lang="en-CA" sz="1800" u="none" strike="noStrike">
              <a:effectLst/>
              <a:latin typeface="Annie Use Your Telescope"/>
              <a:ea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90689134"/>
              </p:ext>
            </p:extLst>
          </p:nvPr>
        </p:nvGraphicFramePr>
        <p:xfrm>
          <a:off x="4887885" y="373261"/>
          <a:ext cx="6932814" cy="6222274"/>
        </p:xfrm>
        <a:graphic>
          <a:graphicData uri="http://schemas.openxmlformats.org/drawingml/2006/table">
            <a:tbl>
              <a:tblPr/>
              <a:tblGrid>
                <a:gridCol w="2441215">
                  <a:extLst>
                    <a:ext uri="{9D8B030D-6E8A-4147-A177-3AD203B41FA5}">
                      <a16:colId xmlns:a16="http://schemas.microsoft.com/office/drawing/2014/main" val="2057157881"/>
                    </a:ext>
                  </a:extLst>
                </a:gridCol>
                <a:gridCol w="919966">
                  <a:extLst>
                    <a:ext uri="{9D8B030D-6E8A-4147-A177-3AD203B41FA5}">
                      <a16:colId xmlns:a16="http://schemas.microsoft.com/office/drawing/2014/main" val="2777886198"/>
                    </a:ext>
                  </a:extLst>
                </a:gridCol>
                <a:gridCol w="974082">
                  <a:extLst>
                    <a:ext uri="{9D8B030D-6E8A-4147-A177-3AD203B41FA5}">
                      <a16:colId xmlns:a16="http://schemas.microsoft.com/office/drawing/2014/main" val="1215998639"/>
                    </a:ext>
                  </a:extLst>
                </a:gridCol>
                <a:gridCol w="1136429">
                  <a:extLst>
                    <a:ext uri="{9D8B030D-6E8A-4147-A177-3AD203B41FA5}">
                      <a16:colId xmlns:a16="http://schemas.microsoft.com/office/drawing/2014/main" val="4077712472"/>
                    </a:ext>
                  </a:extLst>
                </a:gridCol>
                <a:gridCol w="1461122">
                  <a:extLst>
                    <a:ext uri="{9D8B030D-6E8A-4147-A177-3AD203B41FA5}">
                      <a16:colId xmlns:a16="http://schemas.microsoft.com/office/drawing/2014/main" val="138618855"/>
                    </a:ext>
                  </a:extLst>
                </a:gridCol>
              </a:tblGrid>
              <a:tr h="234632">
                <a:tc gridSpan="5">
                  <a:txBody>
                    <a:bodyPr/>
                    <a:lstStyle/>
                    <a:p>
                      <a:pPr algn="ctr">
                        <a:lnSpc>
                          <a:spcPct val="115000"/>
                        </a:lnSpc>
                        <a:spcAft>
                          <a:spcPts val="0"/>
                        </a:spcAft>
                      </a:pPr>
                      <a:r>
                        <a:rPr lang="en-CA" sz="600" b="1">
                          <a:solidFill>
                            <a:srgbClr val="000000"/>
                          </a:solidFill>
                          <a:effectLst/>
                          <a:latin typeface="Arial" panose="020B0604020202020204" pitchFamily="34" charset="0"/>
                          <a:ea typeface="Annie Use Your Telescope"/>
                        </a:rPr>
                        <a:t>Playing with Patterns – Grade 8</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595326631"/>
                  </a:ext>
                </a:extLst>
              </a:tr>
              <a:tr h="232310">
                <a:tc>
                  <a:txBody>
                    <a:bodyPr/>
                    <a:lstStyle/>
                    <a:p>
                      <a:pPr algn="l">
                        <a:lnSpc>
                          <a:spcPct val="115000"/>
                        </a:lnSpc>
                        <a:spcAft>
                          <a:spcPts val="0"/>
                        </a:spcAft>
                      </a:pPr>
                      <a:r>
                        <a:rPr lang="en-CA" sz="600" b="1">
                          <a:effectLst/>
                          <a:latin typeface="Arial" panose="020B0604020202020204" pitchFamily="34" charset="0"/>
                          <a:ea typeface="Annie Use Your Telescope"/>
                        </a:rPr>
                        <a:t>Student</a:t>
                      </a:r>
                      <a:r>
                        <a:rPr lang="en-CA" sz="600" b="1">
                          <a:solidFill>
                            <a:srgbClr val="434343"/>
                          </a:solidFill>
                          <a:effectLst/>
                          <a:latin typeface="Arial" panose="020B0604020202020204" pitchFamily="34" charset="0"/>
                          <a:ea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a:lnSpc>
                          <a:spcPct val="115000"/>
                        </a:lnSpc>
                        <a:spcAft>
                          <a:spcPts val="0"/>
                        </a:spcAft>
                      </a:pPr>
                      <a:r>
                        <a:rPr lang="en-CA" sz="600" b="1" i="1">
                          <a:solidFill>
                            <a:srgbClr val="434343"/>
                          </a:solidFill>
                          <a:effectLst/>
                          <a:latin typeface="Annie Use Your Telescope"/>
                          <a:ea typeface="Annie Use Your Telescope"/>
                          <a:cs typeface="Annie Use Your Telescope"/>
                        </a:rPr>
                        <a:t>Basic descriptors to help guide your formative assessments.</a:t>
                      </a:r>
                      <a:endParaRPr lang="en-CA" sz="600">
                        <a:effectLst/>
                        <a:latin typeface="Arial" panose="020B0604020202020204" pitchFamily="34" charset="0"/>
                        <a:ea typeface="Arial" panose="020B0604020202020204" pitchFamily="34" charset="0"/>
                      </a:endParaRPr>
                    </a:p>
                  </a:txBody>
                  <a:tcPr marL="35215" marR="35215" marT="35215" marB="352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03731162"/>
                  </a:ext>
                </a:extLst>
              </a:tr>
              <a:tr h="1345327">
                <a:tc>
                  <a:txBody>
                    <a:bodyPr/>
                    <a:lstStyle/>
                    <a:p>
                      <a:pPr algn="l">
                        <a:lnSpc>
                          <a:spcPct val="115000"/>
                        </a:lnSpc>
                        <a:spcAft>
                          <a:spcPts val="0"/>
                        </a:spcAft>
                      </a:pPr>
                      <a:r>
                        <a:rPr lang="en-CA" sz="600" b="1">
                          <a:solidFill>
                            <a:srgbClr val="434343"/>
                          </a:solidFill>
                          <a:effectLst/>
                          <a:latin typeface="Arial" panose="020B0604020202020204" pitchFamily="34" charset="0"/>
                          <a:ea typeface="Annie Use Your Telescope"/>
                        </a:rPr>
                        <a:t>Full details of the student achievement profiles can be found here:</a:t>
                      </a:r>
                      <a:endParaRPr lang="en-CA" sz="600">
                        <a:effectLst/>
                        <a:latin typeface="Arial" panose="020B0604020202020204" pitchFamily="34" charset="0"/>
                        <a:ea typeface="Arial" panose="020B0604020202020204" pitchFamily="34" charset="0"/>
                      </a:endParaRPr>
                    </a:p>
                    <a:p>
                      <a:pPr algn="l">
                        <a:lnSpc>
                          <a:spcPct val="115000"/>
                        </a:lnSpc>
                        <a:spcAft>
                          <a:spcPts val="0"/>
                        </a:spcAft>
                      </a:pPr>
                      <a:r>
                        <a:rPr lang="en-CA" sz="600" b="1">
                          <a:solidFill>
                            <a:srgbClr val="434343"/>
                          </a:solidFill>
                          <a:effectLst/>
                          <a:latin typeface="Arial" panose="020B0604020202020204" pitchFamily="34" charset="0"/>
                          <a:ea typeface="Annie Use Your Telescope"/>
                        </a:rPr>
                        <a:t> </a:t>
                      </a:r>
                      <a:endParaRPr lang="en-CA" sz="600">
                        <a:effectLst/>
                        <a:latin typeface="Arial" panose="020B0604020202020204" pitchFamily="34" charset="0"/>
                        <a:ea typeface="Arial" panose="020B0604020202020204" pitchFamily="34" charset="0"/>
                      </a:endParaRPr>
                    </a:p>
                    <a:p>
                      <a:pPr algn="l">
                        <a:lnSpc>
                          <a:spcPct val="115000"/>
                        </a:lnSpc>
                        <a:spcAft>
                          <a:spcPts val="0"/>
                        </a:spcAft>
                      </a:pPr>
                      <a:r>
                        <a:rPr lang="en-CA" sz="600" b="1" u="sng">
                          <a:solidFill>
                            <a:srgbClr val="1155CC"/>
                          </a:solidFill>
                          <a:effectLst/>
                          <a:latin typeface="Arial" panose="020B0604020202020204" pitchFamily="34" charset="0"/>
                          <a:ea typeface="Annie Use Your Telescope"/>
                          <a:hlinkClick r:id="rId4"/>
                        </a:rPr>
                        <a:t>Knowledge</a:t>
                      </a:r>
                      <a:r>
                        <a:rPr lang="en-CA" sz="600" b="1" u="sng">
                          <a:solidFill>
                            <a:srgbClr val="1155CC"/>
                          </a:solidFill>
                          <a:effectLst/>
                          <a:latin typeface="Arial" panose="020B0604020202020204" pitchFamily="34" charset="0"/>
                          <a:ea typeface="Annie Use Your Telescope"/>
                        </a:rPr>
                        <a:t> &amp; Understanding</a:t>
                      </a:r>
                      <a:endParaRPr lang="en-CA" sz="600">
                        <a:effectLst/>
                        <a:latin typeface="Arial" panose="020B0604020202020204" pitchFamily="34" charset="0"/>
                        <a:ea typeface="Arial" panose="020B0604020202020204" pitchFamily="34" charset="0"/>
                      </a:endParaRPr>
                    </a:p>
                    <a:p>
                      <a:pPr algn="l">
                        <a:lnSpc>
                          <a:spcPct val="115000"/>
                        </a:lnSpc>
                        <a:spcAft>
                          <a:spcPts val="0"/>
                        </a:spcAft>
                      </a:pPr>
                      <a:r>
                        <a:rPr lang="en-CA" sz="600" b="1" u="sng">
                          <a:solidFill>
                            <a:srgbClr val="1155CC"/>
                          </a:solidFill>
                          <a:effectLst/>
                          <a:latin typeface="Arial" panose="020B0604020202020204" pitchFamily="34" charset="0"/>
                          <a:ea typeface="Annie Use Your Telescope"/>
                          <a:hlinkClick r:id="rId5"/>
                        </a:rPr>
                        <a:t>Mental Math &amp; Estimation</a:t>
                      </a:r>
                      <a:endParaRPr lang="en-CA" sz="600">
                        <a:effectLst/>
                        <a:latin typeface="Arial" panose="020B0604020202020204" pitchFamily="34" charset="0"/>
                        <a:ea typeface="Arial" panose="020B0604020202020204" pitchFamily="34" charset="0"/>
                      </a:endParaRPr>
                    </a:p>
                    <a:p>
                      <a:pPr algn="l">
                        <a:lnSpc>
                          <a:spcPct val="115000"/>
                        </a:lnSpc>
                        <a:spcAft>
                          <a:spcPts val="0"/>
                        </a:spcAft>
                      </a:pPr>
                      <a:r>
                        <a:rPr lang="en-CA" sz="600" b="1" u="sng">
                          <a:solidFill>
                            <a:srgbClr val="1155CC"/>
                          </a:solidFill>
                          <a:effectLst/>
                          <a:latin typeface="Arial" panose="020B0604020202020204" pitchFamily="34" charset="0"/>
                          <a:ea typeface="Annie Use Your Telescope"/>
                          <a:hlinkClick r:id="rId6"/>
                        </a:rPr>
                        <a:t>Problem Solving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666666"/>
                          </a:solidFill>
                          <a:effectLst/>
                          <a:latin typeface="Annie Use Your Telescope"/>
                          <a:ea typeface="Annie Use Your Telescope"/>
                          <a:cs typeface="Annie Use Your Telescope"/>
                        </a:rPr>
                        <a:t>Requires considerable,  on-going teacher support.</a:t>
                      </a:r>
                      <a:endParaRPr lang="en-CA" sz="600">
                        <a:effectLst/>
                        <a:latin typeface="Arial" panose="020B0604020202020204" pitchFamily="34" charset="0"/>
                        <a:ea typeface="Arial" panose="020B0604020202020204" pitchFamily="34" charset="0"/>
                      </a:endParaRPr>
                    </a:p>
                  </a:txBody>
                  <a:tcPr marL="35215" marR="35215" marT="35215" marB="352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666666"/>
                          </a:solidFill>
                          <a:effectLst/>
                          <a:latin typeface="Annie Use Your Telescope"/>
                          <a:ea typeface="Annie Use Your Telescope"/>
                          <a:cs typeface="Annie Use Your Telescope"/>
                        </a:rPr>
                        <a:t>Requires occasional,  teacher or peer support.</a:t>
                      </a:r>
                      <a:endParaRPr lang="en-CA" sz="600">
                        <a:effectLst/>
                        <a:latin typeface="Arial" panose="020B0604020202020204" pitchFamily="34" charset="0"/>
                        <a:ea typeface="Arial" panose="020B0604020202020204" pitchFamily="34" charset="0"/>
                      </a:endParaRPr>
                    </a:p>
                  </a:txBody>
                  <a:tcPr marL="35215" marR="35215" marT="35215" marB="352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666666"/>
                          </a:solidFill>
                          <a:effectLst/>
                          <a:latin typeface="Annie Use Your Telescope"/>
                          <a:ea typeface="Annie Use Your Telescope"/>
                          <a:cs typeface="Annie Use Your Telescope"/>
                        </a:rPr>
                        <a:t>Accurate, clear, uses appropriate strategies &amp; procedures. Requires occasional prompting for clarification.</a:t>
                      </a:r>
                      <a:endParaRPr lang="en-CA" sz="600">
                        <a:effectLst/>
                        <a:latin typeface="Arial" panose="020B0604020202020204" pitchFamily="34" charset="0"/>
                        <a:ea typeface="Arial" panose="020B0604020202020204" pitchFamily="34" charset="0"/>
                      </a:endParaRPr>
                    </a:p>
                  </a:txBody>
                  <a:tcPr marL="35215" marR="35215" marT="35215" marB="352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666666"/>
                          </a:solidFill>
                          <a:effectLst/>
                          <a:latin typeface="Annie Use Your Telescope"/>
                          <a:ea typeface="Annie Use Your Telescope"/>
                          <a:cs typeface="Annie Use Your Telescope"/>
                        </a:rPr>
                        <a:t>Accurate, clear, flexible, consistent &amp; efficient. Justifies &amp; explains reasoning clearly and completely using accurate math vocabulary.</a:t>
                      </a:r>
                      <a:endParaRPr lang="en-CA" sz="600">
                        <a:effectLst/>
                        <a:latin typeface="Arial" panose="020B0604020202020204" pitchFamily="34" charset="0"/>
                        <a:ea typeface="Arial" panose="020B0604020202020204" pitchFamily="34" charset="0"/>
                      </a:endParaRPr>
                    </a:p>
                  </a:txBody>
                  <a:tcPr marL="35215" marR="35215" marT="35215" marB="352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980258"/>
                  </a:ext>
                </a:extLst>
              </a:tr>
              <a:tr h="278686">
                <a:tc>
                  <a:txBody>
                    <a:bodyPr/>
                    <a:lstStyle/>
                    <a:p>
                      <a:pPr algn="ctr">
                        <a:lnSpc>
                          <a:spcPct val="115000"/>
                        </a:lnSpc>
                        <a:spcAft>
                          <a:spcPts val="0"/>
                        </a:spcAft>
                      </a:pPr>
                      <a:r>
                        <a:rPr lang="en-CA" sz="800" b="1">
                          <a:effectLst/>
                          <a:latin typeface="Arial" panose="020B0604020202020204" pitchFamily="34" charset="0"/>
                          <a:ea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Limited</a:t>
                      </a:r>
                      <a:endParaRPr lang="en-CA" sz="600">
                        <a:effectLst/>
                        <a:latin typeface="Arial" panose="020B0604020202020204" pitchFamily="34" charset="0"/>
                        <a:ea typeface="Arial" panose="020B0604020202020204" pitchFamily="34" charset="0"/>
                      </a:endParaRPr>
                    </a:p>
                  </a:txBody>
                  <a:tcPr marL="35215" marR="35215" marT="35215" marB="3521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Basic</a:t>
                      </a:r>
                      <a:endParaRPr lang="en-CA" sz="600">
                        <a:effectLst/>
                        <a:latin typeface="Arial" panose="020B0604020202020204" pitchFamily="34" charset="0"/>
                        <a:ea typeface="Arial" panose="020B0604020202020204" pitchFamily="34" charset="0"/>
                      </a:endParaRPr>
                    </a:p>
                  </a:txBody>
                  <a:tcPr marL="35215" marR="35215" marT="35215" marB="3521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Good</a:t>
                      </a:r>
                      <a:endParaRPr lang="en-CA" sz="600">
                        <a:effectLst/>
                        <a:latin typeface="Arial" panose="020B0604020202020204" pitchFamily="34" charset="0"/>
                        <a:ea typeface="Arial" panose="020B0604020202020204" pitchFamily="34" charset="0"/>
                      </a:endParaRPr>
                    </a:p>
                  </a:txBody>
                  <a:tcPr marL="35215" marR="35215" marT="35215" marB="3521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V. Good/Excellent</a:t>
                      </a:r>
                      <a:endParaRPr lang="en-CA" sz="600">
                        <a:effectLst/>
                        <a:latin typeface="Arial" panose="020B0604020202020204" pitchFamily="34" charset="0"/>
                        <a:ea typeface="Arial" panose="020B0604020202020204" pitchFamily="34" charset="0"/>
                      </a:endParaRPr>
                    </a:p>
                  </a:txBody>
                  <a:tcPr marL="35215" marR="35215" marT="35215" marB="3521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3247609288"/>
                  </a:ext>
                </a:extLst>
              </a:tr>
              <a:tr h="325061">
                <a:tc gridSpan="5">
                  <a:txBody>
                    <a:bodyPr/>
                    <a:lstStyle/>
                    <a:p>
                      <a:pPr algn="ctr">
                        <a:lnSpc>
                          <a:spcPct val="115000"/>
                        </a:lnSpc>
                        <a:spcAft>
                          <a:spcPts val="0"/>
                        </a:spcAft>
                      </a:pPr>
                      <a:r>
                        <a:rPr lang="en-CA" sz="500" b="1" i="1">
                          <a:effectLst/>
                          <a:latin typeface="Arial" panose="020B0604020202020204" pitchFamily="34" charset="0"/>
                          <a:ea typeface="Annie Use Your Telescope"/>
                        </a:rPr>
                        <a:t>Tracking student data throughout these learning experiences will allow the teacher to make an informed assessment about the students’ level of achievement of these outcomes.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29330993"/>
                  </a:ext>
                </a:extLst>
              </a:tr>
              <a:tr h="371437">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Understands that patterns can be represented in a variety of ways.</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105713"/>
                  </a:ext>
                </a:extLst>
              </a:tr>
              <a:tr h="510564">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Represent and describe patterns and relationships using a table of values and a linear relation.</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546633"/>
                  </a:ext>
                </a:extLst>
              </a:tr>
              <a:tr h="649691">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Demonstrates understanding of the connections that exist between visual patterns, tables of values and equations.</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715402"/>
                  </a:ext>
                </a:extLst>
              </a:tr>
              <a:tr h="510564">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Given any representation of a pattern, can produce the other representations (including a graph).</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745662"/>
                  </a:ext>
                </a:extLst>
              </a:tr>
              <a:tr h="371437">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Describes the relationship between the variables of a graph of a linear relation.</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110522"/>
                  </a:ext>
                </a:extLst>
              </a:tr>
              <a:tr h="510564">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Gathers information from the graph of a linear relation and can represent the pattern in an alternate form.</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112338"/>
                  </a:ext>
                </a:extLst>
              </a:tr>
              <a:tr h="371437">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Determine future terms of a pattern to solve problems.</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963424"/>
                  </a:ext>
                </a:extLst>
              </a:tr>
              <a:tr h="510564">
                <a:tc>
                  <a:txBody>
                    <a:bodyPr/>
                    <a:lstStyle/>
                    <a:p>
                      <a:pPr algn="l">
                        <a:lnSpc>
                          <a:spcPct val="115000"/>
                        </a:lnSpc>
                        <a:spcAft>
                          <a:spcPts val="0"/>
                        </a:spcAft>
                      </a:pPr>
                      <a:r>
                        <a:rPr lang="en-CA" sz="600">
                          <a:solidFill>
                            <a:srgbClr val="000000"/>
                          </a:solidFill>
                          <a:effectLst/>
                          <a:latin typeface="Arial" panose="020B0604020202020204" pitchFamily="34" charset="0"/>
                          <a:ea typeface="Times New Roman" panose="02020603050405020304" pitchFamily="18" charset="0"/>
                        </a:rPr>
                        <a:t>Applies understanding of patterns to design an appropriate cost structure for the “Shiny New Company” mini-project.</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CA" sz="700" dirty="0">
                          <a:effectLst/>
                          <a:latin typeface="Annie Use Your Telescope"/>
                          <a:ea typeface="Annie Use Your Telescope"/>
                          <a:cs typeface="Annie Use Your Telescope"/>
                        </a:rPr>
                        <a:t> </a:t>
                      </a:r>
                      <a:endParaRPr lang="en-CA" sz="600" dirty="0">
                        <a:effectLst/>
                        <a:latin typeface="Arial" panose="020B0604020202020204" pitchFamily="34" charset="0"/>
                        <a:ea typeface="Arial" panose="020B0604020202020204" pitchFamily="34" charset="0"/>
                      </a:endParaRPr>
                    </a:p>
                  </a:txBody>
                  <a:tcPr marL="35215" marR="35215" marT="35215" marB="352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240228"/>
                  </a:ext>
                </a:extLst>
              </a:tr>
            </a:tbl>
          </a:graphicData>
        </a:graphic>
      </p:graphicFrame>
    </p:spTree>
    <p:extLst>
      <p:ext uri="{BB962C8B-B14F-4D97-AF65-F5344CB8AC3E}">
        <p14:creationId xmlns:p14="http://schemas.microsoft.com/office/powerpoint/2010/main" val="35669868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113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081668" y="1146048"/>
            <a:ext cx="9830977" cy="83099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65000"/>
                    <a:lumOff val="35000"/>
                  </a:schemeClr>
                </a:solidFill>
              </a:rPr>
              <a:t>T. Scott Dempster - St. James-Assiniboia School Division </a:t>
            </a:r>
            <a:endParaRPr lang="en-US" sz="2400">
              <a:solidFill>
                <a:schemeClr val="tx2"/>
              </a:solidFill>
            </a:endParaRPr>
          </a:p>
          <a:p>
            <a:pPr marL="457200" indent="-457200">
              <a:buFont typeface="Arial" panose="020B0604020202020204" pitchFamily="34" charset="0"/>
              <a:buChar char="•"/>
            </a:pPr>
            <a:r>
              <a:rPr lang="en-US" sz="2400">
                <a:solidFill>
                  <a:schemeClr val="tx2"/>
                </a:solidFill>
              </a:rPr>
              <a:t>Heather Jones - St. James-Assiniboia School Division</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567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505815" y="2872143"/>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6" name="TextBox 5">
            <a:extLst>
              <a:ext uri="{FF2B5EF4-FFF2-40B4-BE49-F238E27FC236}">
                <a16:creationId xmlns:a16="http://schemas.microsoft.com/office/drawing/2014/main" id="{8562D483-360A-9E42-BCE8-8308FD19E01F}"/>
              </a:ext>
            </a:extLst>
          </p:cNvPr>
          <p:cNvSpPr txBox="1"/>
          <p:nvPr/>
        </p:nvSpPr>
        <p:spPr>
          <a:xfrm>
            <a:off x="1106432" y="3404857"/>
            <a:ext cx="10476919" cy="120032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65000"/>
                    <a:lumOff val="35000"/>
                  </a:schemeClr>
                </a:solidFill>
              </a:rPr>
              <a:t>Charmaine </a:t>
            </a:r>
            <a:r>
              <a:rPr lang="en-US" sz="2400" err="1">
                <a:solidFill>
                  <a:schemeClr val="tx1">
                    <a:lumMod val="65000"/>
                    <a:lumOff val="35000"/>
                  </a:schemeClr>
                </a:solidFill>
              </a:rPr>
              <a:t>Mackid</a:t>
            </a:r>
            <a:r>
              <a:rPr lang="en-US" sz="2400">
                <a:solidFill>
                  <a:schemeClr val="tx1">
                    <a:lumMod val="65000"/>
                    <a:lumOff val="35000"/>
                  </a:schemeClr>
                </a:solidFill>
              </a:rPr>
              <a:t> - Hanover School Division</a:t>
            </a:r>
          </a:p>
          <a:p>
            <a:pPr marL="457200" indent="-457200">
              <a:buFont typeface="Arial" panose="020B0604020202020204" pitchFamily="34" charset="0"/>
              <a:buChar char="•"/>
            </a:pPr>
            <a:r>
              <a:rPr lang="en-US" sz="2400">
                <a:solidFill>
                  <a:schemeClr val="tx1">
                    <a:lumMod val="65000"/>
                    <a:lumOff val="35000"/>
                  </a:schemeClr>
                </a:solidFill>
                <a:cs typeface="Calibri"/>
              </a:rPr>
              <a:t>Lisa Page - St. James - Assiniboia School Division</a:t>
            </a:r>
          </a:p>
          <a:p>
            <a:pPr marL="457200" indent="-457200">
              <a:buFont typeface="Arial" panose="020B0604020202020204" pitchFamily="34" charset="0"/>
              <a:buChar char="•"/>
            </a:pPr>
            <a:r>
              <a:rPr lang="en-US" sz="2400">
                <a:solidFill>
                  <a:schemeClr val="tx1">
                    <a:lumMod val="65000"/>
                    <a:lumOff val="35000"/>
                  </a:schemeClr>
                </a:solidFill>
                <a:ea typeface="+mn-lt"/>
                <a:cs typeface="+mn-lt"/>
              </a:rPr>
              <a:t>Dayna Quinn-</a:t>
            </a:r>
            <a:r>
              <a:rPr lang="en-US" sz="2400" err="1">
                <a:solidFill>
                  <a:schemeClr val="tx1">
                    <a:lumMod val="65000"/>
                    <a:lumOff val="35000"/>
                  </a:schemeClr>
                </a:solidFill>
                <a:ea typeface="+mn-lt"/>
                <a:cs typeface="+mn-lt"/>
              </a:rPr>
              <a:t>LaFleche</a:t>
            </a:r>
            <a:r>
              <a:rPr lang="en-US" sz="2400">
                <a:solidFill>
                  <a:schemeClr val="tx1">
                    <a:lumMod val="65000"/>
                    <a:lumOff val="35000"/>
                  </a:schemeClr>
                </a:solidFill>
                <a:ea typeface="+mn-lt"/>
                <a:cs typeface="+mn-lt"/>
              </a:rPr>
              <a:t> - St. James-Assiniboia School Division</a:t>
            </a:r>
          </a:p>
        </p:txBody>
      </p:sp>
    </p:spTree>
    <p:extLst>
      <p:ext uri="{BB962C8B-B14F-4D97-AF65-F5344CB8AC3E}">
        <p14:creationId xmlns:p14="http://schemas.microsoft.com/office/powerpoint/2010/main" val="254083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3833306" y="373441"/>
            <a:ext cx="7648288" cy="646331"/>
          </a:xfrm>
          <a:prstGeom prst="rect">
            <a:avLst/>
          </a:prstGeom>
          <a:noFill/>
        </p:spPr>
        <p:txBody>
          <a:bodyPr wrap="square">
            <a:spAutoFit/>
          </a:bodyPr>
          <a:lstStyle/>
          <a:p>
            <a:r>
              <a:rPr lang="en-US">
                <a:solidFill>
                  <a:srgbClr val="282828"/>
                </a:solidFill>
                <a:latin typeface="Cavolini" panose="03000502040302020204" pitchFamily="66" charset="0"/>
                <a:cs typeface="Cavolini" panose="03000502040302020204" pitchFamily="66" charset="0"/>
              </a:rPr>
              <a:t>Using the blocks to the right, c</a:t>
            </a:r>
            <a:r>
              <a:rPr lang="en-US" sz="1800">
                <a:solidFill>
                  <a:srgbClr val="282828"/>
                </a:solidFill>
                <a:latin typeface="Cavolini" panose="03000502040302020204" pitchFamily="66" charset="0"/>
                <a:cs typeface="Cavolini" panose="03000502040302020204" pitchFamily="66" charset="0"/>
              </a:rPr>
              <a:t>an you build the next two terms in the pattern?</a:t>
            </a:r>
          </a:p>
        </p:txBody>
      </p:sp>
      <p:sp>
        <p:nvSpPr>
          <p:cNvPr id="47" name="TextBox 46">
            <a:extLst>
              <a:ext uri="{FF2B5EF4-FFF2-40B4-BE49-F238E27FC236}">
                <a16:creationId xmlns:a16="http://schemas.microsoft.com/office/drawing/2014/main" id="{8739DA5B-4223-4259-BD87-45BAA326BC64}"/>
              </a:ext>
            </a:extLst>
          </p:cNvPr>
          <p:cNvSpPr txBox="1"/>
          <p:nvPr/>
        </p:nvSpPr>
        <p:spPr>
          <a:xfrm>
            <a:off x="2609217" y="5380210"/>
            <a:ext cx="1544744"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4</a:t>
            </a:r>
          </a:p>
        </p:txBody>
      </p:sp>
      <p:sp>
        <p:nvSpPr>
          <p:cNvPr id="25" name="TextBox 24">
            <a:extLst>
              <a:ext uri="{FF2B5EF4-FFF2-40B4-BE49-F238E27FC236}">
                <a16:creationId xmlns:a16="http://schemas.microsoft.com/office/drawing/2014/main" id="{D2FD217E-6E83-444C-AF74-BDD69C1A0FA6}"/>
              </a:ext>
            </a:extLst>
          </p:cNvPr>
          <p:cNvSpPr txBox="1"/>
          <p:nvPr/>
        </p:nvSpPr>
        <p:spPr>
          <a:xfrm>
            <a:off x="7281386" y="5366785"/>
            <a:ext cx="1708641"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5</a:t>
            </a:r>
          </a:p>
        </p:txBody>
      </p:sp>
      <p:sp>
        <p:nvSpPr>
          <p:cNvPr id="155" name="Rectangle 154">
            <a:extLst>
              <a:ext uri="{FF2B5EF4-FFF2-40B4-BE49-F238E27FC236}">
                <a16:creationId xmlns:a16="http://schemas.microsoft.com/office/drawing/2014/main" id="{D4D34129-1409-4517-A140-190DD92DD5B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12C6F46A-12E1-4274-AB61-7A095D3A04D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FE37F9D4-2FE7-4BBA-A466-E68638A5674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4588F271-B814-42DB-8B9C-FD1AA3E5673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DE21BF34-FB3B-45C1-AE00-C4045924EE1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0713D402-A4EA-4FBB-8778-C28467D6B8D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7FEAB46E-6401-47DB-942C-4560884350B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73E250D3-4082-4F7C-81E3-436C43207EE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461BC2F1-8737-42E1-BFF4-9ACA2E72D66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D91D4161-F7FC-42F5-B0E2-A89BFA0054D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6AF9446-5EF2-40DC-96A4-5CF5BF48559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BF4D6B4D-6D48-4FD4-A66D-73704B91ABD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751D901B-FFED-49CC-9FC5-30EDEF8CDC2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17ECAD6A-841A-4B8A-93A2-1BE1D3F5F4D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207D4697-65DF-450E-BBAC-DBD728518C8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66EE0644-5514-40B7-A989-FCCE0F65F56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0BF81C9-013A-4A8F-9AF4-F3B78B145DC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8D094515-24D1-42F1-B9EB-BAC1E005D7A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A2CA05F0-0118-4573-843C-5E938B6A812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50E4249A-378B-4CEA-BD39-F3B34924E46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9FD583AC-E188-4550-AD12-E484E5533AF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55883A33-2FDB-463F-A774-F7DF83F6118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2467F3E6-0B7A-4311-AEDC-BFAD4B5F6E4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38277A8C-8451-46CE-99B0-5DB43DA4CD6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A32411D0-FA79-47AD-A7EC-863F5DC6029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553D0427-213D-4DB2-8195-86483555F17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F5605BCE-3906-4FD8-A45F-6531A819294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9E3D62D7-770D-473E-8EE9-47559BD261F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C3CF7910-551F-4B2B-8028-A41325C3E26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CAEF7611-7D66-46E3-874A-D35F41E7809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D26AE752-5D68-4AEE-8131-25F4E29BB4B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760518FF-942A-4CBB-9168-0B822B204A8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F5A55EF7-3CCB-4BB0-969D-DD17E9090CA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76EC598E-66A4-4C0A-BAFE-4BF131C75D3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02C383CE-B647-4442-B8E8-ABBB3A74BD8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9B2A4389-BFF3-43B4-BAD2-E25E7ABA8F4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38C03DB8-BEFD-465B-B293-EC06CB7278D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2BDB0CD8-6A99-44AD-AD52-B00AC222255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85EBDE06-13CD-452F-8853-E15C53326CE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83E8D9EE-81BC-4BAF-BBC8-2E7280F0267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DC0DC6A1-AD61-40CA-A17B-50DAFC9881D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2C829D08-F3E4-45C8-8CE5-59B227CCE01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D909BEA9-2B65-41F8-B225-11C05C9B3C5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242DED43-5877-439A-883E-72EB4B9E25D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16B4D2E6-D0B0-41A4-A41A-21F5AFA1392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7E9FDE63-1C65-4C3F-BBBA-299DFFBECDD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52682DC0-AC32-4A0A-BF07-5169290FAEB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756E4A0-AA3D-423D-9D72-ADF63BE68B9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398296DF-19C6-4ED2-B2E9-6D3C79D1335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0FBBB46B-D257-4500-8D6A-C82786F7219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B55A143C-FD1D-4331-80E2-489D80AC2B6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7F31E8D5-055D-4BFA-AFC7-F9D8F5BD47F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17F63F6B-BCC1-4518-BBE8-671CC1A6A05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06F40234-41D1-41CE-9E05-A948811AE23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BF8E5DAF-C432-4803-B126-6763D8D1B63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64EB25F7-4884-4845-90CF-17FE9E8FD25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5D7C3CC1-3F78-43D4-A0B9-9682AFDE339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8B8585C4-5348-41C6-8B63-528B03CA29B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47263295-0486-4626-B87B-BC83C67DE9C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D7AEF394-02A1-4DBC-8647-786766E9942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7AF30631-77A3-4B86-A5B5-6AF6F6E0D3C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CB09E899-9DFF-4839-BA98-D3467CCD167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E0C20140-7679-48CC-AA63-95D468D87E6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A87FF468-CCE5-4558-9729-6128D7C7C43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AE6D218F-B743-40C4-87E6-205FBAC2EB9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09E8D874-B919-449A-AD43-4D94FA21FCB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0644A4EE-43E6-4884-B4BA-7B4F0207E7F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9D12D5CA-C215-4C18-8EC7-50673D14E0A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6E1A40C2-BBA6-4044-B307-9AB59AEFAAE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54E47375-B5FE-4BBC-AA82-77304EB0EFC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3EAABF4-DB54-4D5C-96D4-5CF0BC7A011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0621C612-16F0-45DE-BC6D-84CF882E81F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B916A443-950D-48E3-939B-B9AE7B143FD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7FC50170-7247-4CF3-9D09-89663D410EC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6A63F67D-8FF8-4887-8A85-FDBC777726E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2F2A0C86-4358-44B0-B7C5-155D4C1E2C6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7FD07082-07F0-451B-A1C8-86FD265386C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3B6A415C-FDC1-451D-BA89-6AB2C1214BE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A12D32E5-7EE5-41FA-BA01-3B84D76A1A5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547096E3-9263-4AAE-825F-591F76F0760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B189E5D5-E072-40B0-961B-25EA34FF26C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53068225-0CB0-433C-8A85-2D776663DA2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20330B2A-2BA7-439E-87EA-98CD4D2846E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64219245-62FC-4FDE-AA29-5615FA1A289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7111CF91-6A61-4B9C-AF50-DA45C97D332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588E415-BA18-4506-A7F9-1A0DA2C827F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75211DBE-6930-4E1C-9962-0200B850F17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E4FDB804-4FF9-4B24-BB2E-2B92BA09DD3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0B47FD7F-E16A-4734-A583-239B07AC8E5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0E10BE31-B9AB-49E3-B7AA-F060750943F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4C3B2A72-9EBD-47ED-AB0D-4011C4774E9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EC0AA142-0020-4410-B76B-04F61A7C768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41FF0672-7C37-464C-9692-823ED3BAF65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658A9475-BDAB-414E-8E37-C901BF2BCEC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51095E30-8236-430C-915C-159BCC1296A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1984961C-DB57-4FA4-B747-DE353BFB88D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37971FE8-A706-4C3F-B050-CFAB989CF93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5AB9D6B-5D37-4FA5-9C80-562725873F9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53957A6-F686-4AA2-AB2D-38460CCA7F4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5137B395-2800-4F59-999B-265E854FBF6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8752EC79-1C9B-48BC-B484-B032AE3A877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560223BE-CCF9-43AA-9FCA-744CF34D6D9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FBECCB19-FBA0-4B61-8309-BB5ABEF990B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CBFBAE3-3600-4B83-A02E-FE920800FDC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0C28A02A-354F-4B3F-BA3F-5DFBBC34E20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0A4A57B7-96AC-421A-8BF8-E55FBA5DA59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50E397EC-CF07-4070-83D9-6099D65C1D6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49AFF37-ACD7-4B9D-8F96-7FFAD8B9564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C2C433C3-D159-453F-BB0D-66B36513F11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6FCAE061-721F-4C33-8005-02D7A80C7DE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C4321926-9C1F-4ECA-AF06-F64479DD1A7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B6C219AD-F491-494E-8044-74BDCE5EE68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1EF748F7-2FD8-4A07-B46F-D29F6E97261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2CC6B1A6-799E-4B87-AF37-3BF2BA21290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F14E21A4-BB72-42FF-BB1E-D393BCD486D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0C6D1141-C3F6-41D1-8158-6F29A9584E4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258C768A-B9C1-4F89-983E-9FFBFAB0F83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98A35BC3-ABCB-46DD-ABA7-A49A2DF26C2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FC8C16F8-5800-4A81-8C0D-DFFCFFDF237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2528D0D8-2691-49DE-809D-13FEC79772A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BB893522-7118-4210-9436-A9ECB6A5644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A4136A96-303F-4062-9DAF-4227391C666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CDBA8C33-ABD0-41A8-839B-AB19A6360DC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3A4073FF-B8F1-4D54-8161-57F55551BB9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8F6DBC10-A918-4030-8764-67A0AEF5299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7BD6EC1E-CE06-48B7-A782-AD589B050E8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9F464623-58B1-497A-A15E-3F533E74B42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204695F3-6A12-4BE1-AA3E-BEE2EF62B61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F895890A-9C17-41ED-BF9F-DD035EE528F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C709D055-A1E7-4C73-8A99-03C05002AE8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30BB09EA-B477-4CF1-86BA-FB072D2CB47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8BC46501-65EE-4459-9BF1-030ED1C9F43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9DB3EDC5-A5B1-4436-9BF2-1B78A81FAE4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A16148D-5CDE-4FF0-BC54-B0EE7915B48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B6C430EE-F9A5-4017-A6A5-579D701FB0E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B71B49C1-6617-4305-A3DB-058DBBDE56B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92589678-8004-476F-888C-A021445A460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928083E0-FA3F-4C54-BB7A-AE3C88BC05F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D7491BF2-F255-4F25-BB03-11A5D27678B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54DBA44A-8F41-4659-9F5E-69BA6862905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6FB1C74F-BF3A-402B-B299-1977725DA92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B3E89DF5-2229-4287-B18E-5CFB7473345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3751525D-95C2-409E-AC17-2362D1FE689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589F863A-6578-4879-A92A-320DCD7570E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CB52A312-7EEC-467D-9EFE-FD263BD1039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328A1DB3-A4CE-4AC0-A46A-D04B153DB9C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A3DEF4E3-500B-4505-BF0C-C4A17A0171D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9D7C77B5-B210-40F7-8135-F5BBF990051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36C17F70-9676-4B09-9F28-688CFACAC5D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174EE79E-F13B-4A16-8934-D7F252E9303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143AA6B4-201C-45B3-9D2E-95F2306FD94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076C321A-D3C5-4FA9-88F9-CCE76E64B56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8C8FF70F-0556-4211-963C-D320563DE78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844F04A2-1805-46FC-B9B8-D3F38CFE43E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CC5A3D80-2699-489E-85AD-4435D8AF607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16C08217-3F2A-4652-81F7-8A7BD1C004C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1923052E-D9D1-4BCD-ABC5-38C90F87CEC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44ED713B-8165-4693-8E17-7166C61F6F3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2A0487E6-DEEA-4BC4-9D5C-75F9DFEEBB6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8130B02B-B8E3-48C7-A0EA-50F9B95450D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A07AB993-5697-493C-83A7-DEDF6BB6BF8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78C25AFF-F6F2-40E7-91F8-FC7EC52285F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DC19B9F9-A41A-4842-A409-696FF5D718F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D3B0BE4E-EB45-4109-9773-3ADD6C4A08A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D5A5FEE8-2AC8-420A-83F2-0295CA86267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35B5410-528D-472E-AC5A-4EEB048AFC3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B92BDB2C-689F-4053-AE86-60337906699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31EBB9C4-C87A-4C79-BD14-47033FBEA51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B6A29062-E031-4DB2-978B-A3E14B3CBC0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BD48B752-3FD3-4A5E-A3A5-BE63258EE15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07001603-7535-4F17-A6AA-F71E481006F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4630FE3A-5B32-469E-8CCD-38C12994B9F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405C6804-D215-4328-A576-46E62141F3F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C9926179-48B5-41BF-904F-917B47E5E51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B13CD610-E76D-4F6F-8978-318A807E4E4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23F24C20-E8DF-455B-B075-1D9E5481F56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C4B7205D-4E0D-4DDC-BF4D-C0EA9131CFB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13205BF1-1FEC-4860-A4AB-47B3482B3FA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4E22112F-BB6A-4270-BE4A-B3A3C91551C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70E0F727-87F0-4B53-A64A-EBC5D24F8B1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3B8B466F-EAB5-4B92-AB4D-E861E10EC49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CC18C01F-D490-4363-87A9-18795E72279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6DC5154F-4929-45F0-BF4D-2B16037B284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8D0B21EB-871C-4F48-B02D-C93F33DE104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83CC475E-9503-488D-B7BF-B8B7CD2AC76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B8C09FAC-A141-4B4C-BF41-5B055BE4E56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5AA5350F-CAF9-4A02-BC13-22E815C8F2E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3" name="Rectangle 362">
            <a:extLst>
              <a:ext uri="{FF2B5EF4-FFF2-40B4-BE49-F238E27FC236}">
                <a16:creationId xmlns:a16="http://schemas.microsoft.com/office/drawing/2014/main" id="{0B8B87AA-8013-4187-A27E-203CC262AE9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4" name="Rectangle 363">
            <a:extLst>
              <a:ext uri="{FF2B5EF4-FFF2-40B4-BE49-F238E27FC236}">
                <a16:creationId xmlns:a16="http://schemas.microsoft.com/office/drawing/2014/main" id="{01F7E4DA-2CAD-47FC-A7F9-66CDEC559AF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5" name="Rectangle 364">
            <a:extLst>
              <a:ext uri="{FF2B5EF4-FFF2-40B4-BE49-F238E27FC236}">
                <a16:creationId xmlns:a16="http://schemas.microsoft.com/office/drawing/2014/main" id="{4C9F31FC-B3F9-4810-BAC5-E82792AA6A2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6" name="Rectangle 365">
            <a:extLst>
              <a:ext uri="{FF2B5EF4-FFF2-40B4-BE49-F238E27FC236}">
                <a16:creationId xmlns:a16="http://schemas.microsoft.com/office/drawing/2014/main" id="{2EAC06FF-6C4F-437D-A533-FDF070853BC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7" name="Rectangle 366">
            <a:extLst>
              <a:ext uri="{FF2B5EF4-FFF2-40B4-BE49-F238E27FC236}">
                <a16:creationId xmlns:a16="http://schemas.microsoft.com/office/drawing/2014/main" id="{7E39D90C-372F-4B99-9AFE-08AA12971E4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8" name="Rectangle 367">
            <a:extLst>
              <a:ext uri="{FF2B5EF4-FFF2-40B4-BE49-F238E27FC236}">
                <a16:creationId xmlns:a16="http://schemas.microsoft.com/office/drawing/2014/main" id="{4EF4B911-0513-4E31-809D-0BE1849F3B4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9" name="Rectangle 368">
            <a:extLst>
              <a:ext uri="{FF2B5EF4-FFF2-40B4-BE49-F238E27FC236}">
                <a16:creationId xmlns:a16="http://schemas.microsoft.com/office/drawing/2014/main" id="{25BB0CB9-2DE9-49D5-85A5-229D7FC3FD7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0" name="Rectangle 369">
            <a:extLst>
              <a:ext uri="{FF2B5EF4-FFF2-40B4-BE49-F238E27FC236}">
                <a16:creationId xmlns:a16="http://schemas.microsoft.com/office/drawing/2014/main" id="{E5D47D47-A95B-4E14-AC8C-E54F222447B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1" name="Rectangle 370">
            <a:extLst>
              <a:ext uri="{FF2B5EF4-FFF2-40B4-BE49-F238E27FC236}">
                <a16:creationId xmlns:a16="http://schemas.microsoft.com/office/drawing/2014/main" id="{C95B0F0B-3897-40EA-A677-737BF48C127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2" name="Rectangle 371">
            <a:extLst>
              <a:ext uri="{FF2B5EF4-FFF2-40B4-BE49-F238E27FC236}">
                <a16:creationId xmlns:a16="http://schemas.microsoft.com/office/drawing/2014/main" id="{7CC4D657-207A-4DA2-9719-EA91E93AF1F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3" name="Rectangle 372">
            <a:extLst>
              <a:ext uri="{FF2B5EF4-FFF2-40B4-BE49-F238E27FC236}">
                <a16:creationId xmlns:a16="http://schemas.microsoft.com/office/drawing/2014/main" id="{DC270B5C-9A96-45F1-A156-A3CA8ACEC28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4" name="Rectangle 373">
            <a:extLst>
              <a:ext uri="{FF2B5EF4-FFF2-40B4-BE49-F238E27FC236}">
                <a16:creationId xmlns:a16="http://schemas.microsoft.com/office/drawing/2014/main" id="{A0A94036-F6DF-4366-8AAF-2F660513BED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5" name="Rectangle 374">
            <a:extLst>
              <a:ext uri="{FF2B5EF4-FFF2-40B4-BE49-F238E27FC236}">
                <a16:creationId xmlns:a16="http://schemas.microsoft.com/office/drawing/2014/main" id="{1C925F6B-5775-45A9-90CF-AE4FB0427F4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6" name="Rectangle 375">
            <a:extLst>
              <a:ext uri="{FF2B5EF4-FFF2-40B4-BE49-F238E27FC236}">
                <a16:creationId xmlns:a16="http://schemas.microsoft.com/office/drawing/2014/main" id="{F9C81CF2-3AD2-4744-B67B-65DFC695579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7" name="Rectangle 376">
            <a:extLst>
              <a:ext uri="{FF2B5EF4-FFF2-40B4-BE49-F238E27FC236}">
                <a16:creationId xmlns:a16="http://schemas.microsoft.com/office/drawing/2014/main" id="{BA4C7DA1-3DAC-40CC-869B-7E115C04B7F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8" name="Rectangle 377">
            <a:extLst>
              <a:ext uri="{FF2B5EF4-FFF2-40B4-BE49-F238E27FC236}">
                <a16:creationId xmlns:a16="http://schemas.microsoft.com/office/drawing/2014/main" id="{F7057892-4A74-480B-B4DA-69DE4ADF35D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9" name="Rectangle 378">
            <a:extLst>
              <a:ext uri="{FF2B5EF4-FFF2-40B4-BE49-F238E27FC236}">
                <a16:creationId xmlns:a16="http://schemas.microsoft.com/office/drawing/2014/main" id="{D606F373-8CB6-41DF-BA34-2CE0357223F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0" name="Rectangle 379">
            <a:extLst>
              <a:ext uri="{FF2B5EF4-FFF2-40B4-BE49-F238E27FC236}">
                <a16:creationId xmlns:a16="http://schemas.microsoft.com/office/drawing/2014/main" id="{3274E1B9-6EE4-4B1A-82B7-5FCD5C1DF4C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1" name="Rectangle 380">
            <a:extLst>
              <a:ext uri="{FF2B5EF4-FFF2-40B4-BE49-F238E27FC236}">
                <a16:creationId xmlns:a16="http://schemas.microsoft.com/office/drawing/2014/main" id="{160C1F01-F2C4-4A06-9CB2-06C21968436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2" name="Rectangle 381">
            <a:extLst>
              <a:ext uri="{FF2B5EF4-FFF2-40B4-BE49-F238E27FC236}">
                <a16:creationId xmlns:a16="http://schemas.microsoft.com/office/drawing/2014/main" id="{457F3E9C-7B63-47FB-912D-25F554A7C1E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3" name="Rectangle 382">
            <a:extLst>
              <a:ext uri="{FF2B5EF4-FFF2-40B4-BE49-F238E27FC236}">
                <a16:creationId xmlns:a16="http://schemas.microsoft.com/office/drawing/2014/main" id="{03547038-B6BE-4261-80DD-B2F067F09AB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4" name="Rectangle 383">
            <a:extLst>
              <a:ext uri="{FF2B5EF4-FFF2-40B4-BE49-F238E27FC236}">
                <a16:creationId xmlns:a16="http://schemas.microsoft.com/office/drawing/2014/main" id="{3BDFED7C-8B91-481D-9251-51496111757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5" name="Rectangle 384">
            <a:extLst>
              <a:ext uri="{FF2B5EF4-FFF2-40B4-BE49-F238E27FC236}">
                <a16:creationId xmlns:a16="http://schemas.microsoft.com/office/drawing/2014/main" id="{CA931D25-D662-4700-9EE0-B1BCBE9FD70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6" name="Rectangle 385">
            <a:extLst>
              <a:ext uri="{FF2B5EF4-FFF2-40B4-BE49-F238E27FC236}">
                <a16:creationId xmlns:a16="http://schemas.microsoft.com/office/drawing/2014/main" id="{6CDCF2A5-98F4-42AA-8C01-70138300B84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7" name="Rectangle 386">
            <a:extLst>
              <a:ext uri="{FF2B5EF4-FFF2-40B4-BE49-F238E27FC236}">
                <a16:creationId xmlns:a16="http://schemas.microsoft.com/office/drawing/2014/main" id="{6A76EFD5-B241-4319-9B87-4DCBC9A6E5D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8" name="Rectangle 387">
            <a:extLst>
              <a:ext uri="{FF2B5EF4-FFF2-40B4-BE49-F238E27FC236}">
                <a16:creationId xmlns:a16="http://schemas.microsoft.com/office/drawing/2014/main" id="{DE9F7720-3C13-45E8-A156-57AE28BA5CA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9" name="Rectangle 388">
            <a:extLst>
              <a:ext uri="{FF2B5EF4-FFF2-40B4-BE49-F238E27FC236}">
                <a16:creationId xmlns:a16="http://schemas.microsoft.com/office/drawing/2014/main" id="{5FC4BFE9-7A17-4F42-930F-5B43A99D91B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0" name="Rectangle 389">
            <a:extLst>
              <a:ext uri="{FF2B5EF4-FFF2-40B4-BE49-F238E27FC236}">
                <a16:creationId xmlns:a16="http://schemas.microsoft.com/office/drawing/2014/main" id="{42477B1C-C37E-42BA-8AC7-BC1CF47B803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1" name="Rectangle 390">
            <a:extLst>
              <a:ext uri="{FF2B5EF4-FFF2-40B4-BE49-F238E27FC236}">
                <a16:creationId xmlns:a16="http://schemas.microsoft.com/office/drawing/2014/main" id="{28E3D0A0-DC32-4926-B03D-05FF029ED54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2" name="Rectangle 391">
            <a:extLst>
              <a:ext uri="{FF2B5EF4-FFF2-40B4-BE49-F238E27FC236}">
                <a16:creationId xmlns:a16="http://schemas.microsoft.com/office/drawing/2014/main" id="{5B54DF13-62CA-4F0D-9BFE-6AF5DD40743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3" name="Rectangle 392">
            <a:extLst>
              <a:ext uri="{FF2B5EF4-FFF2-40B4-BE49-F238E27FC236}">
                <a16:creationId xmlns:a16="http://schemas.microsoft.com/office/drawing/2014/main" id="{7E18372B-BDA8-48C2-BE4D-FB9F0A1E5FE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4" name="Rectangle 393">
            <a:extLst>
              <a:ext uri="{FF2B5EF4-FFF2-40B4-BE49-F238E27FC236}">
                <a16:creationId xmlns:a16="http://schemas.microsoft.com/office/drawing/2014/main" id="{C609FB7C-BC33-4A63-9C0E-1ECF905440C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5" name="Rectangle 394">
            <a:extLst>
              <a:ext uri="{FF2B5EF4-FFF2-40B4-BE49-F238E27FC236}">
                <a16:creationId xmlns:a16="http://schemas.microsoft.com/office/drawing/2014/main" id="{B5A917D4-8CDA-4628-B3B2-B710B0644E1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6" name="Rectangle 395">
            <a:extLst>
              <a:ext uri="{FF2B5EF4-FFF2-40B4-BE49-F238E27FC236}">
                <a16:creationId xmlns:a16="http://schemas.microsoft.com/office/drawing/2014/main" id="{0B5FE5BC-AFED-4666-A28D-1D5995BB0E4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7" name="Rectangle 396">
            <a:extLst>
              <a:ext uri="{FF2B5EF4-FFF2-40B4-BE49-F238E27FC236}">
                <a16:creationId xmlns:a16="http://schemas.microsoft.com/office/drawing/2014/main" id="{0E3F61AD-01EF-4074-BAB2-138297379DA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8" name="Rectangle 397">
            <a:extLst>
              <a:ext uri="{FF2B5EF4-FFF2-40B4-BE49-F238E27FC236}">
                <a16:creationId xmlns:a16="http://schemas.microsoft.com/office/drawing/2014/main" id="{9D22FEFD-1C8A-4887-90F3-B3ADD514879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9" name="Rectangle 398">
            <a:extLst>
              <a:ext uri="{FF2B5EF4-FFF2-40B4-BE49-F238E27FC236}">
                <a16:creationId xmlns:a16="http://schemas.microsoft.com/office/drawing/2014/main" id="{4963293D-DA0B-4F8E-B147-A107F613E4E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0" name="Rectangle 399">
            <a:extLst>
              <a:ext uri="{FF2B5EF4-FFF2-40B4-BE49-F238E27FC236}">
                <a16:creationId xmlns:a16="http://schemas.microsoft.com/office/drawing/2014/main" id="{0C0909A6-E09C-4EB1-946B-B6B435110B8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1" name="Rectangle 400">
            <a:extLst>
              <a:ext uri="{FF2B5EF4-FFF2-40B4-BE49-F238E27FC236}">
                <a16:creationId xmlns:a16="http://schemas.microsoft.com/office/drawing/2014/main" id="{8E6F774F-775D-4256-B453-9E27C73D7FA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2" name="Rectangle 401">
            <a:extLst>
              <a:ext uri="{FF2B5EF4-FFF2-40B4-BE49-F238E27FC236}">
                <a16:creationId xmlns:a16="http://schemas.microsoft.com/office/drawing/2014/main" id="{A3231E43-DDA6-4D41-BE9A-A2F796628A4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3" name="Rectangle 402">
            <a:extLst>
              <a:ext uri="{FF2B5EF4-FFF2-40B4-BE49-F238E27FC236}">
                <a16:creationId xmlns:a16="http://schemas.microsoft.com/office/drawing/2014/main" id="{A9555B15-11B8-4D77-96AA-019F8851683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4" name="Rectangle 403">
            <a:extLst>
              <a:ext uri="{FF2B5EF4-FFF2-40B4-BE49-F238E27FC236}">
                <a16:creationId xmlns:a16="http://schemas.microsoft.com/office/drawing/2014/main" id="{780474AE-5158-4087-B2EB-2AE4DB74966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5" name="Rectangle 404">
            <a:extLst>
              <a:ext uri="{FF2B5EF4-FFF2-40B4-BE49-F238E27FC236}">
                <a16:creationId xmlns:a16="http://schemas.microsoft.com/office/drawing/2014/main" id="{861D3085-9831-4428-8F3A-30E53EF70E7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6" name="Rectangle 405">
            <a:extLst>
              <a:ext uri="{FF2B5EF4-FFF2-40B4-BE49-F238E27FC236}">
                <a16:creationId xmlns:a16="http://schemas.microsoft.com/office/drawing/2014/main" id="{5C6145C5-5B06-4282-AB3C-2F9C83FF0EF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7" name="Rectangle 406">
            <a:extLst>
              <a:ext uri="{FF2B5EF4-FFF2-40B4-BE49-F238E27FC236}">
                <a16:creationId xmlns:a16="http://schemas.microsoft.com/office/drawing/2014/main" id="{FE4C3271-5A1E-4B0E-828D-B09F9616C45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8" name="Rectangle 407">
            <a:extLst>
              <a:ext uri="{FF2B5EF4-FFF2-40B4-BE49-F238E27FC236}">
                <a16:creationId xmlns:a16="http://schemas.microsoft.com/office/drawing/2014/main" id="{213BD48B-2343-4E9E-8FBD-226A3B4B561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9" name="Rectangle 408">
            <a:extLst>
              <a:ext uri="{FF2B5EF4-FFF2-40B4-BE49-F238E27FC236}">
                <a16:creationId xmlns:a16="http://schemas.microsoft.com/office/drawing/2014/main" id="{65F95343-4A08-4AF0-BE8F-BCE26F61F06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0" name="Rectangle 409">
            <a:extLst>
              <a:ext uri="{FF2B5EF4-FFF2-40B4-BE49-F238E27FC236}">
                <a16:creationId xmlns:a16="http://schemas.microsoft.com/office/drawing/2014/main" id="{B5F94E98-50ED-416F-97E8-3254F7FC9FE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1" name="Rectangle 410">
            <a:extLst>
              <a:ext uri="{FF2B5EF4-FFF2-40B4-BE49-F238E27FC236}">
                <a16:creationId xmlns:a16="http://schemas.microsoft.com/office/drawing/2014/main" id="{2048F089-5C79-4305-9A96-0019657C78C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2" name="Rectangle 411">
            <a:extLst>
              <a:ext uri="{FF2B5EF4-FFF2-40B4-BE49-F238E27FC236}">
                <a16:creationId xmlns:a16="http://schemas.microsoft.com/office/drawing/2014/main" id="{9E6DAD20-275F-40E7-8753-6DEE69AAA46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3" name="Rectangle 412">
            <a:extLst>
              <a:ext uri="{FF2B5EF4-FFF2-40B4-BE49-F238E27FC236}">
                <a16:creationId xmlns:a16="http://schemas.microsoft.com/office/drawing/2014/main" id="{B274B764-574D-4255-9D3C-2F27811B649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4" name="Rectangle 413">
            <a:extLst>
              <a:ext uri="{FF2B5EF4-FFF2-40B4-BE49-F238E27FC236}">
                <a16:creationId xmlns:a16="http://schemas.microsoft.com/office/drawing/2014/main" id="{95301BBD-498B-4BEA-862B-0CCFF6B581D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5" name="Rectangle 414">
            <a:extLst>
              <a:ext uri="{FF2B5EF4-FFF2-40B4-BE49-F238E27FC236}">
                <a16:creationId xmlns:a16="http://schemas.microsoft.com/office/drawing/2014/main" id="{5F3F6FD5-8EAD-419F-9200-8A68DA29253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6" name="Rectangle 415">
            <a:extLst>
              <a:ext uri="{FF2B5EF4-FFF2-40B4-BE49-F238E27FC236}">
                <a16:creationId xmlns:a16="http://schemas.microsoft.com/office/drawing/2014/main" id="{4DDAD3EC-511E-4228-B0B0-7F9120BFD26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7" name="Rectangle 416">
            <a:extLst>
              <a:ext uri="{FF2B5EF4-FFF2-40B4-BE49-F238E27FC236}">
                <a16:creationId xmlns:a16="http://schemas.microsoft.com/office/drawing/2014/main" id="{29B13AED-5CD7-4D01-A67A-735FF9EB0D4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8" name="Rectangle 417">
            <a:extLst>
              <a:ext uri="{FF2B5EF4-FFF2-40B4-BE49-F238E27FC236}">
                <a16:creationId xmlns:a16="http://schemas.microsoft.com/office/drawing/2014/main" id="{C9EDBE4B-EABD-4F92-B5B3-A6711292790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9" name="Rectangle 418">
            <a:extLst>
              <a:ext uri="{FF2B5EF4-FFF2-40B4-BE49-F238E27FC236}">
                <a16:creationId xmlns:a16="http://schemas.microsoft.com/office/drawing/2014/main" id="{84628BFF-B154-4AC5-8080-E57CC882873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0" name="Rectangle 419">
            <a:extLst>
              <a:ext uri="{FF2B5EF4-FFF2-40B4-BE49-F238E27FC236}">
                <a16:creationId xmlns:a16="http://schemas.microsoft.com/office/drawing/2014/main" id="{2A3B89B6-F405-4A00-9AA8-E1B29BE2384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1" name="Rectangle 420">
            <a:extLst>
              <a:ext uri="{FF2B5EF4-FFF2-40B4-BE49-F238E27FC236}">
                <a16:creationId xmlns:a16="http://schemas.microsoft.com/office/drawing/2014/main" id="{0DEBE575-3548-4292-B90A-81C36B3D992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2" name="Rectangle 421">
            <a:extLst>
              <a:ext uri="{FF2B5EF4-FFF2-40B4-BE49-F238E27FC236}">
                <a16:creationId xmlns:a16="http://schemas.microsoft.com/office/drawing/2014/main" id="{AC6E86C7-FCE4-47A2-8928-FF7B31C1CBC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3" name="Rectangle 422">
            <a:extLst>
              <a:ext uri="{FF2B5EF4-FFF2-40B4-BE49-F238E27FC236}">
                <a16:creationId xmlns:a16="http://schemas.microsoft.com/office/drawing/2014/main" id="{A4E932A9-2F7B-4A6C-8706-0F55FF8C63B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4" name="Rectangle 423">
            <a:extLst>
              <a:ext uri="{FF2B5EF4-FFF2-40B4-BE49-F238E27FC236}">
                <a16:creationId xmlns:a16="http://schemas.microsoft.com/office/drawing/2014/main" id="{DE41A2C2-1D58-4E5D-86EB-0276431DC71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5" name="Rectangle 424">
            <a:extLst>
              <a:ext uri="{FF2B5EF4-FFF2-40B4-BE49-F238E27FC236}">
                <a16:creationId xmlns:a16="http://schemas.microsoft.com/office/drawing/2014/main" id="{D9010139-1998-4946-AB3A-206280A3AA8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6" name="Rectangle 425">
            <a:extLst>
              <a:ext uri="{FF2B5EF4-FFF2-40B4-BE49-F238E27FC236}">
                <a16:creationId xmlns:a16="http://schemas.microsoft.com/office/drawing/2014/main" id="{7DA3F415-7187-4AF8-B502-1D46D863B3E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7" name="Rectangle 426">
            <a:extLst>
              <a:ext uri="{FF2B5EF4-FFF2-40B4-BE49-F238E27FC236}">
                <a16:creationId xmlns:a16="http://schemas.microsoft.com/office/drawing/2014/main" id="{84A12EBD-A8C3-406A-83D6-2D1828A6427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8" name="Rectangle 427">
            <a:extLst>
              <a:ext uri="{FF2B5EF4-FFF2-40B4-BE49-F238E27FC236}">
                <a16:creationId xmlns:a16="http://schemas.microsoft.com/office/drawing/2014/main" id="{1279F743-4700-4E5F-B023-460E27D1964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9" name="Rectangle 428">
            <a:extLst>
              <a:ext uri="{FF2B5EF4-FFF2-40B4-BE49-F238E27FC236}">
                <a16:creationId xmlns:a16="http://schemas.microsoft.com/office/drawing/2014/main" id="{1E889171-33B8-40CB-83AC-E2A60A581BA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0" name="Rectangle 429">
            <a:extLst>
              <a:ext uri="{FF2B5EF4-FFF2-40B4-BE49-F238E27FC236}">
                <a16:creationId xmlns:a16="http://schemas.microsoft.com/office/drawing/2014/main" id="{EDC73683-1161-4DFD-B759-1BD2163DA33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1" name="Rectangle 430">
            <a:extLst>
              <a:ext uri="{FF2B5EF4-FFF2-40B4-BE49-F238E27FC236}">
                <a16:creationId xmlns:a16="http://schemas.microsoft.com/office/drawing/2014/main" id="{DC585570-1373-43F0-B5D5-6D5C6517AC8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2" name="Rectangle 431">
            <a:extLst>
              <a:ext uri="{FF2B5EF4-FFF2-40B4-BE49-F238E27FC236}">
                <a16:creationId xmlns:a16="http://schemas.microsoft.com/office/drawing/2014/main" id="{F48F8C35-F29B-4C02-B797-FA94AD9F0BD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3" name="Rectangle 432">
            <a:extLst>
              <a:ext uri="{FF2B5EF4-FFF2-40B4-BE49-F238E27FC236}">
                <a16:creationId xmlns:a16="http://schemas.microsoft.com/office/drawing/2014/main" id="{A7D87F6D-FDDE-4680-A4C8-4C1E7BA9ADE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4" name="Rectangle 433">
            <a:extLst>
              <a:ext uri="{FF2B5EF4-FFF2-40B4-BE49-F238E27FC236}">
                <a16:creationId xmlns:a16="http://schemas.microsoft.com/office/drawing/2014/main" id="{EF6A0D6B-B7F7-4465-B00D-3E44E26D9CF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5" name="Rectangle 434">
            <a:extLst>
              <a:ext uri="{FF2B5EF4-FFF2-40B4-BE49-F238E27FC236}">
                <a16:creationId xmlns:a16="http://schemas.microsoft.com/office/drawing/2014/main" id="{F874A7AD-C49D-4503-9195-53553AAA9AE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6" name="Rectangle 435">
            <a:extLst>
              <a:ext uri="{FF2B5EF4-FFF2-40B4-BE49-F238E27FC236}">
                <a16:creationId xmlns:a16="http://schemas.microsoft.com/office/drawing/2014/main" id="{0B8B7771-A996-4B6F-960E-41AFB98F1DE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7" name="Rectangle 436">
            <a:extLst>
              <a:ext uri="{FF2B5EF4-FFF2-40B4-BE49-F238E27FC236}">
                <a16:creationId xmlns:a16="http://schemas.microsoft.com/office/drawing/2014/main" id="{B9673ECB-BA9A-4D12-82B3-6F45745CADD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8" name="Rectangle 437">
            <a:extLst>
              <a:ext uri="{FF2B5EF4-FFF2-40B4-BE49-F238E27FC236}">
                <a16:creationId xmlns:a16="http://schemas.microsoft.com/office/drawing/2014/main" id="{44CCF642-4A97-4B73-8DC0-1293BD976BE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9" name="Rectangle 438">
            <a:extLst>
              <a:ext uri="{FF2B5EF4-FFF2-40B4-BE49-F238E27FC236}">
                <a16:creationId xmlns:a16="http://schemas.microsoft.com/office/drawing/2014/main" id="{C0B64D63-30D2-45CA-A410-42DE773EB14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0" name="Rectangle 439">
            <a:extLst>
              <a:ext uri="{FF2B5EF4-FFF2-40B4-BE49-F238E27FC236}">
                <a16:creationId xmlns:a16="http://schemas.microsoft.com/office/drawing/2014/main" id="{D49E6AE6-6B12-4DB3-8610-D2A8F8E5C4F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1" name="Rectangle 440">
            <a:extLst>
              <a:ext uri="{FF2B5EF4-FFF2-40B4-BE49-F238E27FC236}">
                <a16:creationId xmlns:a16="http://schemas.microsoft.com/office/drawing/2014/main" id="{8CBB12F2-DB86-49EF-9DCF-A097A1AD9AD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2" name="Rectangle 441">
            <a:extLst>
              <a:ext uri="{FF2B5EF4-FFF2-40B4-BE49-F238E27FC236}">
                <a16:creationId xmlns:a16="http://schemas.microsoft.com/office/drawing/2014/main" id="{A3DCDDBE-4847-4783-A0A6-2CB92293E4E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3" name="Rectangle 442">
            <a:extLst>
              <a:ext uri="{FF2B5EF4-FFF2-40B4-BE49-F238E27FC236}">
                <a16:creationId xmlns:a16="http://schemas.microsoft.com/office/drawing/2014/main" id="{B30A9C96-27E2-4D18-B392-163EC907948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4" name="Rectangle 443">
            <a:extLst>
              <a:ext uri="{FF2B5EF4-FFF2-40B4-BE49-F238E27FC236}">
                <a16:creationId xmlns:a16="http://schemas.microsoft.com/office/drawing/2014/main" id="{4A26A6BC-8864-467D-8457-FDB9A0B5EFC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5" name="Rectangle 444">
            <a:extLst>
              <a:ext uri="{FF2B5EF4-FFF2-40B4-BE49-F238E27FC236}">
                <a16:creationId xmlns:a16="http://schemas.microsoft.com/office/drawing/2014/main" id="{E9DF7039-F7FD-48A3-A02A-A6BA4D849A8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6" name="Rectangle 445">
            <a:extLst>
              <a:ext uri="{FF2B5EF4-FFF2-40B4-BE49-F238E27FC236}">
                <a16:creationId xmlns:a16="http://schemas.microsoft.com/office/drawing/2014/main" id="{856DD94F-2FDA-4F65-9E9E-7226C871EC1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7" name="Rectangle 446">
            <a:extLst>
              <a:ext uri="{FF2B5EF4-FFF2-40B4-BE49-F238E27FC236}">
                <a16:creationId xmlns:a16="http://schemas.microsoft.com/office/drawing/2014/main" id="{220193D1-C283-4FF7-A89A-3015716779E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8" name="Rectangle 447">
            <a:extLst>
              <a:ext uri="{FF2B5EF4-FFF2-40B4-BE49-F238E27FC236}">
                <a16:creationId xmlns:a16="http://schemas.microsoft.com/office/drawing/2014/main" id="{B5071C89-595D-4214-A27B-DD7659C51C3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9" name="Rectangle 448">
            <a:extLst>
              <a:ext uri="{FF2B5EF4-FFF2-40B4-BE49-F238E27FC236}">
                <a16:creationId xmlns:a16="http://schemas.microsoft.com/office/drawing/2014/main" id="{0A4862A1-6F9A-4B8D-A7DA-54057B53BCB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0" name="Rectangle 449">
            <a:extLst>
              <a:ext uri="{FF2B5EF4-FFF2-40B4-BE49-F238E27FC236}">
                <a16:creationId xmlns:a16="http://schemas.microsoft.com/office/drawing/2014/main" id="{70727543-05ED-4B83-8C9F-4025405C1FB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1" name="Rectangle 450">
            <a:extLst>
              <a:ext uri="{FF2B5EF4-FFF2-40B4-BE49-F238E27FC236}">
                <a16:creationId xmlns:a16="http://schemas.microsoft.com/office/drawing/2014/main" id="{5D21211E-BC7A-4C47-90F6-1AF31680F42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2" name="Rectangle 451">
            <a:extLst>
              <a:ext uri="{FF2B5EF4-FFF2-40B4-BE49-F238E27FC236}">
                <a16:creationId xmlns:a16="http://schemas.microsoft.com/office/drawing/2014/main" id="{9CAB15BF-9C61-4261-AE4C-B963F6FF9C6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3" name="Rectangle 452">
            <a:extLst>
              <a:ext uri="{FF2B5EF4-FFF2-40B4-BE49-F238E27FC236}">
                <a16:creationId xmlns:a16="http://schemas.microsoft.com/office/drawing/2014/main" id="{8A55CCD3-0714-4C34-A934-578AB552275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4" name="Rectangle 453">
            <a:extLst>
              <a:ext uri="{FF2B5EF4-FFF2-40B4-BE49-F238E27FC236}">
                <a16:creationId xmlns:a16="http://schemas.microsoft.com/office/drawing/2014/main" id="{4536DD3E-DBAA-44F8-B36E-A9009BC8300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5" name="Rectangle 454">
            <a:extLst>
              <a:ext uri="{FF2B5EF4-FFF2-40B4-BE49-F238E27FC236}">
                <a16:creationId xmlns:a16="http://schemas.microsoft.com/office/drawing/2014/main" id="{AF8AB2AA-85DD-411E-8E26-E55333BDD6C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6" name="Rectangle 455">
            <a:extLst>
              <a:ext uri="{FF2B5EF4-FFF2-40B4-BE49-F238E27FC236}">
                <a16:creationId xmlns:a16="http://schemas.microsoft.com/office/drawing/2014/main" id="{FC165BFD-DA4F-4BEB-BCDC-5EFA78AE9E4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7" name="Rectangle 456">
            <a:extLst>
              <a:ext uri="{FF2B5EF4-FFF2-40B4-BE49-F238E27FC236}">
                <a16:creationId xmlns:a16="http://schemas.microsoft.com/office/drawing/2014/main" id="{D29B19AC-1FD8-4C7B-A9A7-F50A4D8850E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8" name="Rectangle 457">
            <a:extLst>
              <a:ext uri="{FF2B5EF4-FFF2-40B4-BE49-F238E27FC236}">
                <a16:creationId xmlns:a16="http://schemas.microsoft.com/office/drawing/2014/main" id="{961A298E-6CA7-4265-A813-08C1A947EF4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9" name="Rectangle 458">
            <a:extLst>
              <a:ext uri="{FF2B5EF4-FFF2-40B4-BE49-F238E27FC236}">
                <a16:creationId xmlns:a16="http://schemas.microsoft.com/office/drawing/2014/main" id="{C2AD7D8A-592A-4668-90B8-36766065EA7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0" name="Rectangle 459">
            <a:extLst>
              <a:ext uri="{FF2B5EF4-FFF2-40B4-BE49-F238E27FC236}">
                <a16:creationId xmlns:a16="http://schemas.microsoft.com/office/drawing/2014/main" id="{031F7EFE-9C5E-40CD-9656-B627F5B6347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1" name="Rectangle 460">
            <a:extLst>
              <a:ext uri="{FF2B5EF4-FFF2-40B4-BE49-F238E27FC236}">
                <a16:creationId xmlns:a16="http://schemas.microsoft.com/office/drawing/2014/main" id="{7481AB1D-89D1-4F48-8D87-E40ED0FC610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2" name="Rectangle 461">
            <a:extLst>
              <a:ext uri="{FF2B5EF4-FFF2-40B4-BE49-F238E27FC236}">
                <a16:creationId xmlns:a16="http://schemas.microsoft.com/office/drawing/2014/main" id="{2B633825-2BE2-405A-9769-9B1EC2A4FEC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3" name="Rectangle 462">
            <a:extLst>
              <a:ext uri="{FF2B5EF4-FFF2-40B4-BE49-F238E27FC236}">
                <a16:creationId xmlns:a16="http://schemas.microsoft.com/office/drawing/2014/main" id="{22301610-D711-4E60-B732-501B2046AC6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4" name="Rectangle 463">
            <a:extLst>
              <a:ext uri="{FF2B5EF4-FFF2-40B4-BE49-F238E27FC236}">
                <a16:creationId xmlns:a16="http://schemas.microsoft.com/office/drawing/2014/main" id="{68E57339-5CAE-429F-899A-1D64D901D38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5" name="Rectangle 464">
            <a:extLst>
              <a:ext uri="{FF2B5EF4-FFF2-40B4-BE49-F238E27FC236}">
                <a16:creationId xmlns:a16="http://schemas.microsoft.com/office/drawing/2014/main" id="{6A2D8B7E-B4AB-4DE8-BBE6-08AA9326C9A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6" name="Rectangle 465">
            <a:extLst>
              <a:ext uri="{FF2B5EF4-FFF2-40B4-BE49-F238E27FC236}">
                <a16:creationId xmlns:a16="http://schemas.microsoft.com/office/drawing/2014/main" id="{1B111010-7D58-4BA4-B53B-4ED92B3E503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7" name="Rectangle 466">
            <a:extLst>
              <a:ext uri="{FF2B5EF4-FFF2-40B4-BE49-F238E27FC236}">
                <a16:creationId xmlns:a16="http://schemas.microsoft.com/office/drawing/2014/main" id="{E3ABCC73-E460-4B59-A5ED-63B1EB9665E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8" name="Rectangle 467">
            <a:extLst>
              <a:ext uri="{FF2B5EF4-FFF2-40B4-BE49-F238E27FC236}">
                <a16:creationId xmlns:a16="http://schemas.microsoft.com/office/drawing/2014/main" id="{68E31C49-62FE-4FA3-BE17-6426F05D4B0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9" name="Rectangle 468">
            <a:extLst>
              <a:ext uri="{FF2B5EF4-FFF2-40B4-BE49-F238E27FC236}">
                <a16:creationId xmlns:a16="http://schemas.microsoft.com/office/drawing/2014/main" id="{27C138E3-A98E-4E4C-9D11-DA873996DD6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0" name="Rectangle 469">
            <a:extLst>
              <a:ext uri="{FF2B5EF4-FFF2-40B4-BE49-F238E27FC236}">
                <a16:creationId xmlns:a16="http://schemas.microsoft.com/office/drawing/2014/main" id="{A0E445DD-7C7C-44D6-837F-FD03D3D96DF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1" name="Rectangle 470">
            <a:extLst>
              <a:ext uri="{FF2B5EF4-FFF2-40B4-BE49-F238E27FC236}">
                <a16:creationId xmlns:a16="http://schemas.microsoft.com/office/drawing/2014/main" id="{61D8F341-8EB4-4230-959E-9DD08A99097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2" name="Rectangle 471">
            <a:extLst>
              <a:ext uri="{FF2B5EF4-FFF2-40B4-BE49-F238E27FC236}">
                <a16:creationId xmlns:a16="http://schemas.microsoft.com/office/drawing/2014/main" id="{F4D35BFA-E4F4-4D18-B87E-882914C4DE9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3" name="Rectangle 472">
            <a:extLst>
              <a:ext uri="{FF2B5EF4-FFF2-40B4-BE49-F238E27FC236}">
                <a16:creationId xmlns:a16="http://schemas.microsoft.com/office/drawing/2014/main" id="{602605B0-FC09-456F-8DDF-3B7C0727D43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4" name="Rectangle 473">
            <a:extLst>
              <a:ext uri="{FF2B5EF4-FFF2-40B4-BE49-F238E27FC236}">
                <a16:creationId xmlns:a16="http://schemas.microsoft.com/office/drawing/2014/main" id="{82600AD7-BBE2-436C-B248-8D48D264DE4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5" name="Rectangle 474">
            <a:extLst>
              <a:ext uri="{FF2B5EF4-FFF2-40B4-BE49-F238E27FC236}">
                <a16:creationId xmlns:a16="http://schemas.microsoft.com/office/drawing/2014/main" id="{E13E0B54-5B6A-4AA4-AFF6-A361BDB614C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6" name="Rectangle 475">
            <a:extLst>
              <a:ext uri="{FF2B5EF4-FFF2-40B4-BE49-F238E27FC236}">
                <a16:creationId xmlns:a16="http://schemas.microsoft.com/office/drawing/2014/main" id="{635B1459-E8C0-47EC-84C9-02200F32E0E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7" name="Rectangle 476">
            <a:extLst>
              <a:ext uri="{FF2B5EF4-FFF2-40B4-BE49-F238E27FC236}">
                <a16:creationId xmlns:a16="http://schemas.microsoft.com/office/drawing/2014/main" id="{EBC0DFAB-0BCC-4BE8-A509-402CD7F69B9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8" name="Rectangle 477">
            <a:extLst>
              <a:ext uri="{FF2B5EF4-FFF2-40B4-BE49-F238E27FC236}">
                <a16:creationId xmlns:a16="http://schemas.microsoft.com/office/drawing/2014/main" id="{D48BA6E6-DAB7-4D52-9EBB-A6F583FE642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9" name="Rectangle 478">
            <a:extLst>
              <a:ext uri="{FF2B5EF4-FFF2-40B4-BE49-F238E27FC236}">
                <a16:creationId xmlns:a16="http://schemas.microsoft.com/office/drawing/2014/main" id="{23B66266-6AEA-464D-B09C-9A8BC91EAD9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0" name="Rectangle 479">
            <a:extLst>
              <a:ext uri="{FF2B5EF4-FFF2-40B4-BE49-F238E27FC236}">
                <a16:creationId xmlns:a16="http://schemas.microsoft.com/office/drawing/2014/main" id="{914691F5-4370-4997-A1C4-A8449889F46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1" name="Rectangle 480">
            <a:extLst>
              <a:ext uri="{FF2B5EF4-FFF2-40B4-BE49-F238E27FC236}">
                <a16:creationId xmlns:a16="http://schemas.microsoft.com/office/drawing/2014/main" id="{C6B0CA6C-8069-4805-ABD0-6D04F0533F1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2" name="Rectangle 481">
            <a:extLst>
              <a:ext uri="{FF2B5EF4-FFF2-40B4-BE49-F238E27FC236}">
                <a16:creationId xmlns:a16="http://schemas.microsoft.com/office/drawing/2014/main" id="{D88A5F09-0379-4957-9D71-B5D4C01879F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3" name="Rectangle 482">
            <a:extLst>
              <a:ext uri="{FF2B5EF4-FFF2-40B4-BE49-F238E27FC236}">
                <a16:creationId xmlns:a16="http://schemas.microsoft.com/office/drawing/2014/main" id="{9767610D-617F-49F9-8562-A9A11CEB39A0}"/>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4" name="Rectangle 483">
            <a:extLst>
              <a:ext uri="{FF2B5EF4-FFF2-40B4-BE49-F238E27FC236}">
                <a16:creationId xmlns:a16="http://schemas.microsoft.com/office/drawing/2014/main" id="{764A1C61-6EF8-4C38-AF7A-D541D2BD520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5" name="Rectangle 484">
            <a:extLst>
              <a:ext uri="{FF2B5EF4-FFF2-40B4-BE49-F238E27FC236}">
                <a16:creationId xmlns:a16="http://schemas.microsoft.com/office/drawing/2014/main" id="{88C7EB93-A76F-4680-A78E-35DAB59A5A3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6" name="Rectangle 485">
            <a:extLst>
              <a:ext uri="{FF2B5EF4-FFF2-40B4-BE49-F238E27FC236}">
                <a16:creationId xmlns:a16="http://schemas.microsoft.com/office/drawing/2014/main" id="{1D5DA918-3FE1-49E7-8949-F96D4812568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7" name="Rectangle 486">
            <a:extLst>
              <a:ext uri="{FF2B5EF4-FFF2-40B4-BE49-F238E27FC236}">
                <a16:creationId xmlns:a16="http://schemas.microsoft.com/office/drawing/2014/main" id="{5318F057-64EE-4051-B496-AD2FD702D36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8" name="Rectangle 487">
            <a:extLst>
              <a:ext uri="{FF2B5EF4-FFF2-40B4-BE49-F238E27FC236}">
                <a16:creationId xmlns:a16="http://schemas.microsoft.com/office/drawing/2014/main" id="{19274FE9-9FC0-4EFF-955E-8ACE7DE5D10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9" name="Rectangle 488">
            <a:extLst>
              <a:ext uri="{FF2B5EF4-FFF2-40B4-BE49-F238E27FC236}">
                <a16:creationId xmlns:a16="http://schemas.microsoft.com/office/drawing/2014/main" id="{D8C09F54-5443-4223-8004-6A79615BEB4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0" name="Rectangle 489">
            <a:extLst>
              <a:ext uri="{FF2B5EF4-FFF2-40B4-BE49-F238E27FC236}">
                <a16:creationId xmlns:a16="http://schemas.microsoft.com/office/drawing/2014/main" id="{3635E815-6694-4289-9D5C-216D7CAC757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1" name="Rectangle 490">
            <a:extLst>
              <a:ext uri="{FF2B5EF4-FFF2-40B4-BE49-F238E27FC236}">
                <a16:creationId xmlns:a16="http://schemas.microsoft.com/office/drawing/2014/main" id="{F9FED34C-0A6F-48FD-9897-0848473113B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2" name="Rectangle 491">
            <a:extLst>
              <a:ext uri="{FF2B5EF4-FFF2-40B4-BE49-F238E27FC236}">
                <a16:creationId xmlns:a16="http://schemas.microsoft.com/office/drawing/2014/main" id="{12167647-A1FC-4446-A6F1-386AA215BBA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3" name="Rectangle 492">
            <a:extLst>
              <a:ext uri="{FF2B5EF4-FFF2-40B4-BE49-F238E27FC236}">
                <a16:creationId xmlns:a16="http://schemas.microsoft.com/office/drawing/2014/main" id="{B1684CCE-BFBC-40BC-A89F-8560D2E3761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4" name="Rectangle 493">
            <a:extLst>
              <a:ext uri="{FF2B5EF4-FFF2-40B4-BE49-F238E27FC236}">
                <a16:creationId xmlns:a16="http://schemas.microsoft.com/office/drawing/2014/main" id="{D73D4801-9FA9-466A-A8C1-6088EA3FC53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5" name="Rectangle 494">
            <a:extLst>
              <a:ext uri="{FF2B5EF4-FFF2-40B4-BE49-F238E27FC236}">
                <a16:creationId xmlns:a16="http://schemas.microsoft.com/office/drawing/2014/main" id="{FDA06841-97B4-4FCE-8F27-279452FD9C1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6" name="Rectangle 495">
            <a:extLst>
              <a:ext uri="{FF2B5EF4-FFF2-40B4-BE49-F238E27FC236}">
                <a16:creationId xmlns:a16="http://schemas.microsoft.com/office/drawing/2014/main" id="{C079D46E-834E-4170-AA5B-5D5A617F05C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7" name="Rectangle 496">
            <a:extLst>
              <a:ext uri="{FF2B5EF4-FFF2-40B4-BE49-F238E27FC236}">
                <a16:creationId xmlns:a16="http://schemas.microsoft.com/office/drawing/2014/main" id="{B7AA0EE6-0E37-477A-B531-99C2E4DBAAF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8" name="Rectangle 497">
            <a:extLst>
              <a:ext uri="{FF2B5EF4-FFF2-40B4-BE49-F238E27FC236}">
                <a16:creationId xmlns:a16="http://schemas.microsoft.com/office/drawing/2014/main" id="{16359771-D7D2-4D36-9361-1E46FE22AE0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9" name="Rectangle 498">
            <a:extLst>
              <a:ext uri="{FF2B5EF4-FFF2-40B4-BE49-F238E27FC236}">
                <a16:creationId xmlns:a16="http://schemas.microsoft.com/office/drawing/2014/main" id="{B0B2ED5F-B017-4FD7-9681-C98F3ACCEBE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0" name="Rectangle 499">
            <a:extLst>
              <a:ext uri="{FF2B5EF4-FFF2-40B4-BE49-F238E27FC236}">
                <a16:creationId xmlns:a16="http://schemas.microsoft.com/office/drawing/2014/main" id="{6D16E550-9153-404B-8DE9-9FA8246491A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1" name="Rectangle 500">
            <a:extLst>
              <a:ext uri="{FF2B5EF4-FFF2-40B4-BE49-F238E27FC236}">
                <a16:creationId xmlns:a16="http://schemas.microsoft.com/office/drawing/2014/main" id="{BF5BF163-83D5-45D4-BB36-274979F48A5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2" name="Rectangle 501">
            <a:extLst>
              <a:ext uri="{FF2B5EF4-FFF2-40B4-BE49-F238E27FC236}">
                <a16:creationId xmlns:a16="http://schemas.microsoft.com/office/drawing/2014/main" id="{D8378880-1759-4313-84B0-0A69D9FBE9E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3" name="Rectangle 502">
            <a:extLst>
              <a:ext uri="{FF2B5EF4-FFF2-40B4-BE49-F238E27FC236}">
                <a16:creationId xmlns:a16="http://schemas.microsoft.com/office/drawing/2014/main" id="{B24848E0-4367-4B65-8E67-78130C7B022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4" name="Rectangle 503">
            <a:extLst>
              <a:ext uri="{FF2B5EF4-FFF2-40B4-BE49-F238E27FC236}">
                <a16:creationId xmlns:a16="http://schemas.microsoft.com/office/drawing/2014/main" id="{C2A5F518-4880-4950-87E8-D67456B5CC3F}"/>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5" name="Rectangle 504">
            <a:extLst>
              <a:ext uri="{FF2B5EF4-FFF2-40B4-BE49-F238E27FC236}">
                <a16:creationId xmlns:a16="http://schemas.microsoft.com/office/drawing/2014/main" id="{BE43955D-BB59-44B5-8EEC-5148C5DF442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6" name="Rectangle 505">
            <a:extLst>
              <a:ext uri="{FF2B5EF4-FFF2-40B4-BE49-F238E27FC236}">
                <a16:creationId xmlns:a16="http://schemas.microsoft.com/office/drawing/2014/main" id="{491FEE74-A270-4E17-B784-FE7BA396AB1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7" name="Rectangle 506">
            <a:extLst>
              <a:ext uri="{FF2B5EF4-FFF2-40B4-BE49-F238E27FC236}">
                <a16:creationId xmlns:a16="http://schemas.microsoft.com/office/drawing/2014/main" id="{5D6F0923-21DE-4D9B-903D-E130F9EFDDE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8" name="Rectangle 507">
            <a:extLst>
              <a:ext uri="{FF2B5EF4-FFF2-40B4-BE49-F238E27FC236}">
                <a16:creationId xmlns:a16="http://schemas.microsoft.com/office/drawing/2014/main" id="{59760097-6CC5-4169-81F8-9E5B852485F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9" name="Rectangle 508">
            <a:extLst>
              <a:ext uri="{FF2B5EF4-FFF2-40B4-BE49-F238E27FC236}">
                <a16:creationId xmlns:a16="http://schemas.microsoft.com/office/drawing/2014/main" id="{4943B4C2-023D-48D8-A639-8E6E83C60513}"/>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0" name="Rectangle 509">
            <a:extLst>
              <a:ext uri="{FF2B5EF4-FFF2-40B4-BE49-F238E27FC236}">
                <a16:creationId xmlns:a16="http://schemas.microsoft.com/office/drawing/2014/main" id="{D78DA307-7B8E-41A2-AC81-A7AA48E795D8}"/>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1" name="Rectangle 510">
            <a:extLst>
              <a:ext uri="{FF2B5EF4-FFF2-40B4-BE49-F238E27FC236}">
                <a16:creationId xmlns:a16="http://schemas.microsoft.com/office/drawing/2014/main" id="{8C43038F-AEEC-4F4A-8827-C2EECFAE6EE5}"/>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2" name="Rectangle 511">
            <a:extLst>
              <a:ext uri="{FF2B5EF4-FFF2-40B4-BE49-F238E27FC236}">
                <a16:creationId xmlns:a16="http://schemas.microsoft.com/office/drawing/2014/main" id="{05339B26-DC99-4548-B439-295D3768780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3" name="Rectangle 512">
            <a:extLst>
              <a:ext uri="{FF2B5EF4-FFF2-40B4-BE49-F238E27FC236}">
                <a16:creationId xmlns:a16="http://schemas.microsoft.com/office/drawing/2014/main" id="{1FF312FF-1AD8-49F4-A7D9-1B27376E3DD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4" name="Rectangle 513">
            <a:extLst>
              <a:ext uri="{FF2B5EF4-FFF2-40B4-BE49-F238E27FC236}">
                <a16:creationId xmlns:a16="http://schemas.microsoft.com/office/drawing/2014/main" id="{EE5A1999-1207-462E-94C2-EE8A7A1BCF19}"/>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5" name="Rectangle 514">
            <a:extLst>
              <a:ext uri="{FF2B5EF4-FFF2-40B4-BE49-F238E27FC236}">
                <a16:creationId xmlns:a16="http://schemas.microsoft.com/office/drawing/2014/main" id="{3B0F8D3A-8C75-4706-9103-2FCFDD7C363B}"/>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6" name="Rectangle 515">
            <a:extLst>
              <a:ext uri="{FF2B5EF4-FFF2-40B4-BE49-F238E27FC236}">
                <a16:creationId xmlns:a16="http://schemas.microsoft.com/office/drawing/2014/main" id="{165AC9C3-DFD0-40C2-A5DB-88251AA0E7C2}"/>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7" name="Rectangle 516">
            <a:extLst>
              <a:ext uri="{FF2B5EF4-FFF2-40B4-BE49-F238E27FC236}">
                <a16:creationId xmlns:a16="http://schemas.microsoft.com/office/drawing/2014/main" id="{1DC7243E-F847-436A-A207-00A63E7D54BE}"/>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8" name="Rectangle 517">
            <a:extLst>
              <a:ext uri="{FF2B5EF4-FFF2-40B4-BE49-F238E27FC236}">
                <a16:creationId xmlns:a16="http://schemas.microsoft.com/office/drawing/2014/main" id="{0F4AE69D-3EF9-442A-8FF7-FCE9C8BFAF9D}"/>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9" name="Rectangle 518">
            <a:extLst>
              <a:ext uri="{FF2B5EF4-FFF2-40B4-BE49-F238E27FC236}">
                <a16:creationId xmlns:a16="http://schemas.microsoft.com/office/drawing/2014/main" id="{E9BFD8F7-16D0-485D-AE3E-DA1AA9F99CA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0" name="Rectangle 519">
            <a:extLst>
              <a:ext uri="{FF2B5EF4-FFF2-40B4-BE49-F238E27FC236}">
                <a16:creationId xmlns:a16="http://schemas.microsoft.com/office/drawing/2014/main" id="{7A0FE1D2-3E5F-45F3-BD07-DDA33815FD0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1" name="Rectangle 520">
            <a:extLst>
              <a:ext uri="{FF2B5EF4-FFF2-40B4-BE49-F238E27FC236}">
                <a16:creationId xmlns:a16="http://schemas.microsoft.com/office/drawing/2014/main" id="{4F5A02C5-817D-4892-B1A3-AA0C44A81B6C}"/>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2" name="Rectangle 521">
            <a:extLst>
              <a:ext uri="{FF2B5EF4-FFF2-40B4-BE49-F238E27FC236}">
                <a16:creationId xmlns:a16="http://schemas.microsoft.com/office/drawing/2014/main" id="{23FBCA4F-DE4C-477B-9582-6356E1242F4A}"/>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3" name="Rectangle 522">
            <a:extLst>
              <a:ext uri="{FF2B5EF4-FFF2-40B4-BE49-F238E27FC236}">
                <a16:creationId xmlns:a16="http://schemas.microsoft.com/office/drawing/2014/main" id="{385F74AF-B55D-47D3-9D94-1D7B4564CEA6}"/>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4" name="Rectangle 523">
            <a:extLst>
              <a:ext uri="{FF2B5EF4-FFF2-40B4-BE49-F238E27FC236}">
                <a16:creationId xmlns:a16="http://schemas.microsoft.com/office/drawing/2014/main" id="{D5F280D0-9113-4591-A0CE-FCE37350733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5" name="Rectangle 524">
            <a:extLst>
              <a:ext uri="{FF2B5EF4-FFF2-40B4-BE49-F238E27FC236}">
                <a16:creationId xmlns:a16="http://schemas.microsoft.com/office/drawing/2014/main" id="{F7F20F0A-E163-4EA4-9969-8952ACFC95F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6" name="Rectangle 525">
            <a:extLst>
              <a:ext uri="{FF2B5EF4-FFF2-40B4-BE49-F238E27FC236}">
                <a16:creationId xmlns:a16="http://schemas.microsoft.com/office/drawing/2014/main" id="{05812A15-10AD-4CA8-9401-BAC0A35CB017}"/>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7" name="Rectangle 526">
            <a:extLst>
              <a:ext uri="{FF2B5EF4-FFF2-40B4-BE49-F238E27FC236}">
                <a16:creationId xmlns:a16="http://schemas.microsoft.com/office/drawing/2014/main" id="{7A8F76BA-FDFE-4EAE-ACFB-E6A086F93B84}"/>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8" name="Rectangle 527">
            <a:extLst>
              <a:ext uri="{FF2B5EF4-FFF2-40B4-BE49-F238E27FC236}">
                <a16:creationId xmlns:a16="http://schemas.microsoft.com/office/drawing/2014/main" id="{0EEAC60A-E93F-4876-9B97-95B6BC531AD1}"/>
              </a:ext>
            </a:extLst>
          </p:cNvPr>
          <p:cNvSpPr/>
          <p:nvPr/>
        </p:nvSpPr>
        <p:spPr>
          <a:xfrm>
            <a:off x="11523616" y="23220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0" name="Rectangle 529">
            <a:extLst>
              <a:ext uri="{FF2B5EF4-FFF2-40B4-BE49-F238E27FC236}">
                <a16:creationId xmlns:a16="http://schemas.microsoft.com/office/drawing/2014/main" id="{CE741F32-AAB1-0E45-83F8-12B89460E0FC}"/>
              </a:ext>
            </a:extLst>
          </p:cNvPr>
          <p:cNvSpPr/>
          <p:nvPr/>
        </p:nvSpPr>
        <p:spPr>
          <a:xfrm>
            <a:off x="1032703"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1" name="Rectangle 530">
            <a:extLst>
              <a:ext uri="{FF2B5EF4-FFF2-40B4-BE49-F238E27FC236}">
                <a16:creationId xmlns:a16="http://schemas.microsoft.com/office/drawing/2014/main" id="{79554671-6727-3A45-9BC0-176258F5D177}"/>
              </a:ext>
            </a:extLst>
          </p:cNvPr>
          <p:cNvSpPr/>
          <p:nvPr/>
        </p:nvSpPr>
        <p:spPr>
          <a:xfrm>
            <a:off x="1557260"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2" name="Rectangle 531">
            <a:extLst>
              <a:ext uri="{FF2B5EF4-FFF2-40B4-BE49-F238E27FC236}">
                <a16:creationId xmlns:a16="http://schemas.microsoft.com/office/drawing/2014/main" id="{9027C0F2-9CEF-1141-B5EF-86C2AA9E85E6}"/>
              </a:ext>
            </a:extLst>
          </p:cNvPr>
          <p:cNvSpPr/>
          <p:nvPr/>
        </p:nvSpPr>
        <p:spPr>
          <a:xfrm>
            <a:off x="1557260"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3" name="Rectangle 532">
            <a:extLst>
              <a:ext uri="{FF2B5EF4-FFF2-40B4-BE49-F238E27FC236}">
                <a16:creationId xmlns:a16="http://schemas.microsoft.com/office/drawing/2014/main" id="{CCAC79F5-21ED-3D4F-85BB-4FA3497A0D69}"/>
              </a:ext>
            </a:extLst>
          </p:cNvPr>
          <p:cNvSpPr/>
          <p:nvPr/>
        </p:nvSpPr>
        <p:spPr>
          <a:xfrm>
            <a:off x="3891100"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4" name="Rectangle 533">
            <a:extLst>
              <a:ext uri="{FF2B5EF4-FFF2-40B4-BE49-F238E27FC236}">
                <a16:creationId xmlns:a16="http://schemas.microsoft.com/office/drawing/2014/main" id="{81D7FA76-2872-4D4C-A989-E5F6F599D989}"/>
              </a:ext>
            </a:extLst>
          </p:cNvPr>
          <p:cNvSpPr/>
          <p:nvPr/>
        </p:nvSpPr>
        <p:spPr>
          <a:xfrm>
            <a:off x="4415657"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5" name="Rectangle 534">
            <a:extLst>
              <a:ext uri="{FF2B5EF4-FFF2-40B4-BE49-F238E27FC236}">
                <a16:creationId xmlns:a16="http://schemas.microsoft.com/office/drawing/2014/main" id="{108ACA9C-1A0A-E84B-877E-9B3FF2F3E47F}"/>
              </a:ext>
            </a:extLst>
          </p:cNvPr>
          <p:cNvSpPr/>
          <p:nvPr/>
        </p:nvSpPr>
        <p:spPr>
          <a:xfrm>
            <a:off x="4415657"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6" name="Rectangle 535">
            <a:extLst>
              <a:ext uri="{FF2B5EF4-FFF2-40B4-BE49-F238E27FC236}">
                <a16:creationId xmlns:a16="http://schemas.microsoft.com/office/drawing/2014/main" id="{20435A5C-3E32-DE43-9B89-04A9EB320E83}"/>
              </a:ext>
            </a:extLst>
          </p:cNvPr>
          <p:cNvSpPr/>
          <p:nvPr/>
        </p:nvSpPr>
        <p:spPr>
          <a:xfrm>
            <a:off x="4941378"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7" name="Rectangle 536">
            <a:extLst>
              <a:ext uri="{FF2B5EF4-FFF2-40B4-BE49-F238E27FC236}">
                <a16:creationId xmlns:a16="http://schemas.microsoft.com/office/drawing/2014/main" id="{86854A0D-E94E-6B40-BDE3-147B1FC12C8A}"/>
              </a:ext>
            </a:extLst>
          </p:cNvPr>
          <p:cNvSpPr/>
          <p:nvPr/>
        </p:nvSpPr>
        <p:spPr>
          <a:xfrm>
            <a:off x="5465935"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8" name="Rectangle 537">
            <a:extLst>
              <a:ext uri="{FF2B5EF4-FFF2-40B4-BE49-F238E27FC236}">
                <a16:creationId xmlns:a16="http://schemas.microsoft.com/office/drawing/2014/main" id="{C4BE437B-0FEC-2E4B-9CAB-D0E7F9E1A36F}"/>
              </a:ext>
            </a:extLst>
          </p:cNvPr>
          <p:cNvSpPr/>
          <p:nvPr/>
        </p:nvSpPr>
        <p:spPr>
          <a:xfrm>
            <a:off x="5465935" y="237815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9" name="Rectangle 538">
            <a:extLst>
              <a:ext uri="{FF2B5EF4-FFF2-40B4-BE49-F238E27FC236}">
                <a16:creationId xmlns:a16="http://schemas.microsoft.com/office/drawing/2014/main" id="{EE4895E5-6291-A54D-AD0A-F73998F106D6}"/>
              </a:ext>
            </a:extLst>
          </p:cNvPr>
          <p:cNvSpPr/>
          <p:nvPr/>
        </p:nvSpPr>
        <p:spPr>
          <a:xfrm>
            <a:off x="7657450"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0" name="Rectangle 539">
            <a:extLst>
              <a:ext uri="{FF2B5EF4-FFF2-40B4-BE49-F238E27FC236}">
                <a16:creationId xmlns:a16="http://schemas.microsoft.com/office/drawing/2014/main" id="{C17376EB-FD76-3C42-9EE0-7D16AF11FCFE}"/>
              </a:ext>
            </a:extLst>
          </p:cNvPr>
          <p:cNvSpPr/>
          <p:nvPr/>
        </p:nvSpPr>
        <p:spPr>
          <a:xfrm>
            <a:off x="8182007" y="1327316"/>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1" name="Rectangle 540">
            <a:extLst>
              <a:ext uri="{FF2B5EF4-FFF2-40B4-BE49-F238E27FC236}">
                <a16:creationId xmlns:a16="http://schemas.microsoft.com/office/drawing/2014/main" id="{CD8D027B-43B1-594E-AB7B-FDE729760A6B}"/>
              </a:ext>
            </a:extLst>
          </p:cNvPr>
          <p:cNvSpPr/>
          <p:nvPr/>
        </p:nvSpPr>
        <p:spPr>
          <a:xfrm>
            <a:off x="8182007"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2" name="Rectangle 541">
            <a:extLst>
              <a:ext uri="{FF2B5EF4-FFF2-40B4-BE49-F238E27FC236}">
                <a16:creationId xmlns:a16="http://schemas.microsoft.com/office/drawing/2014/main" id="{AF58812A-E385-654E-9DA5-58CF999D8184}"/>
              </a:ext>
            </a:extLst>
          </p:cNvPr>
          <p:cNvSpPr/>
          <p:nvPr/>
        </p:nvSpPr>
        <p:spPr>
          <a:xfrm>
            <a:off x="8706564"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3" name="Rectangle 542">
            <a:extLst>
              <a:ext uri="{FF2B5EF4-FFF2-40B4-BE49-F238E27FC236}">
                <a16:creationId xmlns:a16="http://schemas.microsoft.com/office/drawing/2014/main" id="{8147674E-141C-B24E-8367-E800B280C601}"/>
              </a:ext>
            </a:extLst>
          </p:cNvPr>
          <p:cNvSpPr/>
          <p:nvPr/>
        </p:nvSpPr>
        <p:spPr>
          <a:xfrm>
            <a:off x="9231121"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4" name="Rectangle 543">
            <a:extLst>
              <a:ext uri="{FF2B5EF4-FFF2-40B4-BE49-F238E27FC236}">
                <a16:creationId xmlns:a16="http://schemas.microsoft.com/office/drawing/2014/main" id="{D42E8703-834C-F840-87FD-D9517251FBBB}"/>
              </a:ext>
            </a:extLst>
          </p:cNvPr>
          <p:cNvSpPr/>
          <p:nvPr/>
        </p:nvSpPr>
        <p:spPr>
          <a:xfrm>
            <a:off x="9231121" y="237815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5" name="Rectangle 544">
            <a:extLst>
              <a:ext uri="{FF2B5EF4-FFF2-40B4-BE49-F238E27FC236}">
                <a16:creationId xmlns:a16="http://schemas.microsoft.com/office/drawing/2014/main" id="{38352176-CAE6-A34B-B792-469853528B9E}"/>
              </a:ext>
            </a:extLst>
          </p:cNvPr>
          <p:cNvSpPr/>
          <p:nvPr/>
        </p:nvSpPr>
        <p:spPr>
          <a:xfrm>
            <a:off x="9754514" y="237815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6" name="Rectangle 545">
            <a:extLst>
              <a:ext uri="{FF2B5EF4-FFF2-40B4-BE49-F238E27FC236}">
                <a16:creationId xmlns:a16="http://schemas.microsoft.com/office/drawing/2014/main" id="{CF3DC3AF-6DC4-0C4D-9886-DE6CD89839A3}"/>
              </a:ext>
            </a:extLst>
          </p:cNvPr>
          <p:cNvSpPr/>
          <p:nvPr/>
        </p:nvSpPr>
        <p:spPr>
          <a:xfrm>
            <a:off x="10279071" y="237815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7" name="Rectangle 546">
            <a:extLst>
              <a:ext uri="{FF2B5EF4-FFF2-40B4-BE49-F238E27FC236}">
                <a16:creationId xmlns:a16="http://schemas.microsoft.com/office/drawing/2014/main" id="{6DEF9DA6-E5D1-8344-BC5C-1BE2E671B30B}"/>
              </a:ext>
            </a:extLst>
          </p:cNvPr>
          <p:cNvSpPr/>
          <p:nvPr/>
        </p:nvSpPr>
        <p:spPr>
          <a:xfrm>
            <a:off x="10279071" y="290357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8" name="Rectangle 547">
            <a:extLst>
              <a:ext uri="{FF2B5EF4-FFF2-40B4-BE49-F238E27FC236}">
                <a16:creationId xmlns:a16="http://schemas.microsoft.com/office/drawing/2014/main" id="{F5F780C7-79CA-9647-94CF-001426515D79}"/>
              </a:ext>
            </a:extLst>
          </p:cNvPr>
          <p:cNvSpPr/>
          <p:nvPr/>
        </p:nvSpPr>
        <p:spPr>
          <a:xfrm>
            <a:off x="2079489" y="1852737"/>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9" name="Rectangle 548">
            <a:extLst>
              <a:ext uri="{FF2B5EF4-FFF2-40B4-BE49-F238E27FC236}">
                <a16:creationId xmlns:a16="http://schemas.microsoft.com/office/drawing/2014/main" id="{8AA1AE1E-233F-164C-9A44-1DCCB0A45650}"/>
              </a:ext>
            </a:extLst>
          </p:cNvPr>
          <p:cNvSpPr/>
          <p:nvPr/>
        </p:nvSpPr>
        <p:spPr>
          <a:xfrm>
            <a:off x="5989328" y="2378158"/>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0" name="Rectangle 549">
            <a:extLst>
              <a:ext uri="{FF2B5EF4-FFF2-40B4-BE49-F238E27FC236}">
                <a16:creationId xmlns:a16="http://schemas.microsoft.com/office/drawing/2014/main" id="{A227FFC4-C8D7-3C46-9BD8-A3F7ABC8DFA0}"/>
              </a:ext>
            </a:extLst>
          </p:cNvPr>
          <p:cNvSpPr/>
          <p:nvPr/>
        </p:nvSpPr>
        <p:spPr>
          <a:xfrm>
            <a:off x="10802464" y="2903579"/>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632254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4026645" y="324539"/>
            <a:ext cx="7301540" cy="738664"/>
          </a:xfrm>
          <a:prstGeom prst="rect">
            <a:avLst/>
          </a:prstGeom>
          <a:noFill/>
        </p:spPr>
        <p:txBody>
          <a:bodyPr wrap="square">
            <a:spAutoFit/>
          </a:bodyPr>
          <a:lstStyle/>
          <a:p>
            <a:r>
              <a:rPr lang="en-US" sz="2400" b="1">
                <a:solidFill>
                  <a:srgbClr val="282828"/>
                </a:solidFill>
                <a:latin typeface="Cavolini" panose="03000502040302020204" pitchFamily="66" charset="0"/>
                <a:cs typeface="Cavolini" panose="03000502040302020204" pitchFamily="66" charset="0"/>
              </a:rPr>
              <a:t>Add colour </a:t>
            </a:r>
            <a:r>
              <a:rPr lang="en-US" sz="1800">
                <a:solidFill>
                  <a:srgbClr val="282828"/>
                </a:solidFill>
                <a:latin typeface="Cavolini" panose="03000502040302020204" pitchFamily="66" charset="0"/>
                <a:cs typeface="Cavolini" panose="03000502040302020204" pitchFamily="66" charset="0"/>
              </a:rPr>
              <a:t>to the </a:t>
            </a:r>
            <a:r>
              <a:rPr lang="en-US">
                <a:solidFill>
                  <a:srgbClr val="282828"/>
                </a:solidFill>
                <a:latin typeface="Cavolini" panose="03000502040302020204" pitchFamily="66" charset="0"/>
                <a:cs typeface="Cavolini" panose="03000502040302020204" pitchFamily="66" charset="0"/>
              </a:rPr>
              <a:t>terms </a:t>
            </a:r>
            <a:r>
              <a:rPr lang="en-US" sz="1800">
                <a:solidFill>
                  <a:srgbClr val="282828"/>
                </a:solidFill>
                <a:latin typeface="Cavolini" panose="03000502040302020204" pitchFamily="66" charset="0"/>
                <a:cs typeface="Cavolini" panose="03000502040302020204" pitchFamily="66" charset="0"/>
              </a:rPr>
              <a:t>help illustrate how you see the pattern gro</a:t>
            </a:r>
            <a:r>
              <a:rPr lang="en-US">
                <a:solidFill>
                  <a:srgbClr val="282828"/>
                </a:solidFill>
                <a:latin typeface="Cavolini" panose="03000502040302020204" pitchFamily="66" charset="0"/>
                <a:cs typeface="Cavolini" panose="03000502040302020204" pitchFamily="66" charset="0"/>
              </a:rPr>
              <a:t>wing.</a:t>
            </a:r>
          </a:p>
        </p:txBody>
      </p:sp>
      <p:sp>
        <p:nvSpPr>
          <p:cNvPr id="47" name="TextBox 46">
            <a:extLst>
              <a:ext uri="{FF2B5EF4-FFF2-40B4-BE49-F238E27FC236}">
                <a16:creationId xmlns:a16="http://schemas.microsoft.com/office/drawing/2014/main" id="{8739DA5B-4223-4259-BD87-45BAA326BC64}"/>
              </a:ext>
            </a:extLst>
          </p:cNvPr>
          <p:cNvSpPr txBox="1"/>
          <p:nvPr/>
        </p:nvSpPr>
        <p:spPr>
          <a:xfrm>
            <a:off x="2609217" y="5380210"/>
            <a:ext cx="1544744"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4</a:t>
            </a:r>
          </a:p>
        </p:txBody>
      </p:sp>
      <p:sp>
        <p:nvSpPr>
          <p:cNvPr id="25" name="TextBox 24">
            <a:extLst>
              <a:ext uri="{FF2B5EF4-FFF2-40B4-BE49-F238E27FC236}">
                <a16:creationId xmlns:a16="http://schemas.microsoft.com/office/drawing/2014/main" id="{D2FD217E-6E83-444C-AF74-BDD69C1A0FA6}"/>
              </a:ext>
            </a:extLst>
          </p:cNvPr>
          <p:cNvSpPr txBox="1"/>
          <p:nvPr/>
        </p:nvSpPr>
        <p:spPr>
          <a:xfrm>
            <a:off x="7281386" y="5366785"/>
            <a:ext cx="1708641"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5</a:t>
            </a:r>
          </a:p>
        </p:txBody>
      </p:sp>
      <p:sp>
        <p:nvSpPr>
          <p:cNvPr id="155" name="Rectangle 154">
            <a:extLst>
              <a:ext uri="{FF2B5EF4-FFF2-40B4-BE49-F238E27FC236}">
                <a16:creationId xmlns:a16="http://schemas.microsoft.com/office/drawing/2014/main" id="{D4D34129-1409-4517-A140-190DD92DD5B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12C6F46A-12E1-4274-AB61-7A095D3A04D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FE37F9D4-2FE7-4BBA-A466-E68638A567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4588F271-B814-42DB-8B9C-FD1AA3E5673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DE21BF34-FB3B-45C1-AE00-C4045924EE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0713D402-A4EA-4FBB-8778-C28467D6B8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7FEAB46E-6401-47DB-942C-4560884350B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73E250D3-4082-4F7C-81E3-436C43207EE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461BC2F1-8737-42E1-BFF4-9ACA2E72D66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D91D4161-F7FC-42F5-B0E2-A89BFA0054D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6AF9446-5EF2-40DC-96A4-5CF5BF48559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BF4D6B4D-6D48-4FD4-A66D-73704B91AB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751D901B-FFED-49CC-9FC5-30EDEF8CDC2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17ECAD6A-841A-4B8A-93A2-1BE1D3F5F4D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207D4697-65DF-450E-BBAC-DBD728518C8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66EE0644-5514-40B7-A989-FCCE0F65F56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0BF81C9-013A-4A8F-9AF4-F3B78B145D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8D094515-24D1-42F1-B9EB-BAC1E005D7A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A2CA05F0-0118-4573-843C-5E938B6A812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50E4249A-378B-4CEA-BD39-F3B34924E4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9FD583AC-E188-4550-AD12-E484E5533A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55883A33-2FDB-463F-A774-F7DF83F611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2467F3E6-0B7A-4311-AEDC-BFAD4B5F6E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38277A8C-8451-46CE-99B0-5DB43DA4CD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A32411D0-FA79-47AD-A7EC-863F5DC602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553D0427-213D-4DB2-8195-86483555F1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F5605BCE-3906-4FD8-A45F-6531A819294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9E3D62D7-770D-473E-8EE9-47559BD261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C3CF7910-551F-4B2B-8028-A41325C3E2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CAEF7611-7D66-46E3-874A-D35F41E7809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D26AE752-5D68-4AEE-8131-25F4E29BB4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760518FF-942A-4CBB-9168-0B822B204A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F5A55EF7-3CCB-4BB0-969D-DD17E9090CA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76EC598E-66A4-4C0A-BAFE-4BF131C75D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02C383CE-B647-4442-B8E8-ABBB3A74BD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9B2A4389-BFF3-43B4-BAD2-E25E7ABA8F4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38C03DB8-BEFD-465B-B293-EC06CB7278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2BDB0CD8-6A99-44AD-AD52-B00AC22225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85EBDE06-13CD-452F-8853-E15C53326C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83E8D9EE-81BC-4BAF-BBC8-2E7280F0267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DC0DC6A1-AD61-40CA-A17B-50DAFC9881D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2C829D08-F3E4-45C8-8CE5-59B227CCE01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D909BEA9-2B65-41F8-B225-11C05C9B3C5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242DED43-5877-439A-883E-72EB4B9E25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16B4D2E6-D0B0-41A4-A41A-21F5AFA1392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7E9FDE63-1C65-4C3F-BBBA-299DFFBECD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52682DC0-AC32-4A0A-BF07-5169290FAE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756E4A0-AA3D-423D-9D72-ADF63BE68B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398296DF-19C6-4ED2-B2E9-6D3C79D1335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0FBBB46B-D257-4500-8D6A-C82786F7219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B55A143C-FD1D-4331-80E2-489D80AC2B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7F31E8D5-055D-4BFA-AFC7-F9D8F5BD47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17F63F6B-BCC1-4518-BBE8-671CC1A6A05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06F40234-41D1-41CE-9E05-A948811AE23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BF8E5DAF-C432-4803-B126-6763D8D1B6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64EB25F7-4884-4845-90CF-17FE9E8FD25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5D7C3CC1-3F78-43D4-A0B9-9682AFDE339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8B8585C4-5348-41C6-8B63-528B03CA29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47263295-0486-4626-B87B-BC83C67DE9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D7AEF394-02A1-4DBC-8647-786766E9942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7AF30631-77A3-4B86-A5B5-6AF6F6E0D3C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CB09E899-9DFF-4839-BA98-D3467CCD167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E0C20140-7679-48CC-AA63-95D468D87E6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A87FF468-CCE5-4558-9729-6128D7C7C4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AE6D218F-B743-40C4-87E6-205FBAC2EB9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09E8D874-B919-449A-AD43-4D94FA21FC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0644A4EE-43E6-4884-B4BA-7B4F0207E7F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9D12D5CA-C215-4C18-8EC7-50673D14E0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6E1A40C2-BBA6-4044-B307-9AB59AEFAAE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54E47375-B5FE-4BBC-AA82-77304EB0EF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3EAABF4-DB54-4D5C-96D4-5CF0BC7A011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0621C612-16F0-45DE-BC6D-84CF882E81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B916A443-950D-48E3-939B-B9AE7B143FD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7FC50170-7247-4CF3-9D09-89663D410EC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6A63F67D-8FF8-4887-8A85-FDBC777726E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2F2A0C86-4358-44B0-B7C5-155D4C1E2C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7FD07082-07F0-451B-A1C8-86FD265386C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3B6A415C-FDC1-451D-BA89-6AB2C1214BE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A12D32E5-7EE5-41FA-BA01-3B84D76A1A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547096E3-9263-4AAE-825F-591F76F0760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B189E5D5-E072-40B0-961B-25EA34FF26C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53068225-0CB0-433C-8A85-2D776663DA2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20330B2A-2BA7-439E-87EA-98CD4D2846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64219245-62FC-4FDE-AA29-5615FA1A289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7111CF91-6A61-4B9C-AF50-DA45C97D332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588E415-BA18-4506-A7F9-1A0DA2C827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75211DBE-6930-4E1C-9962-0200B850F17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E4FDB804-4FF9-4B24-BB2E-2B92BA09DD3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0B47FD7F-E16A-4734-A583-239B07AC8E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0E10BE31-B9AB-49E3-B7AA-F060750943F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4C3B2A72-9EBD-47ED-AB0D-4011C4774E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EC0AA142-0020-4410-B76B-04F61A7C768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41FF0672-7C37-464C-9692-823ED3BAF65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658A9475-BDAB-414E-8E37-C901BF2BCEC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51095E30-8236-430C-915C-159BCC1296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1984961C-DB57-4FA4-B747-DE353BFB88D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37971FE8-A706-4C3F-B050-CFAB989CF9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5AB9D6B-5D37-4FA5-9C80-562725873F9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53957A6-F686-4AA2-AB2D-38460CCA7F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5137B395-2800-4F59-999B-265E854FBF6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8752EC79-1C9B-48BC-B484-B032AE3A877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560223BE-CCF9-43AA-9FCA-744CF34D6D9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FBECCB19-FBA0-4B61-8309-BB5ABEF990B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CBFBAE3-3600-4B83-A02E-FE920800FDC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0C28A02A-354F-4B3F-BA3F-5DFBBC34E20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0A4A57B7-96AC-421A-8BF8-E55FBA5DA5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50E397EC-CF07-4070-83D9-6099D65C1D6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49AFF37-ACD7-4B9D-8F96-7FFAD8B9564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C2C433C3-D159-453F-BB0D-66B36513F1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6FCAE061-721F-4C33-8005-02D7A80C7DE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C4321926-9C1F-4ECA-AF06-F64479DD1A7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B6C219AD-F491-494E-8044-74BDCE5EE6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1EF748F7-2FD8-4A07-B46F-D29F6E97261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2CC6B1A6-799E-4B87-AF37-3BF2BA21290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F14E21A4-BB72-42FF-BB1E-D393BCD486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0C6D1141-C3F6-41D1-8158-6F29A9584E4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258C768A-B9C1-4F89-983E-9FFBFAB0F8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98A35BC3-ABCB-46DD-ABA7-A49A2DF26C2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FC8C16F8-5800-4A81-8C0D-DFFCFFDF23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2528D0D8-2691-49DE-809D-13FEC79772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BB893522-7118-4210-9436-A9ECB6A564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A4136A96-303F-4062-9DAF-4227391C66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CDBA8C33-ABD0-41A8-839B-AB19A6360DC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3A4073FF-B8F1-4D54-8161-57F55551BB9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8F6DBC10-A918-4030-8764-67A0AEF5299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7BD6EC1E-CE06-48B7-A782-AD589B050E8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9F464623-58B1-497A-A15E-3F533E74B42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204695F3-6A12-4BE1-AA3E-BEE2EF62B6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F895890A-9C17-41ED-BF9F-DD035EE528F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C709D055-A1E7-4C73-8A99-03C05002AE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30BB09EA-B477-4CF1-86BA-FB072D2CB4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8BC46501-65EE-4459-9BF1-030ED1C9F43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9DB3EDC5-A5B1-4436-9BF2-1B78A81FAE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A16148D-5CDE-4FF0-BC54-B0EE7915B4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B6C430EE-F9A5-4017-A6A5-579D701FB0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B71B49C1-6617-4305-A3DB-058DBBDE56B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92589678-8004-476F-888C-A021445A460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928083E0-FA3F-4C54-BB7A-AE3C88BC05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D7491BF2-F255-4F25-BB03-11A5D27678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54DBA44A-8F41-4659-9F5E-69BA6862905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6FB1C74F-BF3A-402B-B299-1977725DA92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B3E89DF5-2229-4287-B18E-5CFB7473345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3751525D-95C2-409E-AC17-2362D1FE689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589F863A-6578-4879-A92A-320DCD7570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CB52A312-7EEC-467D-9EFE-FD263BD1039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328A1DB3-A4CE-4AC0-A46A-D04B153DB9C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A3DEF4E3-500B-4505-BF0C-C4A17A0171D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9D7C77B5-B210-40F7-8135-F5BBF99005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36C17F70-9676-4B09-9F28-688CFACAC5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174EE79E-F13B-4A16-8934-D7F252E930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143AA6B4-201C-45B3-9D2E-95F2306FD94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076C321A-D3C5-4FA9-88F9-CCE76E64B5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8C8FF70F-0556-4211-963C-D320563DE7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844F04A2-1805-46FC-B9B8-D3F38CFE43E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CC5A3D80-2699-489E-85AD-4435D8AF607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16C08217-3F2A-4652-81F7-8A7BD1C004C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1923052E-D9D1-4BCD-ABC5-38C90F87CEC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44ED713B-8165-4693-8E17-7166C61F6F3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2A0487E6-DEEA-4BC4-9D5C-75F9DFEEBB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8130B02B-B8E3-48C7-A0EA-50F9B95450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A07AB993-5697-493C-83A7-DEDF6BB6BF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78C25AFF-F6F2-40E7-91F8-FC7EC52285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DC19B9F9-A41A-4842-A409-696FF5D718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D3B0BE4E-EB45-4109-9773-3ADD6C4A08A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D5A5FEE8-2AC8-420A-83F2-0295CA86267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35B5410-528D-472E-AC5A-4EEB048AFC3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B92BDB2C-689F-4053-AE86-60337906699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31EBB9C4-C87A-4C79-BD14-47033FBEA5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B6A29062-E031-4DB2-978B-A3E14B3CBC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BD48B752-3FD3-4A5E-A3A5-BE63258EE15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07001603-7535-4F17-A6AA-F71E481006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4630FE3A-5B32-469E-8CCD-38C12994B9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405C6804-D215-4328-A576-46E62141F3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C9926179-48B5-41BF-904F-917B47E5E5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B13CD610-E76D-4F6F-8978-318A807E4E4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23F24C20-E8DF-455B-B075-1D9E5481F5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C4B7205D-4E0D-4DDC-BF4D-C0EA9131CFB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13205BF1-1FEC-4860-A4AB-47B3482B3F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4E22112F-BB6A-4270-BE4A-B3A3C91551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70E0F727-87F0-4B53-A64A-EBC5D24F8B1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3B8B466F-EAB5-4B92-AB4D-E861E10EC49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CC18C01F-D490-4363-87A9-18795E7227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6DC5154F-4929-45F0-BF4D-2B16037B28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8D0B21EB-871C-4F48-B02D-C93F33DE104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83CC475E-9503-488D-B7BF-B8B7CD2AC7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B8C09FAC-A141-4B4C-BF41-5B055BE4E56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5AA5350F-CAF9-4A02-BC13-22E815C8F2E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3" name="Rectangle 362">
            <a:extLst>
              <a:ext uri="{FF2B5EF4-FFF2-40B4-BE49-F238E27FC236}">
                <a16:creationId xmlns:a16="http://schemas.microsoft.com/office/drawing/2014/main" id="{0B8B87AA-8013-4187-A27E-203CC262AE9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4" name="Rectangle 363">
            <a:extLst>
              <a:ext uri="{FF2B5EF4-FFF2-40B4-BE49-F238E27FC236}">
                <a16:creationId xmlns:a16="http://schemas.microsoft.com/office/drawing/2014/main" id="{01F7E4DA-2CAD-47FC-A7F9-66CDEC559A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5" name="Rectangle 364">
            <a:extLst>
              <a:ext uri="{FF2B5EF4-FFF2-40B4-BE49-F238E27FC236}">
                <a16:creationId xmlns:a16="http://schemas.microsoft.com/office/drawing/2014/main" id="{4C9F31FC-B3F9-4810-BAC5-E82792AA6A2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6" name="Rectangle 365">
            <a:extLst>
              <a:ext uri="{FF2B5EF4-FFF2-40B4-BE49-F238E27FC236}">
                <a16:creationId xmlns:a16="http://schemas.microsoft.com/office/drawing/2014/main" id="{2EAC06FF-6C4F-437D-A533-FDF070853BC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7" name="Rectangle 366">
            <a:extLst>
              <a:ext uri="{FF2B5EF4-FFF2-40B4-BE49-F238E27FC236}">
                <a16:creationId xmlns:a16="http://schemas.microsoft.com/office/drawing/2014/main" id="{7E39D90C-372F-4B99-9AFE-08AA12971E4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8" name="Rectangle 367">
            <a:extLst>
              <a:ext uri="{FF2B5EF4-FFF2-40B4-BE49-F238E27FC236}">
                <a16:creationId xmlns:a16="http://schemas.microsoft.com/office/drawing/2014/main" id="{4EF4B911-0513-4E31-809D-0BE1849F3B4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9" name="Rectangle 368">
            <a:extLst>
              <a:ext uri="{FF2B5EF4-FFF2-40B4-BE49-F238E27FC236}">
                <a16:creationId xmlns:a16="http://schemas.microsoft.com/office/drawing/2014/main" id="{25BB0CB9-2DE9-49D5-85A5-229D7FC3FD7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0" name="Rectangle 369">
            <a:extLst>
              <a:ext uri="{FF2B5EF4-FFF2-40B4-BE49-F238E27FC236}">
                <a16:creationId xmlns:a16="http://schemas.microsoft.com/office/drawing/2014/main" id="{E5D47D47-A95B-4E14-AC8C-E54F222447B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1" name="Rectangle 370">
            <a:extLst>
              <a:ext uri="{FF2B5EF4-FFF2-40B4-BE49-F238E27FC236}">
                <a16:creationId xmlns:a16="http://schemas.microsoft.com/office/drawing/2014/main" id="{C95B0F0B-3897-40EA-A677-737BF48C127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2" name="Rectangle 371">
            <a:extLst>
              <a:ext uri="{FF2B5EF4-FFF2-40B4-BE49-F238E27FC236}">
                <a16:creationId xmlns:a16="http://schemas.microsoft.com/office/drawing/2014/main" id="{7CC4D657-207A-4DA2-9719-EA91E93AF1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3" name="Rectangle 372">
            <a:extLst>
              <a:ext uri="{FF2B5EF4-FFF2-40B4-BE49-F238E27FC236}">
                <a16:creationId xmlns:a16="http://schemas.microsoft.com/office/drawing/2014/main" id="{DC270B5C-9A96-45F1-A156-A3CA8ACEC28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4" name="Rectangle 373">
            <a:extLst>
              <a:ext uri="{FF2B5EF4-FFF2-40B4-BE49-F238E27FC236}">
                <a16:creationId xmlns:a16="http://schemas.microsoft.com/office/drawing/2014/main" id="{A0A94036-F6DF-4366-8AAF-2F660513BE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5" name="Rectangle 374">
            <a:extLst>
              <a:ext uri="{FF2B5EF4-FFF2-40B4-BE49-F238E27FC236}">
                <a16:creationId xmlns:a16="http://schemas.microsoft.com/office/drawing/2014/main" id="{1C925F6B-5775-45A9-90CF-AE4FB0427F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6" name="Rectangle 375">
            <a:extLst>
              <a:ext uri="{FF2B5EF4-FFF2-40B4-BE49-F238E27FC236}">
                <a16:creationId xmlns:a16="http://schemas.microsoft.com/office/drawing/2014/main" id="{F9C81CF2-3AD2-4744-B67B-65DFC695579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7" name="Rectangle 376">
            <a:extLst>
              <a:ext uri="{FF2B5EF4-FFF2-40B4-BE49-F238E27FC236}">
                <a16:creationId xmlns:a16="http://schemas.microsoft.com/office/drawing/2014/main" id="{BA4C7DA1-3DAC-40CC-869B-7E115C04B7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8" name="Rectangle 377">
            <a:extLst>
              <a:ext uri="{FF2B5EF4-FFF2-40B4-BE49-F238E27FC236}">
                <a16:creationId xmlns:a16="http://schemas.microsoft.com/office/drawing/2014/main" id="{F7057892-4A74-480B-B4DA-69DE4ADF35D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9" name="Rectangle 378">
            <a:extLst>
              <a:ext uri="{FF2B5EF4-FFF2-40B4-BE49-F238E27FC236}">
                <a16:creationId xmlns:a16="http://schemas.microsoft.com/office/drawing/2014/main" id="{D606F373-8CB6-41DF-BA34-2CE0357223F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0" name="Rectangle 379">
            <a:extLst>
              <a:ext uri="{FF2B5EF4-FFF2-40B4-BE49-F238E27FC236}">
                <a16:creationId xmlns:a16="http://schemas.microsoft.com/office/drawing/2014/main" id="{3274E1B9-6EE4-4B1A-82B7-5FCD5C1DF4C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1" name="Rectangle 380">
            <a:extLst>
              <a:ext uri="{FF2B5EF4-FFF2-40B4-BE49-F238E27FC236}">
                <a16:creationId xmlns:a16="http://schemas.microsoft.com/office/drawing/2014/main" id="{160C1F01-F2C4-4A06-9CB2-06C2196843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2" name="Rectangle 381">
            <a:extLst>
              <a:ext uri="{FF2B5EF4-FFF2-40B4-BE49-F238E27FC236}">
                <a16:creationId xmlns:a16="http://schemas.microsoft.com/office/drawing/2014/main" id="{457F3E9C-7B63-47FB-912D-25F554A7C1E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3" name="Rectangle 382">
            <a:extLst>
              <a:ext uri="{FF2B5EF4-FFF2-40B4-BE49-F238E27FC236}">
                <a16:creationId xmlns:a16="http://schemas.microsoft.com/office/drawing/2014/main" id="{03547038-B6BE-4261-80DD-B2F067F09AB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4" name="Rectangle 383">
            <a:extLst>
              <a:ext uri="{FF2B5EF4-FFF2-40B4-BE49-F238E27FC236}">
                <a16:creationId xmlns:a16="http://schemas.microsoft.com/office/drawing/2014/main" id="{3BDFED7C-8B91-481D-9251-5149611175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5" name="Rectangle 384">
            <a:extLst>
              <a:ext uri="{FF2B5EF4-FFF2-40B4-BE49-F238E27FC236}">
                <a16:creationId xmlns:a16="http://schemas.microsoft.com/office/drawing/2014/main" id="{CA931D25-D662-4700-9EE0-B1BCBE9FD70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6" name="Rectangle 385">
            <a:extLst>
              <a:ext uri="{FF2B5EF4-FFF2-40B4-BE49-F238E27FC236}">
                <a16:creationId xmlns:a16="http://schemas.microsoft.com/office/drawing/2014/main" id="{6CDCF2A5-98F4-42AA-8C01-70138300B8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7" name="Rectangle 386">
            <a:extLst>
              <a:ext uri="{FF2B5EF4-FFF2-40B4-BE49-F238E27FC236}">
                <a16:creationId xmlns:a16="http://schemas.microsoft.com/office/drawing/2014/main" id="{6A76EFD5-B241-4319-9B87-4DCBC9A6E5D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8" name="Rectangle 387">
            <a:extLst>
              <a:ext uri="{FF2B5EF4-FFF2-40B4-BE49-F238E27FC236}">
                <a16:creationId xmlns:a16="http://schemas.microsoft.com/office/drawing/2014/main" id="{DE9F7720-3C13-45E8-A156-57AE28BA5CA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9" name="Rectangle 388">
            <a:extLst>
              <a:ext uri="{FF2B5EF4-FFF2-40B4-BE49-F238E27FC236}">
                <a16:creationId xmlns:a16="http://schemas.microsoft.com/office/drawing/2014/main" id="{5FC4BFE9-7A17-4F42-930F-5B43A99D91B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0" name="Rectangle 389">
            <a:extLst>
              <a:ext uri="{FF2B5EF4-FFF2-40B4-BE49-F238E27FC236}">
                <a16:creationId xmlns:a16="http://schemas.microsoft.com/office/drawing/2014/main" id="{42477B1C-C37E-42BA-8AC7-BC1CF47B803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1" name="Rectangle 390">
            <a:extLst>
              <a:ext uri="{FF2B5EF4-FFF2-40B4-BE49-F238E27FC236}">
                <a16:creationId xmlns:a16="http://schemas.microsoft.com/office/drawing/2014/main" id="{28E3D0A0-DC32-4926-B03D-05FF029ED54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2" name="Rectangle 391">
            <a:extLst>
              <a:ext uri="{FF2B5EF4-FFF2-40B4-BE49-F238E27FC236}">
                <a16:creationId xmlns:a16="http://schemas.microsoft.com/office/drawing/2014/main" id="{5B54DF13-62CA-4F0D-9BFE-6AF5DD4074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3" name="Rectangle 392">
            <a:extLst>
              <a:ext uri="{FF2B5EF4-FFF2-40B4-BE49-F238E27FC236}">
                <a16:creationId xmlns:a16="http://schemas.microsoft.com/office/drawing/2014/main" id="{7E18372B-BDA8-48C2-BE4D-FB9F0A1E5FE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4" name="Rectangle 393">
            <a:extLst>
              <a:ext uri="{FF2B5EF4-FFF2-40B4-BE49-F238E27FC236}">
                <a16:creationId xmlns:a16="http://schemas.microsoft.com/office/drawing/2014/main" id="{C609FB7C-BC33-4A63-9C0E-1ECF905440C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5" name="Rectangle 394">
            <a:extLst>
              <a:ext uri="{FF2B5EF4-FFF2-40B4-BE49-F238E27FC236}">
                <a16:creationId xmlns:a16="http://schemas.microsoft.com/office/drawing/2014/main" id="{B5A917D4-8CDA-4628-B3B2-B710B0644E1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6" name="Rectangle 395">
            <a:extLst>
              <a:ext uri="{FF2B5EF4-FFF2-40B4-BE49-F238E27FC236}">
                <a16:creationId xmlns:a16="http://schemas.microsoft.com/office/drawing/2014/main" id="{0B5FE5BC-AFED-4666-A28D-1D5995BB0E4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7" name="Rectangle 396">
            <a:extLst>
              <a:ext uri="{FF2B5EF4-FFF2-40B4-BE49-F238E27FC236}">
                <a16:creationId xmlns:a16="http://schemas.microsoft.com/office/drawing/2014/main" id="{0E3F61AD-01EF-4074-BAB2-138297379DA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8" name="Rectangle 397">
            <a:extLst>
              <a:ext uri="{FF2B5EF4-FFF2-40B4-BE49-F238E27FC236}">
                <a16:creationId xmlns:a16="http://schemas.microsoft.com/office/drawing/2014/main" id="{9D22FEFD-1C8A-4887-90F3-B3ADD514879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9" name="Rectangle 398">
            <a:extLst>
              <a:ext uri="{FF2B5EF4-FFF2-40B4-BE49-F238E27FC236}">
                <a16:creationId xmlns:a16="http://schemas.microsoft.com/office/drawing/2014/main" id="{4963293D-DA0B-4F8E-B147-A107F613E4E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0" name="Rectangle 399">
            <a:extLst>
              <a:ext uri="{FF2B5EF4-FFF2-40B4-BE49-F238E27FC236}">
                <a16:creationId xmlns:a16="http://schemas.microsoft.com/office/drawing/2014/main" id="{0C0909A6-E09C-4EB1-946B-B6B435110B8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1" name="Rectangle 400">
            <a:extLst>
              <a:ext uri="{FF2B5EF4-FFF2-40B4-BE49-F238E27FC236}">
                <a16:creationId xmlns:a16="http://schemas.microsoft.com/office/drawing/2014/main" id="{8E6F774F-775D-4256-B453-9E27C73D7F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2" name="Rectangle 401">
            <a:extLst>
              <a:ext uri="{FF2B5EF4-FFF2-40B4-BE49-F238E27FC236}">
                <a16:creationId xmlns:a16="http://schemas.microsoft.com/office/drawing/2014/main" id="{A3231E43-DDA6-4D41-BE9A-A2F796628A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3" name="Rectangle 402">
            <a:extLst>
              <a:ext uri="{FF2B5EF4-FFF2-40B4-BE49-F238E27FC236}">
                <a16:creationId xmlns:a16="http://schemas.microsoft.com/office/drawing/2014/main" id="{A9555B15-11B8-4D77-96AA-019F8851683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4" name="Rectangle 403">
            <a:extLst>
              <a:ext uri="{FF2B5EF4-FFF2-40B4-BE49-F238E27FC236}">
                <a16:creationId xmlns:a16="http://schemas.microsoft.com/office/drawing/2014/main" id="{780474AE-5158-4087-B2EB-2AE4DB7496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5" name="Rectangle 404">
            <a:extLst>
              <a:ext uri="{FF2B5EF4-FFF2-40B4-BE49-F238E27FC236}">
                <a16:creationId xmlns:a16="http://schemas.microsoft.com/office/drawing/2014/main" id="{861D3085-9831-4428-8F3A-30E53EF70E7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6" name="Rectangle 405">
            <a:extLst>
              <a:ext uri="{FF2B5EF4-FFF2-40B4-BE49-F238E27FC236}">
                <a16:creationId xmlns:a16="http://schemas.microsoft.com/office/drawing/2014/main" id="{5C6145C5-5B06-4282-AB3C-2F9C83FF0EF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7" name="Rectangle 406">
            <a:extLst>
              <a:ext uri="{FF2B5EF4-FFF2-40B4-BE49-F238E27FC236}">
                <a16:creationId xmlns:a16="http://schemas.microsoft.com/office/drawing/2014/main" id="{FE4C3271-5A1E-4B0E-828D-B09F9616C45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8" name="Rectangle 407">
            <a:extLst>
              <a:ext uri="{FF2B5EF4-FFF2-40B4-BE49-F238E27FC236}">
                <a16:creationId xmlns:a16="http://schemas.microsoft.com/office/drawing/2014/main" id="{213BD48B-2343-4E9E-8FBD-226A3B4B561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9" name="Rectangle 408">
            <a:extLst>
              <a:ext uri="{FF2B5EF4-FFF2-40B4-BE49-F238E27FC236}">
                <a16:creationId xmlns:a16="http://schemas.microsoft.com/office/drawing/2014/main" id="{65F95343-4A08-4AF0-BE8F-BCE26F61F06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0" name="Rectangle 409">
            <a:extLst>
              <a:ext uri="{FF2B5EF4-FFF2-40B4-BE49-F238E27FC236}">
                <a16:creationId xmlns:a16="http://schemas.microsoft.com/office/drawing/2014/main" id="{B5F94E98-50ED-416F-97E8-3254F7FC9FE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1" name="Rectangle 410">
            <a:extLst>
              <a:ext uri="{FF2B5EF4-FFF2-40B4-BE49-F238E27FC236}">
                <a16:creationId xmlns:a16="http://schemas.microsoft.com/office/drawing/2014/main" id="{2048F089-5C79-4305-9A96-0019657C78C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2" name="Rectangle 411">
            <a:extLst>
              <a:ext uri="{FF2B5EF4-FFF2-40B4-BE49-F238E27FC236}">
                <a16:creationId xmlns:a16="http://schemas.microsoft.com/office/drawing/2014/main" id="{9E6DAD20-275F-40E7-8753-6DEE69AAA46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3" name="Rectangle 412">
            <a:extLst>
              <a:ext uri="{FF2B5EF4-FFF2-40B4-BE49-F238E27FC236}">
                <a16:creationId xmlns:a16="http://schemas.microsoft.com/office/drawing/2014/main" id="{B274B764-574D-4255-9D3C-2F27811B64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4" name="Rectangle 413">
            <a:extLst>
              <a:ext uri="{FF2B5EF4-FFF2-40B4-BE49-F238E27FC236}">
                <a16:creationId xmlns:a16="http://schemas.microsoft.com/office/drawing/2014/main" id="{95301BBD-498B-4BEA-862B-0CCFF6B581D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5" name="Rectangle 414">
            <a:extLst>
              <a:ext uri="{FF2B5EF4-FFF2-40B4-BE49-F238E27FC236}">
                <a16:creationId xmlns:a16="http://schemas.microsoft.com/office/drawing/2014/main" id="{5F3F6FD5-8EAD-419F-9200-8A68DA29253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6" name="Rectangle 415">
            <a:extLst>
              <a:ext uri="{FF2B5EF4-FFF2-40B4-BE49-F238E27FC236}">
                <a16:creationId xmlns:a16="http://schemas.microsoft.com/office/drawing/2014/main" id="{4DDAD3EC-511E-4228-B0B0-7F9120BFD2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7" name="Rectangle 416">
            <a:extLst>
              <a:ext uri="{FF2B5EF4-FFF2-40B4-BE49-F238E27FC236}">
                <a16:creationId xmlns:a16="http://schemas.microsoft.com/office/drawing/2014/main" id="{29B13AED-5CD7-4D01-A67A-735FF9EB0D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8" name="Rectangle 417">
            <a:extLst>
              <a:ext uri="{FF2B5EF4-FFF2-40B4-BE49-F238E27FC236}">
                <a16:creationId xmlns:a16="http://schemas.microsoft.com/office/drawing/2014/main" id="{C9EDBE4B-EABD-4F92-B5B3-A6711292790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9" name="Rectangle 418">
            <a:extLst>
              <a:ext uri="{FF2B5EF4-FFF2-40B4-BE49-F238E27FC236}">
                <a16:creationId xmlns:a16="http://schemas.microsoft.com/office/drawing/2014/main" id="{84628BFF-B154-4AC5-8080-E57CC882873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0" name="Rectangle 419">
            <a:extLst>
              <a:ext uri="{FF2B5EF4-FFF2-40B4-BE49-F238E27FC236}">
                <a16:creationId xmlns:a16="http://schemas.microsoft.com/office/drawing/2014/main" id="{2A3B89B6-F405-4A00-9AA8-E1B29BE238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1" name="Rectangle 420">
            <a:extLst>
              <a:ext uri="{FF2B5EF4-FFF2-40B4-BE49-F238E27FC236}">
                <a16:creationId xmlns:a16="http://schemas.microsoft.com/office/drawing/2014/main" id="{0DEBE575-3548-4292-B90A-81C36B3D992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2" name="Rectangle 421">
            <a:extLst>
              <a:ext uri="{FF2B5EF4-FFF2-40B4-BE49-F238E27FC236}">
                <a16:creationId xmlns:a16="http://schemas.microsoft.com/office/drawing/2014/main" id="{AC6E86C7-FCE4-47A2-8928-FF7B31C1CBC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3" name="Rectangle 422">
            <a:extLst>
              <a:ext uri="{FF2B5EF4-FFF2-40B4-BE49-F238E27FC236}">
                <a16:creationId xmlns:a16="http://schemas.microsoft.com/office/drawing/2014/main" id="{A4E932A9-2F7B-4A6C-8706-0F55FF8C63B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4" name="Rectangle 423">
            <a:extLst>
              <a:ext uri="{FF2B5EF4-FFF2-40B4-BE49-F238E27FC236}">
                <a16:creationId xmlns:a16="http://schemas.microsoft.com/office/drawing/2014/main" id="{DE41A2C2-1D58-4E5D-86EB-0276431DC7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5" name="Rectangle 424">
            <a:extLst>
              <a:ext uri="{FF2B5EF4-FFF2-40B4-BE49-F238E27FC236}">
                <a16:creationId xmlns:a16="http://schemas.microsoft.com/office/drawing/2014/main" id="{D9010139-1998-4946-AB3A-206280A3AA8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6" name="Rectangle 425">
            <a:extLst>
              <a:ext uri="{FF2B5EF4-FFF2-40B4-BE49-F238E27FC236}">
                <a16:creationId xmlns:a16="http://schemas.microsoft.com/office/drawing/2014/main" id="{7DA3F415-7187-4AF8-B502-1D46D863B3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7" name="Rectangle 426">
            <a:extLst>
              <a:ext uri="{FF2B5EF4-FFF2-40B4-BE49-F238E27FC236}">
                <a16:creationId xmlns:a16="http://schemas.microsoft.com/office/drawing/2014/main" id="{84A12EBD-A8C3-406A-83D6-2D1828A642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8" name="Rectangle 427">
            <a:extLst>
              <a:ext uri="{FF2B5EF4-FFF2-40B4-BE49-F238E27FC236}">
                <a16:creationId xmlns:a16="http://schemas.microsoft.com/office/drawing/2014/main" id="{1279F743-4700-4E5F-B023-460E27D1964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9" name="Rectangle 428">
            <a:extLst>
              <a:ext uri="{FF2B5EF4-FFF2-40B4-BE49-F238E27FC236}">
                <a16:creationId xmlns:a16="http://schemas.microsoft.com/office/drawing/2014/main" id="{1E889171-33B8-40CB-83AC-E2A60A581BA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0" name="Rectangle 429">
            <a:extLst>
              <a:ext uri="{FF2B5EF4-FFF2-40B4-BE49-F238E27FC236}">
                <a16:creationId xmlns:a16="http://schemas.microsoft.com/office/drawing/2014/main" id="{EDC73683-1161-4DFD-B759-1BD2163DA33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1" name="Rectangle 430">
            <a:extLst>
              <a:ext uri="{FF2B5EF4-FFF2-40B4-BE49-F238E27FC236}">
                <a16:creationId xmlns:a16="http://schemas.microsoft.com/office/drawing/2014/main" id="{DC585570-1373-43F0-B5D5-6D5C6517AC8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2" name="Rectangle 431">
            <a:extLst>
              <a:ext uri="{FF2B5EF4-FFF2-40B4-BE49-F238E27FC236}">
                <a16:creationId xmlns:a16="http://schemas.microsoft.com/office/drawing/2014/main" id="{F48F8C35-F29B-4C02-B797-FA94AD9F0BD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3" name="Rectangle 432">
            <a:extLst>
              <a:ext uri="{FF2B5EF4-FFF2-40B4-BE49-F238E27FC236}">
                <a16:creationId xmlns:a16="http://schemas.microsoft.com/office/drawing/2014/main" id="{A7D87F6D-FDDE-4680-A4C8-4C1E7BA9AD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4" name="Rectangle 433">
            <a:extLst>
              <a:ext uri="{FF2B5EF4-FFF2-40B4-BE49-F238E27FC236}">
                <a16:creationId xmlns:a16="http://schemas.microsoft.com/office/drawing/2014/main" id="{EF6A0D6B-B7F7-4465-B00D-3E44E26D9CF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5" name="Rectangle 434">
            <a:extLst>
              <a:ext uri="{FF2B5EF4-FFF2-40B4-BE49-F238E27FC236}">
                <a16:creationId xmlns:a16="http://schemas.microsoft.com/office/drawing/2014/main" id="{F874A7AD-C49D-4503-9195-53553AAA9AE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6" name="Rectangle 435">
            <a:extLst>
              <a:ext uri="{FF2B5EF4-FFF2-40B4-BE49-F238E27FC236}">
                <a16:creationId xmlns:a16="http://schemas.microsoft.com/office/drawing/2014/main" id="{0B8B7771-A996-4B6F-960E-41AFB98F1D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7" name="Rectangle 436">
            <a:extLst>
              <a:ext uri="{FF2B5EF4-FFF2-40B4-BE49-F238E27FC236}">
                <a16:creationId xmlns:a16="http://schemas.microsoft.com/office/drawing/2014/main" id="{B9673ECB-BA9A-4D12-82B3-6F45745CAD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8" name="Rectangle 437">
            <a:extLst>
              <a:ext uri="{FF2B5EF4-FFF2-40B4-BE49-F238E27FC236}">
                <a16:creationId xmlns:a16="http://schemas.microsoft.com/office/drawing/2014/main" id="{44CCF642-4A97-4B73-8DC0-1293BD976B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9" name="Rectangle 438">
            <a:extLst>
              <a:ext uri="{FF2B5EF4-FFF2-40B4-BE49-F238E27FC236}">
                <a16:creationId xmlns:a16="http://schemas.microsoft.com/office/drawing/2014/main" id="{C0B64D63-30D2-45CA-A410-42DE773EB1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0" name="Rectangle 439">
            <a:extLst>
              <a:ext uri="{FF2B5EF4-FFF2-40B4-BE49-F238E27FC236}">
                <a16:creationId xmlns:a16="http://schemas.microsoft.com/office/drawing/2014/main" id="{D49E6AE6-6B12-4DB3-8610-D2A8F8E5C4F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1" name="Rectangle 440">
            <a:extLst>
              <a:ext uri="{FF2B5EF4-FFF2-40B4-BE49-F238E27FC236}">
                <a16:creationId xmlns:a16="http://schemas.microsoft.com/office/drawing/2014/main" id="{8CBB12F2-DB86-49EF-9DCF-A097A1AD9AD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2" name="Rectangle 441">
            <a:extLst>
              <a:ext uri="{FF2B5EF4-FFF2-40B4-BE49-F238E27FC236}">
                <a16:creationId xmlns:a16="http://schemas.microsoft.com/office/drawing/2014/main" id="{A3DCDDBE-4847-4783-A0A6-2CB92293E4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3" name="Rectangle 442">
            <a:extLst>
              <a:ext uri="{FF2B5EF4-FFF2-40B4-BE49-F238E27FC236}">
                <a16:creationId xmlns:a16="http://schemas.microsoft.com/office/drawing/2014/main" id="{B30A9C96-27E2-4D18-B392-163EC907948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4" name="Rectangle 443">
            <a:extLst>
              <a:ext uri="{FF2B5EF4-FFF2-40B4-BE49-F238E27FC236}">
                <a16:creationId xmlns:a16="http://schemas.microsoft.com/office/drawing/2014/main" id="{4A26A6BC-8864-467D-8457-FDB9A0B5EF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5" name="Rectangle 444">
            <a:extLst>
              <a:ext uri="{FF2B5EF4-FFF2-40B4-BE49-F238E27FC236}">
                <a16:creationId xmlns:a16="http://schemas.microsoft.com/office/drawing/2014/main" id="{E9DF7039-F7FD-48A3-A02A-A6BA4D849A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6" name="Rectangle 445">
            <a:extLst>
              <a:ext uri="{FF2B5EF4-FFF2-40B4-BE49-F238E27FC236}">
                <a16:creationId xmlns:a16="http://schemas.microsoft.com/office/drawing/2014/main" id="{856DD94F-2FDA-4F65-9E9E-7226C871EC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7" name="Rectangle 446">
            <a:extLst>
              <a:ext uri="{FF2B5EF4-FFF2-40B4-BE49-F238E27FC236}">
                <a16:creationId xmlns:a16="http://schemas.microsoft.com/office/drawing/2014/main" id="{220193D1-C283-4FF7-A89A-3015716779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8" name="Rectangle 447">
            <a:extLst>
              <a:ext uri="{FF2B5EF4-FFF2-40B4-BE49-F238E27FC236}">
                <a16:creationId xmlns:a16="http://schemas.microsoft.com/office/drawing/2014/main" id="{B5071C89-595D-4214-A27B-DD7659C51C3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9" name="Rectangle 448">
            <a:extLst>
              <a:ext uri="{FF2B5EF4-FFF2-40B4-BE49-F238E27FC236}">
                <a16:creationId xmlns:a16="http://schemas.microsoft.com/office/drawing/2014/main" id="{0A4862A1-6F9A-4B8D-A7DA-54057B53BC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0" name="Rectangle 449">
            <a:extLst>
              <a:ext uri="{FF2B5EF4-FFF2-40B4-BE49-F238E27FC236}">
                <a16:creationId xmlns:a16="http://schemas.microsoft.com/office/drawing/2014/main" id="{70727543-05ED-4B83-8C9F-4025405C1F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1" name="Rectangle 450">
            <a:extLst>
              <a:ext uri="{FF2B5EF4-FFF2-40B4-BE49-F238E27FC236}">
                <a16:creationId xmlns:a16="http://schemas.microsoft.com/office/drawing/2014/main" id="{5D21211E-BC7A-4C47-90F6-1AF31680F42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2" name="Rectangle 451">
            <a:extLst>
              <a:ext uri="{FF2B5EF4-FFF2-40B4-BE49-F238E27FC236}">
                <a16:creationId xmlns:a16="http://schemas.microsoft.com/office/drawing/2014/main" id="{9CAB15BF-9C61-4261-AE4C-B963F6FF9C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3" name="Rectangle 452">
            <a:extLst>
              <a:ext uri="{FF2B5EF4-FFF2-40B4-BE49-F238E27FC236}">
                <a16:creationId xmlns:a16="http://schemas.microsoft.com/office/drawing/2014/main" id="{8A55CCD3-0714-4C34-A934-578AB552275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4" name="Rectangle 453">
            <a:extLst>
              <a:ext uri="{FF2B5EF4-FFF2-40B4-BE49-F238E27FC236}">
                <a16:creationId xmlns:a16="http://schemas.microsoft.com/office/drawing/2014/main" id="{4536DD3E-DBAA-44F8-B36E-A9009BC8300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5" name="Rectangle 454">
            <a:extLst>
              <a:ext uri="{FF2B5EF4-FFF2-40B4-BE49-F238E27FC236}">
                <a16:creationId xmlns:a16="http://schemas.microsoft.com/office/drawing/2014/main" id="{AF8AB2AA-85DD-411E-8E26-E55333BDD6C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6" name="Rectangle 455">
            <a:extLst>
              <a:ext uri="{FF2B5EF4-FFF2-40B4-BE49-F238E27FC236}">
                <a16:creationId xmlns:a16="http://schemas.microsoft.com/office/drawing/2014/main" id="{FC165BFD-DA4F-4BEB-BCDC-5EFA78AE9E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7" name="Rectangle 456">
            <a:extLst>
              <a:ext uri="{FF2B5EF4-FFF2-40B4-BE49-F238E27FC236}">
                <a16:creationId xmlns:a16="http://schemas.microsoft.com/office/drawing/2014/main" id="{D29B19AC-1FD8-4C7B-A9A7-F50A4D8850E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8" name="Rectangle 457">
            <a:extLst>
              <a:ext uri="{FF2B5EF4-FFF2-40B4-BE49-F238E27FC236}">
                <a16:creationId xmlns:a16="http://schemas.microsoft.com/office/drawing/2014/main" id="{961A298E-6CA7-4265-A813-08C1A947EF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9" name="Rectangle 458">
            <a:extLst>
              <a:ext uri="{FF2B5EF4-FFF2-40B4-BE49-F238E27FC236}">
                <a16:creationId xmlns:a16="http://schemas.microsoft.com/office/drawing/2014/main" id="{C2AD7D8A-592A-4668-90B8-36766065EA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0" name="Rectangle 459">
            <a:extLst>
              <a:ext uri="{FF2B5EF4-FFF2-40B4-BE49-F238E27FC236}">
                <a16:creationId xmlns:a16="http://schemas.microsoft.com/office/drawing/2014/main" id="{031F7EFE-9C5E-40CD-9656-B627F5B6347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1" name="Rectangle 460">
            <a:extLst>
              <a:ext uri="{FF2B5EF4-FFF2-40B4-BE49-F238E27FC236}">
                <a16:creationId xmlns:a16="http://schemas.microsoft.com/office/drawing/2014/main" id="{7481AB1D-89D1-4F48-8D87-E40ED0FC610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2" name="Rectangle 461">
            <a:extLst>
              <a:ext uri="{FF2B5EF4-FFF2-40B4-BE49-F238E27FC236}">
                <a16:creationId xmlns:a16="http://schemas.microsoft.com/office/drawing/2014/main" id="{2B633825-2BE2-405A-9769-9B1EC2A4FEC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3" name="Rectangle 462">
            <a:extLst>
              <a:ext uri="{FF2B5EF4-FFF2-40B4-BE49-F238E27FC236}">
                <a16:creationId xmlns:a16="http://schemas.microsoft.com/office/drawing/2014/main" id="{22301610-D711-4E60-B732-501B2046AC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4" name="Rectangle 463">
            <a:extLst>
              <a:ext uri="{FF2B5EF4-FFF2-40B4-BE49-F238E27FC236}">
                <a16:creationId xmlns:a16="http://schemas.microsoft.com/office/drawing/2014/main" id="{68E57339-5CAE-429F-899A-1D64D901D3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5" name="Rectangle 464">
            <a:extLst>
              <a:ext uri="{FF2B5EF4-FFF2-40B4-BE49-F238E27FC236}">
                <a16:creationId xmlns:a16="http://schemas.microsoft.com/office/drawing/2014/main" id="{6A2D8B7E-B4AB-4DE8-BBE6-08AA9326C9A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6" name="Rectangle 465">
            <a:extLst>
              <a:ext uri="{FF2B5EF4-FFF2-40B4-BE49-F238E27FC236}">
                <a16:creationId xmlns:a16="http://schemas.microsoft.com/office/drawing/2014/main" id="{1B111010-7D58-4BA4-B53B-4ED92B3E50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7" name="Rectangle 466">
            <a:extLst>
              <a:ext uri="{FF2B5EF4-FFF2-40B4-BE49-F238E27FC236}">
                <a16:creationId xmlns:a16="http://schemas.microsoft.com/office/drawing/2014/main" id="{E3ABCC73-E460-4B59-A5ED-63B1EB9665E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8" name="Rectangle 467">
            <a:extLst>
              <a:ext uri="{FF2B5EF4-FFF2-40B4-BE49-F238E27FC236}">
                <a16:creationId xmlns:a16="http://schemas.microsoft.com/office/drawing/2014/main" id="{68E31C49-62FE-4FA3-BE17-6426F05D4B0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9" name="Rectangle 468">
            <a:extLst>
              <a:ext uri="{FF2B5EF4-FFF2-40B4-BE49-F238E27FC236}">
                <a16:creationId xmlns:a16="http://schemas.microsoft.com/office/drawing/2014/main" id="{27C138E3-A98E-4E4C-9D11-DA873996DD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0" name="Rectangle 469">
            <a:extLst>
              <a:ext uri="{FF2B5EF4-FFF2-40B4-BE49-F238E27FC236}">
                <a16:creationId xmlns:a16="http://schemas.microsoft.com/office/drawing/2014/main" id="{A0E445DD-7C7C-44D6-837F-FD03D3D96DF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1" name="Rectangle 470">
            <a:extLst>
              <a:ext uri="{FF2B5EF4-FFF2-40B4-BE49-F238E27FC236}">
                <a16:creationId xmlns:a16="http://schemas.microsoft.com/office/drawing/2014/main" id="{61D8F341-8EB4-4230-959E-9DD08A99097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2" name="Rectangle 471">
            <a:extLst>
              <a:ext uri="{FF2B5EF4-FFF2-40B4-BE49-F238E27FC236}">
                <a16:creationId xmlns:a16="http://schemas.microsoft.com/office/drawing/2014/main" id="{F4D35BFA-E4F4-4D18-B87E-882914C4DE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3" name="Rectangle 472">
            <a:extLst>
              <a:ext uri="{FF2B5EF4-FFF2-40B4-BE49-F238E27FC236}">
                <a16:creationId xmlns:a16="http://schemas.microsoft.com/office/drawing/2014/main" id="{602605B0-FC09-456F-8DDF-3B7C0727D43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4" name="Rectangle 473">
            <a:extLst>
              <a:ext uri="{FF2B5EF4-FFF2-40B4-BE49-F238E27FC236}">
                <a16:creationId xmlns:a16="http://schemas.microsoft.com/office/drawing/2014/main" id="{82600AD7-BBE2-436C-B248-8D48D264DE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5" name="Rectangle 474">
            <a:extLst>
              <a:ext uri="{FF2B5EF4-FFF2-40B4-BE49-F238E27FC236}">
                <a16:creationId xmlns:a16="http://schemas.microsoft.com/office/drawing/2014/main" id="{E13E0B54-5B6A-4AA4-AFF6-A361BDB614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6" name="Rectangle 475">
            <a:extLst>
              <a:ext uri="{FF2B5EF4-FFF2-40B4-BE49-F238E27FC236}">
                <a16:creationId xmlns:a16="http://schemas.microsoft.com/office/drawing/2014/main" id="{635B1459-E8C0-47EC-84C9-02200F32E0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7" name="Rectangle 476">
            <a:extLst>
              <a:ext uri="{FF2B5EF4-FFF2-40B4-BE49-F238E27FC236}">
                <a16:creationId xmlns:a16="http://schemas.microsoft.com/office/drawing/2014/main" id="{EBC0DFAB-0BCC-4BE8-A509-402CD7F69B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8" name="Rectangle 477">
            <a:extLst>
              <a:ext uri="{FF2B5EF4-FFF2-40B4-BE49-F238E27FC236}">
                <a16:creationId xmlns:a16="http://schemas.microsoft.com/office/drawing/2014/main" id="{D48BA6E6-DAB7-4D52-9EBB-A6F583FE642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9" name="Rectangle 478">
            <a:extLst>
              <a:ext uri="{FF2B5EF4-FFF2-40B4-BE49-F238E27FC236}">
                <a16:creationId xmlns:a16="http://schemas.microsoft.com/office/drawing/2014/main" id="{23B66266-6AEA-464D-B09C-9A8BC91EAD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0" name="Rectangle 479">
            <a:extLst>
              <a:ext uri="{FF2B5EF4-FFF2-40B4-BE49-F238E27FC236}">
                <a16:creationId xmlns:a16="http://schemas.microsoft.com/office/drawing/2014/main" id="{914691F5-4370-4997-A1C4-A8449889F4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1" name="Rectangle 480">
            <a:extLst>
              <a:ext uri="{FF2B5EF4-FFF2-40B4-BE49-F238E27FC236}">
                <a16:creationId xmlns:a16="http://schemas.microsoft.com/office/drawing/2014/main" id="{C6B0CA6C-8069-4805-ABD0-6D04F0533F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2" name="Rectangle 481">
            <a:extLst>
              <a:ext uri="{FF2B5EF4-FFF2-40B4-BE49-F238E27FC236}">
                <a16:creationId xmlns:a16="http://schemas.microsoft.com/office/drawing/2014/main" id="{D88A5F09-0379-4957-9D71-B5D4C01879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3" name="Rectangle 482">
            <a:extLst>
              <a:ext uri="{FF2B5EF4-FFF2-40B4-BE49-F238E27FC236}">
                <a16:creationId xmlns:a16="http://schemas.microsoft.com/office/drawing/2014/main" id="{9767610D-617F-49F9-8562-A9A11CEB39A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4" name="Rectangle 483">
            <a:extLst>
              <a:ext uri="{FF2B5EF4-FFF2-40B4-BE49-F238E27FC236}">
                <a16:creationId xmlns:a16="http://schemas.microsoft.com/office/drawing/2014/main" id="{764A1C61-6EF8-4C38-AF7A-D541D2BD520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5" name="Rectangle 484">
            <a:extLst>
              <a:ext uri="{FF2B5EF4-FFF2-40B4-BE49-F238E27FC236}">
                <a16:creationId xmlns:a16="http://schemas.microsoft.com/office/drawing/2014/main" id="{88C7EB93-A76F-4680-A78E-35DAB59A5A3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6" name="Rectangle 485">
            <a:extLst>
              <a:ext uri="{FF2B5EF4-FFF2-40B4-BE49-F238E27FC236}">
                <a16:creationId xmlns:a16="http://schemas.microsoft.com/office/drawing/2014/main" id="{1D5DA918-3FE1-49E7-8949-F96D481256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7" name="Rectangle 486">
            <a:extLst>
              <a:ext uri="{FF2B5EF4-FFF2-40B4-BE49-F238E27FC236}">
                <a16:creationId xmlns:a16="http://schemas.microsoft.com/office/drawing/2014/main" id="{5318F057-64EE-4051-B496-AD2FD702D3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8" name="Rectangle 487">
            <a:extLst>
              <a:ext uri="{FF2B5EF4-FFF2-40B4-BE49-F238E27FC236}">
                <a16:creationId xmlns:a16="http://schemas.microsoft.com/office/drawing/2014/main" id="{19274FE9-9FC0-4EFF-955E-8ACE7DE5D10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9" name="Rectangle 488">
            <a:extLst>
              <a:ext uri="{FF2B5EF4-FFF2-40B4-BE49-F238E27FC236}">
                <a16:creationId xmlns:a16="http://schemas.microsoft.com/office/drawing/2014/main" id="{D8C09F54-5443-4223-8004-6A79615BEB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0" name="Rectangle 489">
            <a:extLst>
              <a:ext uri="{FF2B5EF4-FFF2-40B4-BE49-F238E27FC236}">
                <a16:creationId xmlns:a16="http://schemas.microsoft.com/office/drawing/2014/main" id="{3635E815-6694-4289-9D5C-216D7CAC757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1" name="Rectangle 490">
            <a:extLst>
              <a:ext uri="{FF2B5EF4-FFF2-40B4-BE49-F238E27FC236}">
                <a16:creationId xmlns:a16="http://schemas.microsoft.com/office/drawing/2014/main" id="{F9FED34C-0A6F-48FD-9897-0848473113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2" name="Rectangle 491">
            <a:extLst>
              <a:ext uri="{FF2B5EF4-FFF2-40B4-BE49-F238E27FC236}">
                <a16:creationId xmlns:a16="http://schemas.microsoft.com/office/drawing/2014/main" id="{12167647-A1FC-4446-A6F1-386AA215BBA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3" name="Rectangle 492">
            <a:extLst>
              <a:ext uri="{FF2B5EF4-FFF2-40B4-BE49-F238E27FC236}">
                <a16:creationId xmlns:a16="http://schemas.microsoft.com/office/drawing/2014/main" id="{B1684CCE-BFBC-40BC-A89F-8560D2E376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4" name="Rectangle 493">
            <a:extLst>
              <a:ext uri="{FF2B5EF4-FFF2-40B4-BE49-F238E27FC236}">
                <a16:creationId xmlns:a16="http://schemas.microsoft.com/office/drawing/2014/main" id="{D73D4801-9FA9-466A-A8C1-6088EA3FC5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5" name="Rectangle 494">
            <a:extLst>
              <a:ext uri="{FF2B5EF4-FFF2-40B4-BE49-F238E27FC236}">
                <a16:creationId xmlns:a16="http://schemas.microsoft.com/office/drawing/2014/main" id="{FDA06841-97B4-4FCE-8F27-279452FD9C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6" name="Rectangle 495">
            <a:extLst>
              <a:ext uri="{FF2B5EF4-FFF2-40B4-BE49-F238E27FC236}">
                <a16:creationId xmlns:a16="http://schemas.microsoft.com/office/drawing/2014/main" id="{C079D46E-834E-4170-AA5B-5D5A617F05C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7" name="Rectangle 496">
            <a:extLst>
              <a:ext uri="{FF2B5EF4-FFF2-40B4-BE49-F238E27FC236}">
                <a16:creationId xmlns:a16="http://schemas.microsoft.com/office/drawing/2014/main" id="{B7AA0EE6-0E37-477A-B531-99C2E4DBAAF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8" name="Rectangle 497">
            <a:extLst>
              <a:ext uri="{FF2B5EF4-FFF2-40B4-BE49-F238E27FC236}">
                <a16:creationId xmlns:a16="http://schemas.microsoft.com/office/drawing/2014/main" id="{16359771-D7D2-4D36-9361-1E46FE22AE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9" name="Rectangle 498">
            <a:extLst>
              <a:ext uri="{FF2B5EF4-FFF2-40B4-BE49-F238E27FC236}">
                <a16:creationId xmlns:a16="http://schemas.microsoft.com/office/drawing/2014/main" id="{B0B2ED5F-B017-4FD7-9681-C98F3ACCEBE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0" name="Rectangle 499">
            <a:extLst>
              <a:ext uri="{FF2B5EF4-FFF2-40B4-BE49-F238E27FC236}">
                <a16:creationId xmlns:a16="http://schemas.microsoft.com/office/drawing/2014/main" id="{6D16E550-9153-404B-8DE9-9FA8246491A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1" name="Rectangle 500">
            <a:extLst>
              <a:ext uri="{FF2B5EF4-FFF2-40B4-BE49-F238E27FC236}">
                <a16:creationId xmlns:a16="http://schemas.microsoft.com/office/drawing/2014/main" id="{BF5BF163-83D5-45D4-BB36-274979F48A5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2" name="Rectangle 501">
            <a:extLst>
              <a:ext uri="{FF2B5EF4-FFF2-40B4-BE49-F238E27FC236}">
                <a16:creationId xmlns:a16="http://schemas.microsoft.com/office/drawing/2014/main" id="{D8378880-1759-4313-84B0-0A69D9FBE9E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3" name="Rectangle 502">
            <a:extLst>
              <a:ext uri="{FF2B5EF4-FFF2-40B4-BE49-F238E27FC236}">
                <a16:creationId xmlns:a16="http://schemas.microsoft.com/office/drawing/2014/main" id="{B24848E0-4367-4B65-8E67-78130C7B022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4" name="Rectangle 503">
            <a:extLst>
              <a:ext uri="{FF2B5EF4-FFF2-40B4-BE49-F238E27FC236}">
                <a16:creationId xmlns:a16="http://schemas.microsoft.com/office/drawing/2014/main" id="{C2A5F518-4880-4950-87E8-D67456B5CC3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5" name="Rectangle 504">
            <a:extLst>
              <a:ext uri="{FF2B5EF4-FFF2-40B4-BE49-F238E27FC236}">
                <a16:creationId xmlns:a16="http://schemas.microsoft.com/office/drawing/2014/main" id="{BE43955D-BB59-44B5-8EEC-5148C5DF442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6" name="Rectangle 505">
            <a:extLst>
              <a:ext uri="{FF2B5EF4-FFF2-40B4-BE49-F238E27FC236}">
                <a16:creationId xmlns:a16="http://schemas.microsoft.com/office/drawing/2014/main" id="{491FEE74-A270-4E17-B784-FE7BA396AB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7" name="Rectangle 506">
            <a:extLst>
              <a:ext uri="{FF2B5EF4-FFF2-40B4-BE49-F238E27FC236}">
                <a16:creationId xmlns:a16="http://schemas.microsoft.com/office/drawing/2014/main" id="{5D6F0923-21DE-4D9B-903D-E130F9EFDD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8" name="Rectangle 507">
            <a:extLst>
              <a:ext uri="{FF2B5EF4-FFF2-40B4-BE49-F238E27FC236}">
                <a16:creationId xmlns:a16="http://schemas.microsoft.com/office/drawing/2014/main" id="{59760097-6CC5-4169-81F8-9E5B852485F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9" name="Rectangle 508">
            <a:extLst>
              <a:ext uri="{FF2B5EF4-FFF2-40B4-BE49-F238E27FC236}">
                <a16:creationId xmlns:a16="http://schemas.microsoft.com/office/drawing/2014/main" id="{4943B4C2-023D-48D8-A639-8E6E83C6051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0" name="Rectangle 509">
            <a:extLst>
              <a:ext uri="{FF2B5EF4-FFF2-40B4-BE49-F238E27FC236}">
                <a16:creationId xmlns:a16="http://schemas.microsoft.com/office/drawing/2014/main" id="{D78DA307-7B8E-41A2-AC81-A7AA48E795D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1" name="Rectangle 510">
            <a:extLst>
              <a:ext uri="{FF2B5EF4-FFF2-40B4-BE49-F238E27FC236}">
                <a16:creationId xmlns:a16="http://schemas.microsoft.com/office/drawing/2014/main" id="{8C43038F-AEEC-4F4A-8827-C2EECFAE6E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2" name="Rectangle 511">
            <a:extLst>
              <a:ext uri="{FF2B5EF4-FFF2-40B4-BE49-F238E27FC236}">
                <a16:creationId xmlns:a16="http://schemas.microsoft.com/office/drawing/2014/main" id="{05339B26-DC99-4548-B439-295D3768780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3" name="Rectangle 512">
            <a:extLst>
              <a:ext uri="{FF2B5EF4-FFF2-40B4-BE49-F238E27FC236}">
                <a16:creationId xmlns:a16="http://schemas.microsoft.com/office/drawing/2014/main" id="{1FF312FF-1AD8-49F4-A7D9-1B27376E3DD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4" name="Rectangle 513">
            <a:extLst>
              <a:ext uri="{FF2B5EF4-FFF2-40B4-BE49-F238E27FC236}">
                <a16:creationId xmlns:a16="http://schemas.microsoft.com/office/drawing/2014/main" id="{EE5A1999-1207-462E-94C2-EE8A7A1BCF1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5" name="Rectangle 514">
            <a:extLst>
              <a:ext uri="{FF2B5EF4-FFF2-40B4-BE49-F238E27FC236}">
                <a16:creationId xmlns:a16="http://schemas.microsoft.com/office/drawing/2014/main" id="{3B0F8D3A-8C75-4706-9103-2FCFDD7C363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6" name="Rectangle 515">
            <a:extLst>
              <a:ext uri="{FF2B5EF4-FFF2-40B4-BE49-F238E27FC236}">
                <a16:creationId xmlns:a16="http://schemas.microsoft.com/office/drawing/2014/main" id="{165AC9C3-DFD0-40C2-A5DB-88251AA0E7C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7" name="Rectangle 516">
            <a:extLst>
              <a:ext uri="{FF2B5EF4-FFF2-40B4-BE49-F238E27FC236}">
                <a16:creationId xmlns:a16="http://schemas.microsoft.com/office/drawing/2014/main" id="{1DC7243E-F847-436A-A207-00A63E7D54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8" name="Rectangle 517">
            <a:extLst>
              <a:ext uri="{FF2B5EF4-FFF2-40B4-BE49-F238E27FC236}">
                <a16:creationId xmlns:a16="http://schemas.microsoft.com/office/drawing/2014/main" id="{0F4AE69D-3EF9-442A-8FF7-FCE9C8BFAF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9" name="Rectangle 518">
            <a:extLst>
              <a:ext uri="{FF2B5EF4-FFF2-40B4-BE49-F238E27FC236}">
                <a16:creationId xmlns:a16="http://schemas.microsoft.com/office/drawing/2014/main" id="{E9BFD8F7-16D0-485D-AE3E-DA1AA9F99C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0" name="Rectangle 519">
            <a:extLst>
              <a:ext uri="{FF2B5EF4-FFF2-40B4-BE49-F238E27FC236}">
                <a16:creationId xmlns:a16="http://schemas.microsoft.com/office/drawing/2014/main" id="{7A0FE1D2-3E5F-45F3-BD07-DDA33815FD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1" name="Rectangle 520">
            <a:extLst>
              <a:ext uri="{FF2B5EF4-FFF2-40B4-BE49-F238E27FC236}">
                <a16:creationId xmlns:a16="http://schemas.microsoft.com/office/drawing/2014/main" id="{4F5A02C5-817D-4892-B1A3-AA0C44A81B6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2" name="Rectangle 521">
            <a:extLst>
              <a:ext uri="{FF2B5EF4-FFF2-40B4-BE49-F238E27FC236}">
                <a16:creationId xmlns:a16="http://schemas.microsoft.com/office/drawing/2014/main" id="{23FBCA4F-DE4C-477B-9582-6356E1242F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3" name="Rectangle 522">
            <a:extLst>
              <a:ext uri="{FF2B5EF4-FFF2-40B4-BE49-F238E27FC236}">
                <a16:creationId xmlns:a16="http://schemas.microsoft.com/office/drawing/2014/main" id="{385F74AF-B55D-47D3-9D94-1D7B4564CEA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4" name="Rectangle 523">
            <a:extLst>
              <a:ext uri="{FF2B5EF4-FFF2-40B4-BE49-F238E27FC236}">
                <a16:creationId xmlns:a16="http://schemas.microsoft.com/office/drawing/2014/main" id="{D5F280D0-9113-4591-A0CE-FCE37350733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5" name="Rectangle 524">
            <a:extLst>
              <a:ext uri="{FF2B5EF4-FFF2-40B4-BE49-F238E27FC236}">
                <a16:creationId xmlns:a16="http://schemas.microsoft.com/office/drawing/2014/main" id="{F7F20F0A-E163-4EA4-9969-8952ACFC95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6" name="Rectangle 525">
            <a:extLst>
              <a:ext uri="{FF2B5EF4-FFF2-40B4-BE49-F238E27FC236}">
                <a16:creationId xmlns:a16="http://schemas.microsoft.com/office/drawing/2014/main" id="{05812A15-10AD-4CA8-9401-BAC0A35CB0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7" name="Rectangle 526">
            <a:extLst>
              <a:ext uri="{FF2B5EF4-FFF2-40B4-BE49-F238E27FC236}">
                <a16:creationId xmlns:a16="http://schemas.microsoft.com/office/drawing/2014/main" id="{7A8F76BA-FDFE-4EAE-ACFB-E6A086F93B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8" name="Rectangle 527">
            <a:extLst>
              <a:ext uri="{FF2B5EF4-FFF2-40B4-BE49-F238E27FC236}">
                <a16:creationId xmlns:a16="http://schemas.microsoft.com/office/drawing/2014/main" id="{0EEAC60A-E93F-4876-9B97-95B6BC531AD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0" name="Rectangle 529">
            <a:extLst>
              <a:ext uri="{FF2B5EF4-FFF2-40B4-BE49-F238E27FC236}">
                <a16:creationId xmlns:a16="http://schemas.microsoft.com/office/drawing/2014/main" id="{CE741F32-AAB1-0E45-83F8-12B89460E0FC}"/>
              </a:ext>
            </a:extLst>
          </p:cNvPr>
          <p:cNvSpPr/>
          <p:nvPr/>
        </p:nvSpPr>
        <p:spPr>
          <a:xfrm>
            <a:off x="1032703"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1" name="Rectangle 530">
            <a:extLst>
              <a:ext uri="{FF2B5EF4-FFF2-40B4-BE49-F238E27FC236}">
                <a16:creationId xmlns:a16="http://schemas.microsoft.com/office/drawing/2014/main" id="{79554671-6727-3A45-9BC0-176258F5D177}"/>
              </a:ext>
            </a:extLst>
          </p:cNvPr>
          <p:cNvSpPr/>
          <p:nvPr/>
        </p:nvSpPr>
        <p:spPr>
          <a:xfrm>
            <a:off x="1557260"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2" name="Rectangle 531">
            <a:extLst>
              <a:ext uri="{FF2B5EF4-FFF2-40B4-BE49-F238E27FC236}">
                <a16:creationId xmlns:a16="http://schemas.microsoft.com/office/drawing/2014/main" id="{9027C0F2-9CEF-1141-B5EF-86C2AA9E85E6}"/>
              </a:ext>
            </a:extLst>
          </p:cNvPr>
          <p:cNvSpPr/>
          <p:nvPr/>
        </p:nvSpPr>
        <p:spPr>
          <a:xfrm>
            <a:off x="1557260"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3" name="Rectangle 532">
            <a:extLst>
              <a:ext uri="{FF2B5EF4-FFF2-40B4-BE49-F238E27FC236}">
                <a16:creationId xmlns:a16="http://schemas.microsoft.com/office/drawing/2014/main" id="{CCAC79F5-21ED-3D4F-85BB-4FA3497A0D69}"/>
              </a:ext>
            </a:extLst>
          </p:cNvPr>
          <p:cNvSpPr/>
          <p:nvPr/>
        </p:nvSpPr>
        <p:spPr>
          <a:xfrm>
            <a:off x="3891100"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4" name="Rectangle 533">
            <a:extLst>
              <a:ext uri="{FF2B5EF4-FFF2-40B4-BE49-F238E27FC236}">
                <a16:creationId xmlns:a16="http://schemas.microsoft.com/office/drawing/2014/main" id="{81D7FA76-2872-4D4C-A989-E5F6F599D989}"/>
              </a:ext>
            </a:extLst>
          </p:cNvPr>
          <p:cNvSpPr/>
          <p:nvPr/>
        </p:nvSpPr>
        <p:spPr>
          <a:xfrm>
            <a:off x="4415657"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5" name="Rectangle 534">
            <a:extLst>
              <a:ext uri="{FF2B5EF4-FFF2-40B4-BE49-F238E27FC236}">
                <a16:creationId xmlns:a16="http://schemas.microsoft.com/office/drawing/2014/main" id="{108ACA9C-1A0A-E84B-877E-9B3FF2F3E47F}"/>
              </a:ext>
            </a:extLst>
          </p:cNvPr>
          <p:cNvSpPr/>
          <p:nvPr/>
        </p:nvSpPr>
        <p:spPr>
          <a:xfrm>
            <a:off x="4415657"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6" name="Rectangle 535">
            <a:extLst>
              <a:ext uri="{FF2B5EF4-FFF2-40B4-BE49-F238E27FC236}">
                <a16:creationId xmlns:a16="http://schemas.microsoft.com/office/drawing/2014/main" id="{20435A5C-3E32-DE43-9B89-04A9EB320E83}"/>
              </a:ext>
            </a:extLst>
          </p:cNvPr>
          <p:cNvSpPr/>
          <p:nvPr/>
        </p:nvSpPr>
        <p:spPr>
          <a:xfrm>
            <a:off x="4941378"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7" name="Rectangle 536">
            <a:extLst>
              <a:ext uri="{FF2B5EF4-FFF2-40B4-BE49-F238E27FC236}">
                <a16:creationId xmlns:a16="http://schemas.microsoft.com/office/drawing/2014/main" id="{86854A0D-E94E-6B40-BDE3-147B1FC12C8A}"/>
              </a:ext>
            </a:extLst>
          </p:cNvPr>
          <p:cNvSpPr/>
          <p:nvPr/>
        </p:nvSpPr>
        <p:spPr>
          <a:xfrm>
            <a:off x="5465935"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8" name="Rectangle 537">
            <a:extLst>
              <a:ext uri="{FF2B5EF4-FFF2-40B4-BE49-F238E27FC236}">
                <a16:creationId xmlns:a16="http://schemas.microsoft.com/office/drawing/2014/main" id="{C4BE437B-0FEC-2E4B-9CAB-D0E7F9E1A36F}"/>
              </a:ext>
            </a:extLst>
          </p:cNvPr>
          <p:cNvSpPr/>
          <p:nvPr/>
        </p:nvSpPr>
        <p:spPr>
          <a:xfrm>
            <a:off x="5465935" y="2378158"/>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9" name="Rectangle 538">
            <a:extLst>
              <a:ext uri="{FF2B5EF4-FFF2-40B4-BE49-F238E27FC236}">
                <a16:creationId xmlns:a16="http://schemas.microsoft.com/office/drawing/2014/main" id="{EE4895E5-6291-A54D-AD0A-F73998F106D6}"/>
              </a:ext>
            </a:extLst>
          </p:cNvPr>
          <p:cNvSpPr/>
          <p:nvPr/>
        </p:nvSpPr>
        <p:spPr>
          <a:xfrm>
            <a:off x="7657450"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0" name="Rectangle 539">
            <a:extLst>
              <a:ext uri="{FF2B5EF4-FFF2-40B4-BE49-F238E27FC236}">
                <a16:creationId xmlns:a16="http://schemas.microsoft.com/office/drawing/2014/main" id="{C17376EB-FD76-3C42-9EE0-7D16AF11FCFE}"/>
              </a:ext>
            </a:extLst>
          </p:cNvPr>
          <p:cNvSpPr/>
          <p:nvPr/>
        </p:nvSpPr>
        <p:spPr>
          <a:xfrm>
            <a:off x="8182007" y="132731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1" name="Rectangle 540">
            <a:extLst>
              <a:ext uri="{FF2B5EF4-FFF2-40B4-BE49-F238E27FC236}">
                <a16:creationId xmlns:a16="http://schemas.microsoft.com/office/drawing/2014/main" id="{CD8D027B-43B1-594E-AB7B-FDE729760A6B}"/>
              </a:ext>
            </a:extLst>
          </p:cNvPr>
          <p:cNvSpPr/>
          <p:nvPr/>
        </p:nvSpPr>
        <p:spPr>
          <a:xfrm>
            <a:off x="8182007"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2" name="Rectangle 541">
            <a:extLst>
              <a:ext uri="{FF2B5EF4-FFF2-40B4-BE49-F238E27FC236}">
                <a16:creationId xmlns:a16="http://schemas.microsoft.com/office/drawing/2014/main" id="{AF58812A-E385-654E-9DA5-58CF999D8184}"/>
              </a:ext>
            </a:extLst>
          </p:cNvPr>
          <p:cNvSpPr/>
          <p:nvPr/>
        </p:nvSpPr>
        <p:spPr>
          <a:xfrm>
            <a:off x="8706564"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3" name="Rectangle 542">
            <a:extLst>
              <a:ext uri="{FF2B5EF4-FFF2-40B4-BE49-F238E27FC236}">
                <a16:creationId xmlns:a16="http://schemas.microsoft.com/office/drawing/2014/main" id="{8147674E-141C-B24E-8367-E800B280C601}"/>
              </a:ext>
            </a:extLst>
          </p:cNvPr>
          <p:cNvSpPr/>
          <p:nvPr/>
        </p:nvSpPr>
        <p:spPr>
          <a:xfrm>
            <a:off x="9231121"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4" name="Rectangle 543">
            <a:extLst>
              <a:ext uri="{FF2B5EF4-FFF2-40B4-BE49-F238E27FC236}">
                <a16:creationId xmlns:a16="http://schemas.microsoft.com/office/drawing/2014/main" id="{D42E8703-834C-F840-87FD-D9517251FBBB}"/>
              </a:ext>
            </a:extLst>
          </p:cNvPr>
          <p:cNvSpPr/>
          <p:nvPr/>
        </p:nvSpPr>
        <p:spPr>
          <a:xfrm>
            <a:off x="9231121" y="2378158"/>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5" name="Rectangle 544">
            <a:extLst>
              <a:ext uri="{FF2B5EF4-FFF2-40B4-BE49-F238E27FC236}">
                <a16:creationId xmlns:a16="http://schemas.microsoft.com/office/drawing/2014/main" id="{38352176-CAE6-A34B-B792-469853528B9E}"/>
              </a:ext>
            </a:extLst>
          </p:cNvPr>
          <p:cNvSpPr/>
          <p:nvPr/>
        </p:nvSpPr>
        <p:spPr>
          <a:xfrm>
            <a:off x="9754514" y="2378158"/>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6" name="Rectangle 545">
            <a:extLst>
              <a:ext uri="{FF2B5EF4-FFF2-40B4-BE49-F238E27FC236}">
                <a16:creationId xmlns:a16="http://schemas.microsoft.com/office/drawing/2014/main" id="{CF3DC3AF-6DC4-0C4D-9886-DE6CD89839A3}"/>
              </a:ext>
            </a:extLst>
          </p:cNvPr>
          <p:cNvSpPr/>
          <p:nvPr/>
        </p:nvSpPr>
        <p:spPr>
          <a:xfrm>
            <a:off x="10279071" y="2378158"/>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7" name="Rectangle 546">
            <a:extLst>
              <a:ext uri="{FF2B5EF4-FFF2-40B4-BE49-F238E27FC236}">
                <a16:creationId xmlns:a16="http://schemas.microsoft.com/office/drawing/2014/main" id="{6DEF9DA6-E5D1-8344-BC5C-1BE2E671B30B}"/>
              </a:ext>
            </a:extLst>
          </p:cNvPr>
          <p:cNvSpPr/>
          <p:nvPr/>
        </p:nvSpPr>
        <p:spPr>
          <a:xfrm>
            <a:off x="10279071" y="2903579"/>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8" name="Rectangle 547">
            <a:extLst>
              <a:ext uri="{FF2B5EF4-FFF2-40B4-BE49-F238E27FC236}">
                <a16:creationId xmlns:a16="http://schemas.microsoft.com/office/drawing/2014/main" id="{F5F780C7-79CA-9647-94CF-001426515D79}"/>
              </a:ext>
            </a:extLst>
          </p:cNvPr>
          <p:cNvSpPr/>
          <p:nvPr/>
        </p:nvSpPr>
        <p:spPr>
          <a:xfrm>
            <a:off x="2079489" y="1852737"/>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9" name="Rectangle 548">
            <a:extLst>
              <a:ext uri="{FF2B5EF4-FFF2-40B4-BE49-F238E27FC236}">
                <a16:creationId xmlns:a16="http://schemas.microsoft.com/office/drawing/2014/main" id="{8AA1AE1E-233F-164C-9A44-1DCCB0A45650}"/>
              </a:ext>
            </a:extLst>
          </p:cNvPr>
          <p:cNvSpPr/>
          <p:nvPr/>
        </p:nvSpPr>
        <p:spPr>
          <a:xfrm>
            <a:off x="5989328" y="2378158"/>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0" name="Rectangle 549">
            <a:extLst>
              <a:ext uri="{FF2B5EF4-FFF2-40B4-BE49-F238E27FC236}">
                <a16:creationId xmlns:a16="http://schemas.microsoft.com/office/drawing/2014/main" id="{A227FFC4-C8D7-3C46-9BD8-A3F7ABC8DFA0}"/>
              </a:ext>
            </a:extLst>
          </p:cNvPr>
          <p:cNvSpPr/>
          <p:nvPr/>
        </p:nvSpPr>
        <p:spPr>
          <a:xfrm>
            <a:off x="10802464" y="2903579"/>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1" name="TextBox 550">
            <a:extLst>
              <a:ext uri="{FF2B5EF4-FFF2-40B4-BE49-F238E27FC236}">
                <a16:creationId xmlns:a16="http://schemas.microsoft.com/office/drawing/2014/main" id="{BF465E41-12CD-4484-9F1E-A0076B73AD64}"/>
              </a:ext>
            </a:extLst>
          </p:cNvPr>
          <p:cNvSpPr txBox="1"/>
          <p:nvPr/>
        </p:nvSpPr>
        <p:spPr>
          <a:xfrm>
            <a:off x="1889738" y="6185360"/>
            <a:ext cx="8724900" cy="369332"/>
          </a:xfrm>
          <a:prstGeom prst="rect">
            <a:avLst/>
          </a:prstGeom>
          <a:noFill/>
        </p:spPr>
        <p:txBody>
          <a:bodyPr wrap="square">
            <a:spAutoFit/>
          </a:bodyPr>
          <a:lstStyle/>
          <a:p>
            <a:r>
              <a:rPr lang="en-US" sz="1800">
                <a:solidFill>
                  <a:srgbClr val="282828"/>
                </a:solidFill>
                <a:latin typeface="Cavolini" panose="03000502040302020204" pitchFamily="66" charset="0"/>
                <a:cs typeface="Cavolini" panose="03000502040302020204" pitchFamily="66" charset="0"/>
              </a:rPr>
              <a:t>The </a:t>
            </a:r>
            <a:r>
              <a:rPr lang="en-US" sz="1800" err="1">
                <a:solidFill>
                  <a:srgbClr val="282828"/>
                </a:solidFill>
                <a:latin typeface="Cavolini" panose="03000502040302020204" pitchFamily="66" charset="0"/>
                <a:cs typeface="Cavolini" panose="03000502040302020204" pitchFamily="66" charset="0"/>
              </a:rPr>
              <a:t>colours</a:t>
            </a:r>
            <a:r>
              <a:rPr lang="en-US" sz="1800">
                <a:solidFill>
                  <a:srgbClr val="282828"/>
                </a:solidFill>
                <a:latin typeface="Cavolini" panose="03000502040302020204" pitchFamily="66" charset="0"/>
                <a:cs typeface="Cavolini" panose="03000502040302020204" pitchFamily="66" charset="0"/>
              </a:rPr>
              <a:t> should help us understand HOW you see it increasing.</a:t>
            </a:r>
          </a:p>
        </p:txBody>
      </p:sp>
    </p:spTree>
    <p:extLst>
      <p:ext uri="{BB962C8B-B14F-4D97-AF65-F5344CB8AC3E}">
        <p14:creationId xmlns:p14="http://schemas.microsoft.com/office/powerpoint/2010/main" val="4114134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07889100-7426-1640-AAB2-B402E2D9C426}"/>
              </a:ext>
            </a:extLst>
          </p:cNvPr>
          <p:cNvSpPr txBox="1"/>
          <p:nvPr/>
        </p:nvSpPr>
        <p:spPr>
          <a:xfrm>
            <a:off x="1289522" y="1178842"/>
            <a:ext cx="9683278" cy="400110"/>
          </a:xfrm>
          <a:prstGeom prst="rect">
            <a:avLst/>
          </a:prstGeom>
          <a:noFill/>
        </p:spPr>
        <p:txBody>
          <a:bodyPr wrap="square">
            <a:spAutoFit/>
          </a:bodyPr>
          <a:lstStyle/>
          <a:p>
            <a:r>
              <a:rPr lang="en-US" sz="2000">
                <a:solidFill>
                  <a:srgbClr val="282828"/>
                </a:solidFill>
                <a:latin typeface="Cavolini" panose="03000502040302020204" pitchFamily="66" charset="0"/>
                <a:cs typeface="Cavolini" panose="03000502040302020204" pitchFamily="66" charset="0"/>
              </a:rPr>
              <a:t>How many squares will the 10</a:t>
            </a:r>
            <a:r>
              <a:rPr lang="en-US" sz="2000" baseline="30000">
                <a:solidFill>
                  <a:srgbClr val="282828"/>
                </a:solidFill>
                <a:latin typeface="Cavolini" panose="03000502040302020204" pitchFamily="66" charset="0"/>
                <a:cs typeface="Cavolini" panose="03000502040302020204" pitchFamily="66" charset="0"/>
              </a:rPr>
              <a:t>th</a:t>
            </a:r>
            <a:r>
              <a:rPr lang="en-US" sz="2000">
                <a:solidFill>
                  <a:srgbClr val="282828"/>
                </a:solidFill>
                <a:latin typeface="Cavolini" panose="03000502040302020204" pitchFamily="66" charset="0"/>
                <a:cs typeface="Cavolini" panose="03000502040302020204" pitchFamily="66" charset="0"/>
              </a:rPr>
              <a:t> term have? How do you know?</a:t>
            </a:r>
          </a:p>
        </p:txBody>
      </p:sp>
      <p:sp>
        <p:nvSpPr>
          <p:cNvPr id="2" name="Rectangle 1">
            <a:extLst>
              <a:ext uri="{FF2B5EF4-FFF2-40B4-BE49-F238E27FC236}">
                <a16:creationId xmlns:a16="http://schemas.microsoft.com/office/drawing/2014/main" id="{329548BB-23E7-6E4B-8513-8771B91B27A7}"/>
              </a:ext>
            </a:extLst>
          </p:cNvPr>
          <p:cNvSpPr/>
          <p:nvPr/>
        </p:nvSpPr>
        <p:spPr>
          <a:xfrm>
            <a:off x="1046258" y="5978378"/>
            <a:ext cx="10906538" cy="646331"/>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The stack of tiles is here in case you need them to help you justify your thinking. </a:t>
            </a:r>
          </a:p>
          <a:p>
            <a:r>
              <a:rPr lang="en-CA">
                <a:solidFill>
                  <a:srgbClr val="282828"/>
                </a:solidFill>
                <a:latin typeface="Cavolini" panose="03000502040302020204" pitchFamily="66" charset="0"/>
                <a:cs typeface="Cavolini" panose="03000502040302020204" pitchFamily="66" charset="0"/>
              </a:rPr>
              <a:t>*Note: You have </a:t>
            </a:r>
            <a:r>
              <a:rPr lang="en-CA" b="1">
                <a:solidFill>
                  <a:srgbClr val="282828"/>
                </a:solidFill>
                <a:latin typeface="Cavolini" panose="03000502040302020204" pitchFamily="66" charset="0"/>
                <a:cs typeface="Cavolini" panose="03000502040302020204" pitchFamily="66" charset="0"/>
              </a:rPr>
              <a:t>NOT</a:t>
            </a:r>
            <a:r>
              <a:rPr lang="en-CA">
                <a:solidFill>
                  <a:srgbClr val="282828"/>
                </a:solidFill>
                <a:latin typeface="Cavolini" panose="03000502040302020204" pitchFamily="66" charset="0"/>
                <a:cs typeface="Cavolini" panose="03000502040302020204" pitchFamily="66" charset="0"/>
              </a:rPr>
              <a:t> been asked to BUILD the 10</a:t>
            </a:r>
            <a:r>
              <a:rPr lang="en-CA" baseline="30000">
                <a:solidFill>
                  <a:srgbClr val="282828"/>
                </a:solidFill>
                <a:latin typeface="Cavolini" panose="03000502040302020204" pitchFamily="66" charset="0"/>
                <a:cs typeface="Cavolini" panose="03000502040302020204" pitchFamily="66" charset="0"/>
              </a:rPr>
              <a:t>th</a:t>
            </a:r>
            <a:r>
              <a:rPr lang="en-CA">
                <a:solidFill>
                  <a:srgbClr val="282828"/>
                </a:solidFill>
                <a:latin typeface="Cavolini" panose="03000502040302020204" pitchFamily="66" charset="0"/>
                <a:cs typeface="Cavolini" panose="03000502040302020204" pitchFamily="66" charset="0"/>
              </a:rPr>
              <a:t> term.</a:t>
            </a:r>
            <a:endParaRPr lang="en-CA">
              <a:solidFill>
                <a:srgbClr val="282828"/>
              </a:solidFill>
              <a:effectLst/>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C94FC635-F193-404A-96CC-288A2396117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32D5B7F1-628C-CF42-B557-E41E6F1DF93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5AC7CE95-7836-7A43-8F06-4F74497FF60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Rectangle 10">
            <a:extLst>
              <a:ext uri="{FF2B5EF4-FFF2-40B4-BE49-F238E27FC236}">
                <a16:creationId xmlns:a16="http://schemas.microsoft.com/office/drawing/2014/main" id="{B80BC3DE-C809-0D4B-92C5-DC863F49D8F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Rectangle 11">
            <a:extLst>
              <a:ext uri="{FF2B5EF4-FFF2-40B4-BE49-F238E27FC236}">
                <a16:creationId xmlns:a16="http://schemas.microsoft.com/office/drawing/2014/main" id="{31C821E8-7E11-FA41-9297-5B5638B64A0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Rectangle 12">
            <a:extLst>
              <a:ext uri="{FF2B5EF4-FFF2-40B4-BE49-F238E27FC236}">
                <a16:creationId xmlns:a16="http://schemas.microsoft.com/office/drawing/2014/main" id="{6A44FD8F-84FD-3A42-9386-919F3661C40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Rectangle 13">
            <a:extLst>
              <a:ext uri="{FF2B5EF4-FFF2-40B4-BE49-F238E27FC236}">
                <a16:creationId xmlns:a16="http://schemas.microsoft.com/office/drawing/2014/main" id="{FEED9C33-536B-5A45-B107-1D8DE9977DB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Rectangle 14">
            <a:extLst>
              <a:ext uri="{FF2B5EF4-FFF2-40B4-BE49-F238E27FC236}">
                <a16:creationId xmlns:a16="http://schemas.microsoft.com/office/drawing/2014/main" id="{9AC22588-32EA-4849-A8E6-50B68C9F79C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 name="Rectangle 15">
            <a:extLst>
              <a:ext uri="{FF2B5EF4-FFF2-40B4-BE49-F238E27FC236}">
                <a16:creationId xmlns:a16="http://schemas.microsoft.com/office/drawing/2014/main" id="{7D2F9882-A1C4-4B44-935F-CB513BA69E8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Rectangle 16">
            <a:extLst>
              <a:ext uri="{FF2B5EF4-FFF2-40B4-BE49-F238E27FC236}">
                <a16:creationId xmlns:a16="http://schemas.microsoft.com/office/drawing/2014/main" id="{28C6C3FB-3F2D-AE4A-A73E-07CB1257D06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 name="Rectangle 17">
            <a:extLst>
              <a:ext uri="{FF2B5EF4-FFF2-40B4-BE49-F238E27FC236}">
                <a16:creationId xmlns:a16="http://schemas.microsoft.com/office/drawing/2014/main" id="{582BDAB1-EA5D-7B44-9F60-A84AC584268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 name="Rectangle 18">
            <a:extLst>
              <a:ext uri="{FF2B5EF4-FFF2-40B4-BE49-F238E27FC236}">
                <a16:creationId xmlns:a16="http://schemas.microsoft.com/office/drawing/2014/main" id="{C588AFF5-7F35-6A47-A73B-682B6DB1C73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 name="Rectangle 19">
            <a:extLst>
              <a:ext uri="{FF2B5EF4-FFF2-40B4-BE49-F238E27FC236}">
                <a16:creationId xmlns:a16="http://schemas.microsoft.com/office/drawing/2014/main" id="{09C625D9-5D9E-E141-813E-B9455461E3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 name="Rectangle 20">
            <a:extLst>
              <a:ext uri="{FF2B5EF4-FFF2-40B4-BE49-F238E27FC236}">
                <a16:creationId xmlns:a16="http://schemas.microsoft.com/office/drawing/2014/main" id="{923418CB-2886-AD47-BEF5-C5F812F51C4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 name="Rectangle 22">
            <a:extLst>
              <a:ext uri="{FF2B5EF4-FFF2-40B4-BE49-F238E27FC236}">
                <a16:creationId xmlns:a16="http://schemas.microsoft.com/office/drawing/2014/main" id="{08B8FA87-631A-8043-81C6-E88B676662B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 name="Rectangle 23">
            <a:extLst>
              <a:ext uri="{FF2B5EF4-FFF2-40B4-BE49-F238E27FC236}">
                <a16:creationId xmlns:a16="http://schemas.microsoft.com/office/drawing/2014/main" id="{293C5704-0740-9542-AE49-3CF19D33F34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 name="Rectangle 24">
            <a:extLst>
              <a:ext uri="{FF2B5EF4-FFF2-40B4-BE49-F238E27FC236}">
                <a16:creationId xmlns:a16="http://schemas.microsoft.com/office/drawing/2014/main" id="{C203DD47-74E7-F840-9EFB-CC8F21025E6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 name="Rectangle 25">
            <a:extLst>
              <a:ext uri="{FF2B5EF4-FFF2-40B4-BE49-F238E27FC236}">
                <a16:creationId xmlns:a16="http://schemas.microsoft.com/office/drawing/2014/main" id="{AC432972-56B0-8E4C-9221-9CA3B2915DB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 name="Rectangle 27">
            <a:extLst>
              <a:ext uri="{FF2B5EF4-FFF2-40B4-BE49-F238E27FC236}">
                <a16:creationId xmlns:a16="http://schemas.microsoft.com/office/drawing/2014/main" id="{409DC7A1-679C-9744-9B3D-990639616A6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 name="Rectangle 28">
            <a:extLst>
              <a:ext uri="{FF2B5EF4-FFF2-40B4-BE49-F238E27FC236}">
                <a16:creationId xmlns:a16="http://schemas.microsoft.com/office/drawing/2014/main" id="{69AE086E-269A-C948-8681-B5C6EE86AF2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 name="Rectangle 29">
            <a:extLst>
              <a:ext uri="{FF2B5EF4-FFF2-40B4-BE49-F238E27FC236}">
                <a16:creationId xmlns:a16="http://schemas.microsoft.com/office/drawing/2014/main" id="{A55D2F3E-CB8D-FB47-9300-70DD516A165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 name="Rectangle 30">
            <a:extLst>
              <a:ext uri="{FF2B5EF4-FFF2-40B4-BE49-F238E27FC236}">
                <a16:creationId xmlns:a16="http://schemas.microsoft.com/office/drawing/2014/main" id="{274F057A-CECA-7244-82B5-AC2F0A99A43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 name="Rectangle 31">
            <a:extLst>
              <a:ext uri="{FF2B5EF4-FFF2-40B4-BE49-F238E27FC236}">
                <a16:creationId xmlns:a16="http://schemas.microsoft.com/office/drawing/2014/main" id="{137B5EC6-9B22-B344-9C96-3B1FC085574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B0505016-BFD3-CB41-89C3-C02368D108F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ACFBFD91-1CD4-0947-B5B9-EC2BFDB9838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 name="Rectangle 34">
            <a:extLst>
              <a:ext uri="{FF2B5EF4-FFF2-40B4-BE49-F238E27FC236}">
                <a16:creationId xmlns:a16="http://schemas.microsoft.com/office/drawing/2014/main" id="{C514C61B-C116-2547-B7BE-565D39DDCB1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 name="Rectangle 35">
            <a:extLst>
              <a:ext uri="{FF2B5EF4-FFF2-40B4-BE49-F238E27FC236}">
                <a16:creationId xmlns:a16="http://schemas.microsoft.com/office/drawing/2014/main" id="{928B7339-7812-4C47-96D3-DA13680A592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 name="Rectangle 36">
            <a:extLst>
              <a:ext uri="{FF2B5EF4-FFF2-40B4-BE49-F238E27FC236}">
                <a16:creationId xmlns:a16="http://schemas.microsoft.com/office/drawing/2014/main" id="{98602206-6D03-C54A-89B9-B1E96420854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 name="Rectangle 37">
            <a:extLst>
              <a:ext uri="{FF2B5EF4-FFF2-40B4-BE49-F238E27FC236}">
                <a16:creationId xmlns:a16="http://schemas.microsoft.com/office/drawing/2014/main" id="{B0034C99-DC22-CD40-982D-BB209CF3466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 name="Rectangle 38">
            <a:extLst>
              <a:ext uri="{FF2B5EF4-FFF2-40B4-BE49-F238E27FC236}">
                <a16:creationId xmlns:a16="http://schemas.microsoft.com/office/drawing/2014/main" id="{84337F09-AB3F-F94E-9019-4498011125F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 name="Rectangle 39">
            <a:extLst>
              <a:ext uri="{FF2B5EF4-FFF2-40B4-BE49-F238E27FC236}">
                <a16:creationId xmlns:a16="http://schemas.microsoft.com/office/drawing/2014/main" id="{093F185C-E583-DD4B-A3EB-E3F473AE24B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 name="Rectangle 40">
            <a:extLst>
              <a:ext uri="{FF2B5EF4-FFF2-40B4-BE49-F238E27FC236}">
                <a16:creationId xmlns:a16="http://schemas.microsoft.com/office/drawing/2014/main" id="{CDA76CE9-4622-8F45-B29E-258D4793EE5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 name="Rectangle 41">
            <a:extLst>
              <a:ext uri="{FF2B5EF4-FFF2-40B4-BE49-F238E27FC236}">
                <a16:creationId xmlns:a16="http://schemas.microsoft.com/office/drawing/2014/main" id="{0F27E4B3-B01C-8443-8E49-D40BB500D33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 name="Rectangle 42">
            <a:extLst>
              <a:ext uri="{FF2B5EF4-FFF2-40B4-BE49-F238E27FC236}">
                <a16:creationId xmlns:a16="http://schemas.microsoft.com/office/drawing/2014/main" id="{1D7B82DC-C35D-4E4F-919D-632B4863482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 name="Rectangle 43">
            <a:extLst>
              <a:ext uri="{FF2B5EF4-FFF2-40B4-BE49-F238E27FC236}">
                <a16:creationId xmlns:a16="http://schemas.microsoft.com/office/drawing/2014/main" id="{ECB89E9C-0647-7E4C-BDFF-2100C55D0C5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 name="Rectangle 44">
            <a:extLst>
              <a:ext uri="{FF2B5EF4-FFF2-40B4-BE49-F238E27FC236}">
                <a16:creationId xmlns:a16="http://schemas.microsoft.com/office/drawing/2014/main" id="{3FB7D0D6-4E1B-5B4F-8898-E6B7F6F1601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 name="Rectangle 45">
            <a:extLst>
              <a:ext uri="{FF2B5EF4-FFF2-40B4-BE49-F238E27FC236}">
                <a16:creationId xmlns:a16="http://schemas.microsoft.com/office/drawing/2014/main" id="{79A7C461-0007-7E4C-BE8B-24122DE9B5E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 name="Rectangle 46">
            <a:extLst>
              <a:ext uri="{FF2B5EF4-FFF2-40B4-BE49-F238E27FC236}">
                <a16:creationId xmlns:a16="http://schemas.microsoft.com/office/drawing/2014/main" id="{36A40BB0-93A5-EF48-A0A9-BAC4A32B54E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 name="Rectangle 47">
            <a:extLst>
              <a:ext uri="{FF2B5EF4-FFF2-40B4-BE49-F238E27FC236}">
                <a16:creationId xmlns:a16="http://schemas.microsoft.com/office/drawing/2014/main" id="{7BC1842F-0DD7-834F-A187-59538D10A07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 name="Rectangle 48">
            <a:extLst>
              <a:ext uri="{FF2B5EF4-FFF2-40B4-BE49-F238E27FC236}">
                <a16:creationId xmlns:a16="http://schemas.microsoft.com/office/drawing/2014/main" id="{262E545B-539A-5B40-9AE1-86B1E3C7C5F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 name="Rectangle 49">
            <a:extLst>
              <a:ext uri="{FF2B5EF4-FFF2-40B4-BE49-F238E27FC236}">
                <a16:creationId xmlns:a16="http://schemas.microsoft.com/office/drawing/2014/main" id="{B0C1343C-1D15-6A4E-928E-A7E3553638F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 name="Rectangle 50">
            <a:extLst>
              <a:ext uri="{FF2B5EF4-FFF2-40B4-BE49-F238E27FC236}">
                <a16:creationId xmlns:a16="http://schemas.microsoft.com/office/drawing/2014/main" id="{123FB8B5-DFF3-0245-81CD-08F8AAA972F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 name="Rectangle 51">
            <a:extLst>
              <a:ext uri="{FF2B5EF4-FFF2-40B4-BE49-F238E27FC236}">
                <a16:creationId xmlns:a16="http://schemas.microsoft.com/office/drawing/2014/main" id="{33AB4E62-1EE4-5C4A-A48C-6B720D82803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 name="Rectangle 52">
            <a:extLst>
              <a:ext uri="{FF2B5EF4-FFF2-40B4-BE49-F238E27FC236}">
                <a16:creationId xmlns:a16="http://schemas.microsoft.com/office/drawing/2014/main" id="{8A8899EE-4C0A-DF4B-AFF9-F25FEFB72C0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 name="Rectangle 53">
            <a:extLst>
              <a:ext uri="{FF2B5EF4-FFF2-40B4-BE49-F238E27FC236}">
                <a16:creationId xmlns:a16="http://schemas.microsoft.com/office/drawing/2014/main" id="{60F2A62A-0B22-6F49-ADD2-D775E3C0124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 name="Rectangle 54">
            <a:extLst>
              <a:ext uri="{FF2B5EF4-FFF2-40B4-BE49-F238E27FC236}">
                <a16:creationId xmlns:a16="http://schemas.microsoft.com/office/drawing/2014/main" id="{C761FBEF-2F33-A24C-AAD5-773272D1071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 name="Rectangle 55">
            <a:extLst>
              <a:ext uri="{FF2B5EF4-FFF2-40B4-BE49-F238E27FC236}">
                <a16:creationId xmlns:a16="http://schemas.microsoft.com/office/drawing/2014/main" id="{505CBD94-5D63-F446-AB28-1905AE3512F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7" name="Rectangle 56">
            <a:extLst>
              <a:ext uri="{FF2B5EF4-FFF2-40B4-BE49-F238E27FC236}">
                <a16:creationId xmlns:a16="http://schemas.microsoft.com/office/drawing/2014/main" id="{41BF8D00-6E7F-3240-AE64-64AB973832A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8" name="Rectangle 57">
            <a:extLst>
              <a:ext uri="{FF2B5EF4-FFF2-40B4-BE49-F238E27FC236}">
                <a16:creationId xmlns:a16="http://schemas.microsoft.com/office/drawing/2014/main" id="{4EA094BA-BEC2-D04F-99AC-ED58926E513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9" name="Rectangle 58">
            <a:extLst>
              <a:ext uri="{FF2B5EF4-FFF2-40B4-BE49-F238E27FC236}">
                <a16:creationId xmlns:a16="http://schemas.microsoft.com/office/drawing/2014/main" id="{B622F1B3-EBEF-C44D-A723-21AF123A9B6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0" name="Rectangle 59">
            <a:extLst>
              <a:ext uri="{FF2B5EF4-FFF2-40B4-BE49-F238E27FC236}">
                <a16:creationId xmlns:a16="http://schemas.microsoft.com/office/drawing/2014/main" id="{F58A65D8-D002-0049-B7C5-A4BFC56AF91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1" name="Rectangle 60">
            <a:extLst>
              <a:ext uri="{FF2B5EF4-FFF2-40B4-BE49-F238E27FC236}">
                <a16:creationId xmlns:a16="http://schemas.microsoft.com/office/drawing/2014/main" id="{F1C2AFCC-238E-0B46-B9E4-1F3446B791B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2" name="Rectangle 61">
            <a:extLst>
              <a:ext uri="{FF2B5EF4-FFF2-40B4-BE49-F238E27FC236}">
                <a16:creationId xmlns:a16="http://schemas.microsoft.com/office/drawing/2014/main" id="{ED6D25B8-0611-E046-8A6D-727EA8F214B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3" name="Rectangle 62">
            <a:extLst>
              <a:ext uri="{FF2B5EF4-FFF2-40B4-BE49-F238E27FC236}">
                <a16:creationId xmlns:a16="http://schemas.microsoft.com/office/drawing/2014/main" id="{7985B949-A414-D545-A032-BB6C377E3EF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4" name="Rectangle 63">
            <a:extLst>
              <a:ext uri="{FF2B5EF4-FFF2-40B4-BE49-F238E27FC236}">
                <a16:creationId xmlns:a16="http://schemas.microsoft.com/office/drawing/2014/main" id="{C4E8CC5B-DA14-0B4F-91CE-890120E661C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5" name="Rectangle 64">
            <a:extLst>
              <a:ext uri="{FF2B5EF4-FFF2-40B4-BE49-F238E27FC236}">
                <a16:creationId xmlns:a16="http://schemas.microsoft.com/office/drawing/2014/main" id="{203AB213-2950-B64D-B8DD-DCCD6AEC02D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6" name="Rectangle 65">
            <a:extLst>
              <a:ext uri="{FF2B5EF4-FFF2-40B4-BE49-F238E27FC236}">
                <a16:creationId xmlns:a16="http://schemas.microsoft.com/office/drawing/2014/main" id="{0133FC07-ED3D-9A45-AB9F-E9364D51B20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7" name="Rectangle 66">
            <a:extLst>
              <a:ext uri="{FF2B5EF4-FFF2-40B4-BE49-F238E27FC236}">
                <a16:creationId xmlns:a16="http://schemas.microsoft.com/office/drawing/2014/main" id="{EBA38C0E-A1EF-9241-935C-C2A1E22240F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8" name="Rectangle 67">
            <a:extLst>
              <a:ext uri="{FF2B5EF4-FFF2-40B4-BE49-F238E27FC236}">
                <a16:creationId xmlns:a16="http://schemas.microsoft.com/office/drawing/2014/main" id="{8E8025DA-FBFF-CE4C-ABCF-C8A2D900784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9" name="Rectangle 68">
            <a:extLst>
              <a:ext uri="{FF2B5EF4-FFF2-40B4-BE49-F238E27FC236}">
                <a16:creationId xmlns:a16="http://schemas.microsoft.com/office/drawing/2014/main" id="{5CD0B080-08F4-9A4D-A4AF-B3FB19E2BC0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0" name="Rectangle 69">
            <a:extLst>
              <a:ext uri="{FF2B5EF4-FFF2-40B4-BE49-F238E27FC236}">
                <a16:creationId xmlns:a16="http://schemas.microsoft.com/office/drawing/2014/main" id="{413BB5CF-BB5D-6E4A-9C05-2C65C6FAD5D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1" name="Rectangle 70">
            <a:extLst>
              <a:ext uri="{FF2B5EF4-FFF2-40B4-BE49-F238E27FC236}">
                <a16:creationId xmlns:a16="http://schemas.microsoft.com/office/drawing/2014/main" id="{C3DB5A05-4A84-4449-914F-8435AE2BEBE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2" name="Rectangle 71">
            <a:extLst>
              <a:ext uri="{FF2B5EF4-FFF2-40B4-BE49-F238E27FC236}">
                <a16:creationId xmlns:a16="http://schemas.microsoft.com/office/drawing/2014/main" id="{61A1FDFE-827C-F242-AB02-224D65AFE44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3" name="Rectangle 72">
            <a:extLst>
              <a:ext uri="{FF2B5EF4-FFF2-40B4-BE49-F238E27FC236}">
                <a16:creationId xmlns:a16="http://schemas.microsoft.com/office/drawing/2014/main" id="{39959B24-1601-E742-A5A4-BDDBB2FF5D1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4" name="Rectangle 73">
            <a:extLst>
              <a:ext uri="{FF2B5EF4-FFF2-40B4-BE49-F238E27FC236}">
                <a16:creationId xmlns:a16="http://schemas.microsoft.com/office/drawing/2014/main" id="{970DB799-417F-6446-8736-FF2DA917655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5" name="Rectangle 74">
            <a:extLst>
              <a:ext uri="{FF2B5EF4-FFF2-40B4-BE49-F238E27FC236}">
                <a16:creationId xmlns:a16="http://schemas.microsoft.com/office/drawing/2014/main" id="{EC27DF14-3F34-C149-87FB-D6952BB4F5B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6" name="Rectangle 75">
            <a:extLst>
              <a:ext uri="{FF2B5EF4-FFF2-40B4-BE49-F238E27FC236}">
                <a16:creationId xmlns:a16="http://schemas.microsoft.com/office/drawing/2014/main" id="{7E1EF590-2779-EB4F-9FD7-39F620A331E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7" name="Rectangle 76">
            <a:extLst>
              <a:ext uri="{FF2B5EF4-FFF2-40B4-BE49-F238E27FC236}">
                <a16:creationId xmlns:a16="http://schemas.microsoft.com/office/drawing/2014/main" id="{B124F900-41E1-3740-8826-B33B4AC60A7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8" name="Rectangle 77">
            <a:extLst>
              <a:ext uri="{FF2B5EF4-FFF2-40B4-BE49-F238E27FC236}">
                <a16:creationId xmlns:a16="http://schemas.microsoft.com/office/drawing/2014/main" id="{F7873086-1D56-E442-B008-473BF7916B5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9" name="Rectangle 78">
            <a:extLst>
              <a:ext uri="{FF2B5EF4-FFF2-40B4-BE49-F238E27FC236}">
                <a16:creationId xmlns:a16="http://schemas.microsoft.com/office/drawing/2014/main" id="{2F26FAE8-CFF3-0F43-940B-B35F4D259C6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0" name="Rectangle 79">
            <a:extLst>
              <a:ext uri="{FF2B5EF4-FFF2-40B4-BE49-F238E27FC236}">
                <a16:creationId xmlns:a16="http://schemas.microsoft.com/office/drawing/2014/main" id="{C3513223-7E71-864B-A7BD-903ED959731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1" name="Rectangle 80">
            <a:extLst>
              <a:ext uri="{FF2B5EF4-FFF2-40B4-BE49-F238E27FC236}">
                <a16:creationId xmlns:a16="http://schemas.microsoft.com/office/drawing/2014/main" id="{282303F2-C2F8-FC45-B2A2-258E308CB7F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2" name="Rectangle 81">
            <a:extLst>
              <a:ext uri="{FF2B5EF4-FFF2-40B4-BE49-F238E27FC236}">
                <a16:creationId xmlns:a16="http://schemas.microsoft.com/office/drawing/2014/main" id="{8F6E975B-723A-374C-B7DE-0DD52666435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3" name="Rectangle 82">
            <a:extLst>
              <a:ext uri="{FF2B5EF4-FFF2-40B4-BE49-F238E27FC236}">
                <a16:creationId xmlns:a16="http://schemas.microsoft.com/office/drawing/2014/main" id="{F308EEFE-C951-0B49-B8F9-23CA607BC90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4" name="Rectangle 83">
            <a:extLst>
              <a:ext uri="{FF2B5EF4-FFF2-40B4-BE49-F238E27FC236}">
                <a16:creationId xmlns:a16="http://schemas.microsoft.com/office/drawing/2014/main" id="{4C4E07DB-B755-804C-9EE6-395236595A2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5" name="Rectangle 84">
            <a:extLst>
              <a:ext uri="{FF2B5EF4-FFF2-40B4-BE49-F238E27FC236}">
                <a16:creationId xmlns:a16="http://schemas.microsoft.com/office/drawing/2014/main" id="{7C985FC5-6749-EF41-B525-299AA910418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6" name="Rectangle 85">
            <a:extLst>
              <a:ext uri="{FF2B5EF4-FFF2-40B4-BE49-F238E27FC236}">
                <a16:creationId xmlns:a16="http://schemas.microsoft.com/office/drawing/2014/main" id="{FBE28AA1-AA3B-3649-85A8-ACA41BD238A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7" name="Rectangle 86">
            <a:extLst>
              <a:ext uri="{FF2B5EF4-FFF2-40B4-BE49-F238E27FC236}">
                <a16:creationId xmlns:a16="http://schemas.microsoft.com/office/drawing/2014/main" id="{EDFA200F-1273-0149-8D97-F2D1887616E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8" name="Rectangle 87">
            <a:extLst>
              <a:ext uri="{FF2B5EF4-FFF2-40B4-BE49-F238E27FC236}">
                <a16:creationId xmlns:a16="http://schemas.microsoft.com/office/drawing/2014/main" id="{CFDA54E9-029F-BA47-B30F-71E7AE2D2D4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9" name="Rectangle 88">
            <a:extLst>
              <a:ext uri="{FF2B5EF4-FFF2-40B4-BE49-F238E27FC236}">
                <a16:creationId xmlns:a16="http://schemas.microsoft.com/office/drawing/2014/main" id="{304A9395-1579-CF43-A976-5A43343F2E7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0" name="Rectangle 89">
            <a:extLst>
              <a:ext uri="{FF2B5EF4-FFF2-40B4-BE49-F238E27FC236}">
                <a16:creationId xmlns:a16="http://schemas.microsoft.com/office/drawing/2014/main" id="{9D1D222F-3FF0-C44E-B9C3-E9301F5209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1" name="Rectangle 90">
            <a:extLst>
              <a:ext uri="{FF2B5EF4-FFF2-40B4-BE49-F238E27FC236}">
                <a16:creationId xmlns:a16="http://schemas.microsoft.com/office/drawing/2014/main" id="{3738B0C6-B8F3-2640-8E2C-8EFDB56A1C8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2" name="Rectangle 91">
            <a:extLst>
              <a:ext uri="{FF2B5EF4-FFF2-40B4-BE49-F238E27FC236}">
                <a16:creationId xmlns:a16="http://schemas.microsoft.com/office/drawing/2014/main" id="{D80FEF41-C191-C242-A976-370DAFEA647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3" name="Rectangle 92">
            <a:extLst>
              <a:ext uri="{FF2B5EF4-FFF2-40B4-BE49-F238E27FC236}">
                <a16:creationId xmlns:a16="http://schemas.microsoft.com/office/drawing/2014/main" id="{4731C552-1FD7-A346-A0BD-B8805CFF4F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4" name="Rectangle 93">
            <a:extLst>
              <a:ext uri="{FF2B5EF4-FFF2-40B4-BE49-F238E27FC236}">
                <a16:creationId xmlns:a16="http://schemas.microsoft.com/office/drawing/2014/main" id="{D20E6694-504F-294E-A28A-6ECA7319800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5" name="Rectangle 94">
            <a:extLst>
              <a:ext uri="{FF2B5EF4-FFF2-40B4-BE49-F238E27FC236}">
                <a16:creationId xmlns:a16="http://schemas.microsoft.com/office/drawing/2014/main" id="{456DDD3F-0DBF-F546-9333-79FFFA05D2F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6" name="Rectangle 95">
            <a:extLst>
              <a:ext uri="{FF2B5EF4-FFF2-40B4-BE49-F238E27FC236}">
                <a16:creationId xmlns:a16="http://schemas.microsoft.com/office/drawing/2014/main" id="{AD2BA558-240C-CB43-9DD0-77EFFA4F1F6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7" name="Rectangle 96">
            <a:extLst>
              <a:ext uri="{FF2B5EF4-FFF2-40B4-BE49-F238E27FC236}">
                <a16:creationId xmlns:a16="http://schemas.microsoft.com/office/drawing/2014/main" id="{60FAB4A6-DA17-9741-927A-6BEF244FBD6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8" name="Rectangle 97">
            <a:extLst>
              <a:ext uri="{FF2B5EF4-FFF2-40B4-BE49-F238E27FC236}">
                <a16:creationId xmlns:a16="http://schemas.microsoft.com/office/drawing/2014/main" id="{96F1928E-2FFA-9B45-A9AF-CDE1619AE22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9" name="Rectangle 98">
            <a:extLst>
              <a:ext uri="{FF2B5EF4-FFF2-40B4-BE49-F238E27FC236}">
                <a16:creationId xmlns:a16="http://schemas.microsoft.com/office/drawing/2014/main" id="{3198E255-F2A7-4141-A8EE-8A0CE913930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0" name="Rectangle 99">
            <a:extLst>
              <a:ext uri="{FF2B5EF4-FFF2-40B4-BE49-F238E27FC236}">
                <a16:creationId xmlns:a16="http://schemas.microsoft.com/office/drawing/2014/main" id="{540342E3-35BC-2249-AC5D-8AF5B9199B9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1" name="Rectangle 100">
            <a:extLst>
              <a:ext uri="{FF2B5EF4-FFF2-40B4-BE49-F238E27FC236}">
                <a16:creationId xmlns:a16="http://schemas.microsoft.com/office/drawing/2014/main" id="{5FD8FDB6-03F0-E449-B1CB-5881D1D53E0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2" name="Rectangle 101">
            <a:extLst>
              <a:ext uri="{FF2B5EF4-FFF2-40B4-BE49-F238E27FC236}">
                <a16:creationId xmlns:a16="http://schemas.microsoft.com/office/drawing/2014/main" id="{6F1F4C63-B18F-7341-BE27-F0FB1794CB4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3" name="Rectangle 102">
            <a:extLst>
              <a:ext uri="{FF2B5EF4-FFF2-40B4-BE49-F238E27FC236}">
                <a16:creationId xmlns:a16="http://schemas.microsoft.com/office/drawing/2014/main" id="{41E70696-A465-7146-A649-F3FD172B933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4" name="Rectangle 103">
            <a:extLst>
              <a:ext uri="{FF2B5EF4-FFF2-40B4-BE49-F238E27FC236}">
                <a16:creationId xmlns:a16="http://schemas.microsoft.com/office/drawing/2014/main" id="{680F0E70-659F-FA40-A387-796BDE2EA6C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5" name="Rectangle 104">
            <a:extLst>
              <a:ext uri="{FF2B5EF4-FFF2-40B4-BE49-F238E27FC236}">
                <a16:creationId xmlns:a16="http://schemas.microsoft.com/office/drawing/2014/main" id="{2B2F4743-6D2B-FE42-977F-1E0FC4884DA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6" name="Rectangle 105">
            <a:extLst>
              <a:ext uri="{FF2B5EF4-FFF2-40B4-BE49-F238E27FC236}">
                <a16:creationId xmlns:a16="http://schemas.microsoft.com/office/drawing/2014/main" id="{3FA49694-1E4C-9D48-9474-FA19F81441B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7" name="Rectangle 106">
            <a:extLst>
              <a:ext uri="{FF2B5EF4-FFF2-40B4-BE49-F238E27FC236}">
                <a16:creationId xmlns:a16="http://schemas.microsoft.com/office/drawing/2014/main" id="{E61DE354-B57D-2C4C-B8B3-9C45E3D6612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8" name="Rectangle 107">
            <a:extLst>
              <a:ext uri="{FF2B5EF4-FFF2-40B4-BE49-F238E27FC236}">
                <a16:creationId xmlns:a16="http://schemas.microsoft.com/office/drawing/2014/main" id="{42E3789C-682D-454B-85B5-508A90401D1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9" name="Rectangle 108">
            <a:extLst>
              <a:ext uri="{FF2B5EF4-FFF2-40B4-BE49-F238E27FC236}">
                <a16:creationId xmlns:a16="http://schemas.microsoft.com/office/drawing/2014/main" id="{B267C58F-4115-B946-8CCF-FF3D44D9E66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0" name="Rectangle 109">
            <a:extLst>
              <a:ext uri="{FF2B5EF4-FFF2-40B4-BE49-F238E27FC236}">
                <a16:creationId xmlns:a16="http://schemas.microsoft.com/office/drawing/2014/main" id="{27717DCE-A129-754C-913C-05C74A046FC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1" name="Rectangle 110">
            <a:extLst>
              <a:ext uri="{FF2B5EF4-FFF2-40B4-BE49-F238E27FC236}">
                <a16:creationId xmlns:a16="http://schemas.microsoft.com/office/drawing/2014/main" id="{DFF15E90-0B9E-284D-ABB0-9FC0872D978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2" name="Rectangle 111">
            <a:extLst>
              <a:ext uri="{FF2B5EF4-FFF2-40B4-BE49-F238E27FC236}">
                <a16:creationId xmlns:a16="http://schemas.microsoft.com/office/drawing/2014/main" id="{1EA94508-B862-984A-B4C7-C2A9F68C7D9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3" name="Rectangle 112">
            <a:extLst>
              <a:ext uri="{FF2B5EF4-FFF2-40B4-BE49-F238E27FC236}">
                <a16:creationId xmlns:a16="http://schemas.microsoft.com/office/drawing/2014/main" id="{0AF598C9-4181-A449-BFCE-40406976F4B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4" name="Rectangle 113">
            <a:extLst>
              <a:ext uri="{FF2B5EF4-FFF2-40B4-BE49-F238E27FC236}">
                <a16:creationId xmlns:a16="http://schemas.microsoft.com/office/drawing/2014/main" id="{0FF45403-3B10-BD4C-8F9C-7E4896C0F97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5" name="Rectangle 114">
            <a:extLst>
              <a:ext uri="{FF2B5EF4-FFF2-40B4-BE49-F238E27FC236}">
                <a16:creationId xmlns:a16="http://schemas.microsoft.com/office/drawing/2014/main" id="{C79760C4-9380-1C44-A373-767B98A7936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6" name="Rectangle 115">
            <a:extLst>
              <a:ext uri="{FF2B5EF4-FFF2-40B4-BE49-F238E27FC236}">
                <a16:creationId xmlns:a16="http://schemas.microsoft.com/office/drawing/2014/main" id="{353606A5-3016-5B43-85C6-3DF095CC533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7" name="Rectangle 116">
            <a:extLst>
              <a:ext uri="{FF2B5EF4-FFF2-40B4-BE49-F238E27FC236}">
                <a16:creationId xmlns:a16="http://schemas.microsoft.com/office/drawing/2014/main" id="{4A702E2C-97FF-6A4C-A90A-643754B4625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8" name="Rectangle 117">
            <a:extLst>
              <a:ext uri="{FF2B5EF4-FFF2-40B4-BE49-F238E27FC236}">
                <a16:creationId xmlns:a16="http://schemas.microsoft.com/office/drawing/2014/main" id="{C9A209A3-D8DB-6541-B006-C23E3BAF9F2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9" name="Rectangle 118">
            <a:extLst>
              <a:ext uri="{FF2B5EF4-FFF2-40B4-BE49-F238E27FC236}">
                <a16:creationId xmlns:a16="http://schemas.microsoft.com/office/drawing/2014/main" id="{D72EA8A2-71DF-9F46-B6BC-AD572B93AA2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0" name="Rectangle 119">
            <a:extLst>
              <a:ext uri="{FF2B5EF4-FFF2-40B4-BE49-F238E27FC236}">
                <a16:creationId xmlns:a16="http://schemas.microsoft.com/office/drawing/2014/main" id="{905FBF96-49F0-5148-B25F-62074D122EA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1" name="Rectangle 120">
            <a:extLst>
              <a:ext uri="{FF2B5EF4-FFF2-40B4-BE49-F238E27FC236}">
                <a16:creationId xmlns:a16="http://schemas.microsoft.com/office/drawing/2014/main" id="{DF6805BA-FE37-6F49-94EA-B3F91BD7B3E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2" name="Rectangle 121">
            <a:extLst>
              <a:ext uri="{FF2B5EF4-FFF2-40B4-BE49-F238E27FC236}">
                <a16:creationId xmlns:a16="http://schemas.microsoft.com/office/drawing/2014/main" id="{3CD8BC9E-D794-9440-A5FC-B13AC6F9A82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3" name="Rectangle 122">
            <a:extLst>
              <a:ext uri="{FF2B5EF4-FFF2-40B4-BE49-F238E27FC236}">
                <a16:creationId xmlns:a16="http://schemas.microsoft.com/office/drawing/2014/main" id="{EAF64E1E-12E2-BD46-B131-BC6CC1D0A43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4" name="Rectangle 123">
            <a:extLst>
              <a:ext uri="{FF2B5EF4-FFF2-40B4-BE49-F238E27FC236}">
                <a16:creationId xmlns:a16="http://schemas.microsoft.com/office/drawing/2014/main" id="{D1EA6F2F-35AA-0B41-86F0-26D7A1FCD0B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5" name="Rectangle 124">
            <a:extLst>
              <a:ext uri="{FF2B5EF4-FFF2-40B4-BE49-F238E27FC236}">
                <a16:creationId xmlns:a16="http://schemas.microsoft.com/office/drawing/2014/main" id="{E60AC11B-4BE1-CB4E-9056-008E6D18480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6" name="Rectangle 125">
            <a:extLst>
              <a:ext uri="{FF2B5EF4-FFF2-40B4-BE49-F238E27FC236}">
                <a16:creationId xmlns:a16="http://schemas.microsoft.com/office/drawing/2014/main" id="{6D8B5498-AFD5-934E-B122-DC9027F680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7" name="Rectangle 126">
            <a:extLst>
              <a:ext uri="{FF2B5EF4-FFF2-40B4-BE49-F238E27FC236}">
                <a16:creationId xmlns:a16="http://schemas.microsoft.com/office/drawing/2014/main" id="{5DD507F0-FC56-BE40-8586-B1E42640913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8" name="Rectangle 127">
            <a:extLst>
              <a:ext uri="{FF2B5EF4-FFF2-40B4-BE49-F238E27FC236}">
                <a16:creationId xmlns:a16="http://schemas.microsoft.com/office/drawing/2014/main" id="{0402EC9D-E968-814E-9FFD-F1CD9741948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9" name="Rectangle 128">
            <a:extLst>
              <a:ext uri="{FF2B5EF4-FFF2-40B4-BE49-F238E27FC236}">
                <a16:creationId xmlns:a16="http://schemas.microsoft.com/office/drawing/2014/main" id="{26EA52E8-98EA-3448-B85F-1883C15F938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0" name="Rectangle 129">
            <a:extLst>
              <a:ext uri="{FF2B5EF4-FFF2-40B4-BE49-F238E27FC236}">
                <a16:creationId xmlns:a16="http://schemas.microsoft.com/office/drawing/2014/main" id="{B02B2FA4-1602-E44B-8DED-129F699300C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1" name="Rectangle 130">
            <a:extLst>
              <a:ext uri="{FF2B5EF4-FFF2-40B4-BE49-F238E27FC236}">
                <a16:creationId xmlns:a16="http://schemas.microsoft.com/office/drawing/2014/main" id="{879713BA-3C0A-F642-AE41-39BE7C9EAF3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2" name="Rectangle 131">
            <a:extLst>
              <a:ext uri="{FF2B5EF4-FFF2-40B4-BE49-F238E27FC236}">
                <a16:creationId xmlns:a16="http://schemas.microsoft.com/office/drawing/2014/main" id="{DE10C336-2E2E-D041-AF46-6F434A27B7A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3" name="Rectangle 132">
            <a:extLst>
              <a:ext uri="{FF2B5EF4-FFF2-40B4-BE49-F238E27FC236}">
                <a16:creationId xmlns:a16="http://schemas.microsoft.com/office/drawing/2014/main" id="{70796801-4E7A-5641-98EF-6FE7D12CE76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4" name="Rectangle 133">
            <a:extLst>
              <a:ext uri="{FF2B5EF4-FFF2-40B4-BE49-F238E27FC236}">
                <a16:creationId xmlns:a16="http://schemas.microsoft.com/office/drawing/2014/main" id="{D80D2D81-C20D-9E4B-AC18-198CE505592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5" name="Rectangle 134">
            <a:extLst>
              <a:ext uri="{FF2B5EF4-FFF2-40B4-BE49-F238E27FC236}">
                <a16:creationId xmlns:a16="http://schemas.microsoft.com/office/drawing/2014/main" id="{58898DE6-F44C-C64E-AF3E-221773BEA5E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6" name="Rectangle 135">
            <a:extLst>
              <a:ext uri="{FF2B5EF4-FFF2-40B4-BE49-F238E27FC236}">
                <a16:creationId xmlns:a16="http://schemas.microsoft.com/office/drawing/2014/main" id="{D49795DF-ED29-2D42-936C-BFFB59256B8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7" name="Rectangle 136">
            <a:extLst>
              <a:ext uri="{FF2B5EF4-FFF2-40B4-BE49-F238E27FC236}">
                <a16:creationId xmlns:a16="http://schemas.microsoft.com/office/drawing/2014/main" id="{1BE6E2B8-E804-F844-8B6F-A9492189483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8" name="Rectangle 137">
            <a:extLst>
              <a:ext uri="{FF2B5EF4-FFF2-40B4-BE49-F238E27FC236}">
                <a16:creationId xmlns:a16="http://schemas.microsoft.com/office/drawing/2014/main" id="{5019079E-639E-5741-895C-03052179CB2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9" name="Rectangle 138">
            <a:extLst>
              <a:ext uri="{FF2B5EF4-FFF2-40B4-BE49-F238E27FC236}">
                <a16:creationId xmlns:a16="http://schemas.microsoft.com/office/drawing/2014/main" id="{5826BE6C-99A2-694A-929C-47333A4418A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0" name="Rectangle 139">
            <a:extLst>
              <a:ext uri="{FF2B5EF4-FFF2-40B4-BE49-F238E27FC236}">
                <a16:creationId xmlns:a16="http://schemas.microsoft.com/office/drawing/2014/main" id="{010E852D-BA91-354B-9EDC-8A03D300C19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1" name="Rectangle 140">
            <a:extLst>
              <a:ext uri="{FF2B5EF4-FFF2-40B4-BE49-F238E27FC236}">
                <a16:creationId xmlns:a16="http://schemas.microsoft.com/office/drawing/2014/main" id="{7A573284-88B5-A743-9F7F-4D2BE1C546A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2" name="Rectangle 141">
            <a:extLst>
              <a:ext uri="{FF2B5EF4-FFF2-40B4-BE49-F238E27FC236}">
                <a16:creationId xmlns:a16="http://schemas.microsoft.com/office/drawing/2014/main" id="{06670889-DE9A-3943-842D-9D3189E413A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3" name="Rectangle 142">
            <a:extLst>
              <a:ext uri="{FF2B5EF4-FFF2-40B4-BE49-F238E27FC236}">
                <a16:creationId xmlns:a16="http://schemas.microsoft.com/office/drawing/2014/main" id="{B597A082-23FE-AD48-ABB4-F7F7ED1725B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4" name="Rectangle 143">
            <a:extLst>
              <a:ext uri="{FF2B5EF4-FFF2-40B4-BE49-F238E27FC236}">
                <a16:creationId xmlns:a16="http://schemas.microsoft.com/office/drawing/2014/main" id="{F38FEA8B-FE58-1C41-8506-2709147A007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5" name="Rectangle 144">
            <a:extLst>
              <a:ext uri="{FF2B5EF4-FFF2-40B4-BE49-F238E27FC236}">
                <a16:creationId xmlns:a16="http://schemas.microsoft.com/office/drawing/2014/main" id="{EAA56714-1C45-A746-83D1-E755C5E16F6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6" name="Rectangle 145">
            <a:extLst>
              <a:ext uri="{FF2B5EF4-FFF2-40B4-BE49-F238E27FC236}">
                <a16:creationId xmlns:a16="http://schemas.microsoft.com/office/drawing/2014/main" id="{4C9CD8E8-8C8B-BD41-A495-10020E0196B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7" name="Rectangle 146">
            <a:extLst>
              <a:ext uri="{FF2B5EF4-FFF2-40B4-BE49-F238E27FC236}">
                <a16:creationId xmlns:a16="http://schemas.microsoft.com/office/drawing/2014/main" id="{1E9346DF-AA95-E148-9FC1-7B6D83E85C3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8" name="Rectangle 147">
            <a:extLst>
              <a:ext uri="{FF2B5EF4-FFF2-40B4-BE49-F238E27FC236}">
                <a16:creationId xmlns:a16="http://schemas.microsoft.com/office/drawing/2014/main" id="{632992A6-B65D-6444-8E80-9557A01EE9D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9" name="Rectangle 148">
            <a:extLst>
              <a:ext uri="{FF2B5EF4-FFF2-40B4-BE49-F238E27FC236}">
                <a16:creationId xmlns:a16="http://schemas.microsoft.com/office/drawing/2014/main" id="{F514227F-3734-C54E-A24D-BF988DD2655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0" name="Rectangle 149">
            <a:extLst>
              <a:ext uri="{FF2B5EF4-FFF2-40B4-BE49-F238E27FC236}">
                <a16:creationId xmlns:a16="http://schemas.microsoft.com/office/drawing/2014/main" id="{270A371A-9D8A-ED4E-A08C-10EC1936FBA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1" name="Rectangle 150">
            <a:extLst>
              <a:ext uri="{FF2B5EF4-FFF2-40B4-BE49-F238E27FC236}">
                <a16:creationId xmlns:a16="http://schemas.microsoft.com/office/drawing/2014/main" id="{CD247B6D-209D-6F4E-AE57-C84E73611BA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2" name="Rectangle 151">
            <a:extLst>
              <a:ext uri="{FF2B5EF4-FFF2-40B4-BE49-F238E27FC236}">
                <a16:creationId xmlns:a16="http://schemas.microsoft.com/office/drawing/2014/main" id="{9538287E-FA0E-4745-B0A0-F542B231AA0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3" name="Rectangle 152">
            <a:extLst>
              <a:ext uri="{FF2B5EF4-FFF2-40B4-BE49-F238E27FC236}">
                <a16:creationId xmlns:a16="http://schemas.microsoft.com/office/drawing/2014/main" id="{8BB5AFA6-2C2B-C04C-ABC6-FCA3D4E61EB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4" name="Rectangle 153">
            <a:extLst>
              <a:ext uri="{FF2B5EF4-FFF2-40B4-BE49-F238E27FC236}">
                <a16:creationId xmlns:a16="http://schemas.microsoft.com/office/drawing/2014/main" id="{07D0F938-0E13-A14A-9807-29470DC108B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5" name="Rectangle 154">
            <a:extLst>
              <a:ext uri="{FF2B5EF4-FFF2-40B4-BE49-F238E27FC236}">
                <a16:creationId xmlns:a16="http://schemas.microsoft.com/office/drawing/2014/main" id="{6666D6DF-9CCE-4944-8ACC-D5F1953F822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FB6DF874-22EB-4F4B-97B9-435AA370FAB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CB000D48-F214-D543-96C9-1C62FE4CE6F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B3C22208-D346-844C-9A3D-1D2F16C84C6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E50D82EF-D475-2C41-A375-760B24D3F97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CEBBA828-8D23-5C43-987E-92B7C8D7545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5D1F21B3-D166-444E-AE41-731DCD5FB73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00709B8B-45AF-A64F-B369-9F81E5032F7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DBFB7207-785D-194B-9124-290BC2617D1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3CE38107-C337-0047-9D51-BB8CACA12CE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7ABE06E-7D93-C743-A4AE-8FF8B0F42BF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356F8BDB-BE4F-C448-8309-6EC58FDFC6E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E1837947-E0CB-8D43-99CE-0BCDBAD43F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8" name="Rectangle 167">
            <a:extLst>
              <a:ext uri="{FF2B5EF4-FFF2-40B4-BE49-F238E27FC236}">
                <a16:creationId xmlns:a16="http://schemas.microsoft.com/office/drawing/2014/main" id="{681CD06E-93EC-FA46-8BAC-DF03AD2CCDE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9" name="Rectangle 168">
            <a:extLst>
              <a:ext uri="{FF2B5EF4-FFF2-40B4-BE49-F238E27FC236}">
                <a16:creationId xmlns:a16="http://schemas.microsoft.com/office/drawing/2014/main" id="{D27925A7-67E4-E242-A4D3-77D371CD70F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0" name="Rectangle 169">
            <a:extLst>
              <a:ext uri="{FF2B5EF4-FFF2-40B4-BE49-F238E27FC236}">
                <a16:creationId xmlns:a16="http://schemas.microsoft.com/office/drawing/2014/main" id="{879A4825-E965-9D44-8745-B2EC69757C7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1" name="Rectangle 170">
            <a:extLst>
              <a:ext uri="{FF2B5EF4-FFF2-40B4-BE49-F238E27FC236}">
                <a16:creationId xmlns:a16="http://schemas.microsoft.com/office/drawing/2014/main" id="{41A3B535-A90C-9D43-8637-25C45D2CBE1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2" name="Rectangle 171">
            <a:extLst>
              <a:ext uri="{FF2B5EF4-FFF2-40B4-BE49-F238E27FC236}">
                <a16:creationId xmlns:a16="http://schemas.microsoft.com/office/drawing/2014/main" id="{09F1272E-60F4-5E4B-8AF2-BE4EB864610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3" name="Rectangle 172">
            <a:extLst>
              <a:ext uri="{FF2B5EF4-FFF2-40B4-BE49-F238E27FC236}">
                <a16:creationId xmlns:a16="http://schemas.microsoft.com/office/drawing/2014/main" id="{CC32C22E-0D8C-E641-BEAB-0371FA7A075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4" name="Rectangle 173">
            <a:extLst>
              <a:ext uri="{FF2B5EF4-FFF2-40B4-BE49-F238E27FC236}">
                <a16:creationId xmlns:a16="http://schemas.microsoft.com/office/drawing/2014/main" id="{506CAB88-6AF1-9245-AA6D-0DEE060CC3B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5" name="Rectangle 174">
            <a:extLst>
              <a:ext uri="{FF2B5EF4-FFF2-40B4-BE49-F238E27FC236}">
                <a16:creationId xmlns:a16="http://schemas.microsoft.com/office/drawing/2014/main" id="{3BB78BB0-FE13-A34C-B56D-22CB2E81EC7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6" name="Rectangle 175">
            <a:extLst>
              <a:ext uri="{FF2B5EF4-FFF2-40B4-BE49-F238E27FC236}">
                <a16:creationId xmlns:a16="http://schemas.microsoft.com/office/drawing/2014/main" id="{C45EBB67-A477-3347-9C8C-DCABA498668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7" name="Rectangle 176">
            <a:extLst>
              <a:ext uri="{FF2B5EF4-FFF2-40B4-BE49-F238E27FC236}">
                <a16:creationId xmlns:a16="http://schemas.microsoft.com/office/drawing/2014/main" id="{D42494FF-D1C6-AE43-AAA0-CAE291E4BF4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8" name="Rectangle 177">
            <a:extLst>
              <a:ext uri="{FF2B5EF4-FFF2-40B4-BE49-F238E27FC236}">
                <a16:creationId xmlns:a16="http://schemas.microsoft.com/office/drawing/2014/main" id="{F5A29F87-FDA0-8545-B790-4A4ACF613BB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9" name="Rectangle 178">
            <a:extLst>
              <a:ext uri="{FF2B5EF4-FFF2-40B4-BE49-F238E27FC236}">
                <a16:creationId xmlns:a16="http://schemas.microsoft.com/office/drawing/2014/main" id="{37E20CAE-A7A8-754A-ADC3-03C249C7D65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0" name="Rectangle 179">
            <a:extLst>
              <a:ext uri="{FF2B5EF4-FFF2-40B4-BE49-F238E27FC236}">
                <a16:creationId xmlns:a16="http://schemas.microsoft.com/office/drawing/2014/main" id="{6275C873-9C38-144A-8B29-49833402847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1" name="Rectangle 180">
            <a:extLst>
              <a:ext uri="{FF2B5EF4-FFF2-40B4-BE49-F238E27FC236}">
                <a16:creationId xmlns:a16="http://schemas.microsoft.com/office/drawing/2014/main" id="{42DB7D75-306D-5142-9566-95F88F3A86D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2" name="Rectangle 181">
            <a:extLst>
              <a:ext uri="{FF2B5EF4-FFF2-40B4-BE49-F238E27FC236}">
                <a16:creationId xmlns:a16="http://schemas.microsoft.com/office/drawing/2014/main" id="{DB7516D3-23B6-2C45-A01F-518E1D3AAAF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3" name="Rectangle 182">
            <a:extLst>
              <a:ext uri="{FF2B5EF4-FFF2-40B4-BE49-F238E27FC236}">
                <a16:creationId xmlns:a16="http://schemas.microsoft.com/office/drawing/2014/main" id="{1BEF238E-1BDB-8849-A962-A7C79EBC17F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4" name="Rectangle 183">
            <a:extLst>
              <a:ext uri="{FF2B5EF4-FFF2-40B4-BE49-F238E27FC236}">
                <a16:creationId xmlns:a16="http://schemas.microsoft.com/office/drawing/2014/main" id="{FCBB0856-B186-A148-9F83-4700518278C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5" name="Rectangle 184">
            <a:extLst>
              <a:ext uri="{FF2B5EF4-FFF2-40B4-BE49-F238E27FC236}">
                <a16:creationId xmlns:a16="http://schemas.microsoft.com/office/drawing/2014/main" id="{5A586CD0-1BDE-6B46-9BA2-6B3167F0EA6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6" name="Rectangle 185">
            <a:extLst>
              <a:ext uri="{FF2B5EF4-FFF2-40B4-BE49-F238E27FC236}">
                <a16:creationId xmlns:a16="http://schemas.microsoft.com/office/drawing/2014/main" id="{726C4035-B6A8-4C4C-8C48-C29F2ACFC97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7" name="Rectangle 186">
            <a:extLst>
              <a:ext uri="{FF2B5EF4-FFF2-40B4-BE49-F238E27FC236}">
                <a16:creationId xmlns:a16="http://schemas.microsoft.com/office/drawing/2014/main" id="{75DB9F22-E729-5F4E-8D03-33B9E4321FF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8" name="Rectangle 187">
            <a:extLst>
              <a:ext uri="{FF2B5EF4-FFF2-40B4-BE49-F238E27FC236}">
                <a16:creationId xmlns:a16="http://schemas.microsoft.com/office/drawing/2014/main" id="{D7AF4C33-B393-C347-B0EF-F73078393BC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8A73EFAE-6F3E-424B-BC89-7799289691D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B5370BA7-4AA7-DD4E-A848-E77448BB245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779E0C62-0670-7444-A758-DB0342CCE07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2A6AABC-EEA3-D442-BC22-49571664D44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F5898FAF-12A6-BF47-B8D3-8156C282C91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3FBF7F56-B3B6-204F-B72E-0EFC1A7DFBE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482A2E3F-DD37-8440-A41B-C142965FD45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674CFA59-3854-AE4A-8F56-057AF7EC2C9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E593DD0B-B12D-414F-98AD-F30A29EEA89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DEBCF21D-D03C-5946-8095-57E702B59D9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CF0CE5B2-1708-674F-9F32-1FDED49ECDF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02306F31-F785-B845-92E5-08CFB4CB4A9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0075C1C0-F2C7-F440-9EC1-CFF535577FD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6AD5A1F6-19D4-5744-8BB0-D59D0C594D2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505B9354-5E55-4E4B-A41D-1C95D990B4B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F8953B6D-9468-0F46-BD42-00180BFE60F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E01B3326-ADDB-2643-9331-90F878851FA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6231EDC2-8756-F144-9F92-036FB036712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65EE504C-EFDB-EC4D-9259-BCCA8D43701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8E1BAFA0-3839-B240-A8B8-F448F2DB0CA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A35472BB-64E9-6640-8CBA-EDA15C09D4F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D4145ED6-7090-2444-8C27-D8E75A027AC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4BE0CF27-28E5-9741-A5FE-7F2693C1D64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ABEE50F9-0D1F-B348-B35E-F8926EF8FED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C7839D41-12E6-4147-A209-2BA42071B8A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6F12B40A-BC7D-F040-855F-6C69DF0F095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FB8773BC-4CF9-754B-ABB5-F6441D5B33B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1E66FCA7-4402-704A-ABF2-0224D4039D7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583F44F6-ED8B-D044-A03B-D968C2C93A3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8D9F0932-4204-A34B-8581-C813C1891BA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8A019B35-03FB-BE4C-A24D-5F6A9F8B255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B26BC262-8950-B541-B3B6-38A65E9AAB6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100BF49A-3D07-2848-84A6-879455F690E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08DCDB78-FA92-8243-8DB0-280A7607267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572DBA2-29E7-7846-ADEC-58C3CC80E50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C67F6159-8E34-F14D-8016-6BEB93EF0D2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B119CEE7-1138-7345-ABEF-D106A4C7011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CC40273A-80C1-DB44-91C6-6F15C5A4CE3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A64BC5A1-5CEC-E64B-8A14-D4F46CA4E45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07ED496E-C37E-4F48-87E3-6595ABC1055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8BEC6F68-B439-F846-AE24-53E9B28A374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CA2FA3A4-7F19-5240-ACA2-3F6E7C1EA97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F3416145-ECAF-AB48-991F-D0AEC8E4292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96138FF9-3550-9146-BF2D-5CEB6B08B93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5213C85C-4187-FC44-8525-CD916C17134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F8A3BF0E-49B5-3747-8BE9-36263B2F2CD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AB7C4E25-03F6-D344-8021-0ECEBBAB91A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3DFFBDC8-8CFE-E149-8AC4-AB871B26F6C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A0B9B50B-D349-8E40-ABA8-23F72783F22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640B14DF-B29E-C049-A27A-6BCB7721967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6F2FAE68-349B-8746-BD65-26084179178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762DAFA6-893F-9F49-8049-22E944F8ADF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783655E2-EECD-D242-B384-4A22F1AEB47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FB06E2AF-6098-3A4B-8444-F61A09A7E5D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7CC285C1-752F-1745-B4D5-C2FCD76B2BC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269BC550-7A90-6A4D-9D3E-E357BDAA354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273379B1-B21B-BF4D-BE16-4B83384A7B1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5CD4C86-9394-394A-862C-93BDE5108B4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3293E58F-6A4E-164F-B112-3735840EA6F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423AC1B0-9644-7849-8FB9-41A9582DB08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B3B13DFE-217D-C343-A1FE-98B1F6934A0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FBDED159-188F-AF44-B5A1-EBB2B26DBA3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3637556C-54F6-C949-A83A-C8CB4F449D1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1EB9FA1C-6AFD-B547-A30A-E97FAACEC92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498CB4EA-A184-6F40-8AAE-45A8E16EB37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3B161C0B-4A7E-D04B-A31C-DB5C567FE66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C4890A68-38E2-6B46-B437-DD4BA64A315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D711EE32-CF26-774C-A393-0167B3608B7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88EC544E-C1F8-B646-B577-C8584D6C748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79AF1BD4-3A38-0D4F-9C33-C6C4E0AACF2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9628896E-C3E5-B146-BBE9-54234770258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96E241ED-D712-2A4B-A114-89557047AD3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B0F5251-1D95-ED4C-8565-957856D4374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47364BB3-89DE-AA41-AA13-BB896672ABA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D6EE7ABF-A197-6446-845F-F855F2A0528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DD049B77-05B6-C14C-AB20-346165F49DB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D4EB4C12-FBF0-9E47-B8CA-2CACB3B48EA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54DB4B8C-8054-B849-A8C9-D1DB52C3EA4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1F5A813D-2BF5-2142-B380-9116D3344E5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6DE0F04A-E797-8145-B646-F05AE79D961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1D0658B0-2358-E44D-B713-8670BB19A38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1C654736-D288-3F4D-AFA7-BDE1EA52702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3C728F71-E3C3-E440-9797-F944FFC4AFA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82D4B560-EA54-6943-A281-69C41667D0F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F863097-4B0D-0140-9693-C6E7B7D8171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FEEC98F-B529-A549-8C07-A9F9F497389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D4A48924-3C21-8D48-93CF-4621625D2C0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27B28552-B4DE-1849-A43C-83D99B94A00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30885262-C977-594F-AFC9-511426EFCF1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ADC4D6D4-51AC-3F49-AFAF-6FDB7CF6B21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44ED7B7-1E47-4D44-9745-FDC85FEE81D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C451EE84-01A7-4147-8E09-E9E8EB512A8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A7ABCADC-DD96-AF43-9154-25C4CA6400C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23A6BF39-EC9D-DB40-B5E7-A32968A4CD6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6D253E9-80BE-EB4A-8F2D-584DD8DBDB2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440C2333-E1B4-6C4B-8C93-58F2889CAB9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19295B06-BC95-AC47-9DE8-3B0FEFFE98A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21335839-100F-7B4C-8FFD-EC411E91BEB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8B6BB367-AF5C-B141-9805-60BEC6D4F8D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39D9D839-4C46-5A4F-8F43-AE76F9C5CEB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13A8BE59-D26D-3C4F-8572-6E493209B63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00114261-3340-6243-8E43-FD15ED83B57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3AB7FBBE-36FC-E149-8649-F786E5DAFD6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D51C2705-2455-5E4D-B0E9-27320FB30B9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FD4454B2-42F8-534A-B9C4-FBF084024C9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3CFA75FE-02FB-A241-9A75-0862A6AEB76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066D26D1-CF40-B44A-AB1D-0BB893F33E2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6EB1492C-EC6A-374B-BA19-A125968ECC2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05E0C422-C937-E948-9B60-EECE632D890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56E1BCCB-5EE7-734D-B461-A1D644B4607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2925E028-A2A1-7041-99EC-5C29330EF16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F36CB87E-6A22-4C44-8DEA-ABF41B018F5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B0F4121E-2F38-0941-92D1-10A628829A3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EC4C2CC6-4AA3-3F4C-9793-32AE61672B0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0D1C4D3D-1028-1A47-B8C5-171499B4F42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0955737D-A239-4142-9813-20423F72D27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8055BBBC-98CF-6048-A47D-76FB288D645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A6605369-A727-714D-8F4D-1B26A87F90D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F1C88E84-E246-6845-9D73-D9E31504EF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D35225D9-973E-7D4C-BF37-A15DF6BF782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042CD82-4BBD-994F-B144-2EF5158C540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9005E17C-DC58-E845-AE90-F3AA3A72DFA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7CA664D2-1662-DB4A-88EF-2FA376DC024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F6A8236E-0279-7246-B70E-8BDD4C9D0F0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591D7BC6-4D41-C449-98A8-7B5747EAED7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46C71A37-CF1C-C64F-88D2-8B3BCA372BA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6E44A6C4-70B3-9848-A8B0-82A856D3F63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561B6F94-1235-294A-BAFF-91CA76A52BA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70F37DAF-A3F1-CA47-8BD1-1D08674C9C6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5B1A0285-F931-1146-BF84-526E6C330D2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D2E4162F-221C-1F41-A6FA-45B454CB6BF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0767F65E-39E4-5E4E-8176-59ADD8E268E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B45BC23F-A8A6-374E-AC65-3F7828069D0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88878DAE-892D-914A-8990-0F77AFA7D857}"/>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BF9AE657-DB53-0746-9200-F52C88089C6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AF44B49C-F747-1649-BB7A-F6B8446B9C9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3E50190A-E0C1-AA49-B41F-9BD6FD17EF43}"/>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DC2EDE50-44D7-754D-A045-88CC7F0350F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92C65697-56B5-A444-97F5-DCF4D6BF66A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A083E313-0691-CC48-B5AC-C580BA74961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EE2E554C-F646-1143-A362-619501004FC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A4D6C011-62F9-994E-A673-E86B7CFA968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623B62DD-6EE2-1644-85E8-CEBC337C293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67AFFA24-6ECE-BD46-8DD8-2BD5262CB92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CDE015EC-8B06-024D-858A-9A5853EA5C9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AA4CA62C-608C-E643-B0BF-1A6CEF0947D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42A9A53E-D943-AE4F-A544-CF7CB62EE2A0}"/>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494DC26E-900C-E34B-87D9-F146C17BA1D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B7F7B2F4-B767-1342-90B5-FA781118E54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5C7E9D14-E309-8442-B56E-A4763317E35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6BB6337A-6640-C642-9BAB-FD091B777B8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6A7A2DA4-1257-C542-A71B-ED2956E36BE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772E47C-608A-4448-A661-03AAFCED711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4EFC7423-6957-934F-8E42-E2255BE08B1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939F5BEE-8A04-6F41-BCBA-4C1D949B39CC}"/>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93CA1A34-18B0-C44A-80BA-123847E91B6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5BA086D5-A1A3-9047-8189-E3CFD25888C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2A764116-00E2-374A-BF3E-CCCD98C8843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DE81AFA5-2C68-5942-BB77-DDA2E9B75298}"/>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ADA40B77-3F4F-2548-8B55-B8E0C2E933A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3505E741-F8B1-C340-A5F3-3F0ABF84C756}"/>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00AC5D9A-5E19-C84C-ADDE-DE25FB714059}"/>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4B093B5D-35EB-0742-8CFE-E5B6508E7551}"/>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9A2ADF38-B7B5-3740-80FF-3AFEA518550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4BEFCDAB-D80C-724A-84B0-2BAB8C262CFD}"/>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F72264E9-8B58-DC4B-818F-83F80F7125E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A617E1D9-2DF3-AB40-A9E5-0BC39E06BD9F}"/>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6CA6E511-7E5F-FB48-B342-EBA45AE134A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40190FB4-04B6-384F-B76D-D7A6CF308EAA}"/>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8732AFB2-140D-FC4F-AF47-F2731E96C4BE}"/>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5AE0C2D0-5745-B74B-B527-34578003FE74}"/>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6AB44B17-EE58-134F-8B95-057E6D3CC942}"/>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A384D849-255B-E346-BDB0-8A9E30C38905}"/>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8B687067-C6CE-244B-A082-BC370ABF595B}"/>
              </a:ext>
            </a:extLst>
          </p:cNvPr>
          <p:cNvSpPr/>
          <p:nvPr/>
        </p:nvSpPr>
        <p:spPr>
          <a:xfrm>
            <a:off x="355881" y="6038834"/>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08366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715E99F2-34FA-064A-887B-567053205DF2}"/>
              </a:ext>
            </a:extLst>
          </p:cNvPr>
          <p:cNvSpPr/>
          <p:nvPr/>
        </p:nvSpPr>
        <p:spPr>
          <a:xfrm>
            <a:off x="3569677" y="2174334"/>
            <a:ext cx="8531763" cy="3170099"/>
          </a:xfrm>
          <a:prstGeom prst="rect">
            <a:avLst/>
          </a:prstGeom>
        </p:spPr>
        <p:txBody>
          <a:bodyPr wrap="square">
            <a:spAutoFit/>
          </a:bodyPr>
          <a:lstStyle/>
          <a:p>
            <a:r>
              <a:rPr lang="en-CA" sz="2000">
                <a:solidFill>
                  <a:schemeClr val="tx1">
                    <a:lumMod val="65000"/>
                    <a:lumOff val="35000"/>
                  </a:schemeClr>
                </a:solidFill>
                <a:latin typeface="Cavolini" panose="03000502040302020204" pitchFamily="66" charset="0"/>
                <a:cs typeface="Cavolini" panose="03000502040302020204" pitchFamily="66" charset="0"/>
              </a:rPr>
              <a:t>In words, tell how the number of squares in any single term relates to its term number.</a:t>
            </a: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Call the term number "x". </a:t>
            </a:r>
          </a:p>
          <a:p>
            <a:r>
              <a:rPr lang="en-CA" sz="2000">
                <a:solidFill>
                  <a:schemeClr val="tx1">
                    <a:lumMod val="65000"/>
                    <a:lumOff val="35000"/>
                  </a:schemeClr>
                </a:solidFill>
                <a:latin typeface="Cavolini" panose="03000502040302020204" pitchFamily="66" charset="0"/>
                <a:cs typeface="Cavolini" panose="03000502040302020204" pitchFamily="66" charset="0"/>
              </a:rPr>
              <a:t>Can you write an expression to represent the relationship?</a:t>
            </a:r>
            <a:endParaRPr lang="en-CA" sz="2000">
              <a:solidFill>
                <a:schemeClr val="tx1">
                  <a:lumMod val="65000"/>
                  <a:lumOff val="35000"/>
                </a:schemeClr>
              </a:solidFill>
              <a:effectLst/>
              <a:latin typeface="Cavolini" panose="03000502040302020204" pitchFamily="66" charset="0"/>
              <a:cs typeface="Cavolini" panose="03000502040302020204" pitchFamily="66" charset="0"/>
            </a:endParaRPr>
          </a:p>
        </p:txBody>
      </p:sp>
      <p:graphicFrame>
        <p:nvGraphicFramePr>
          <p:cNvPr id="364" name="Table 364">
            <a:extLst>
              <a:ext uri="{FF2B5EF4-FFF2-40B4-BE49-F238E27FC236}">
                <a16:creationId xmlns:a16="http://schemas.microsoft.com/office/drawing/2014/main" id="{974D93A8-D1BA-674A-9B4B-C7E46EBFCB58}"/>
              </a:ext>
            </a:extLst>
          </p:cNvPr>
          <p:cNvGraphicFramePr>
            <a:graphicFrameLocks noGrp="1"/>
          </p:cNvGraphicFramePr>
          <p:nvPr>
            <p:extLst>
              <p:ext uri="{D42A27DB-BD31-4B8C-83A1-F6EECF244321}">
                <p14:modId xmlns:p14="http://schemas.microsoft.com/office/powerpoint/2010/main" val="2180911770"/>
              </p:ext>
            </p:extLst>
          </p:nvPr>
        </p:nvGraphicFramePr>
        <p:xfrm>
          <a:off x="618742" y="1871831"/>
          <a:ext cx="2721528" cy="4246244"/>
        </p:xfrm>
        <a:graphic>
          <a:graphicData uri="http://schemas.openxmlformats.org/drawingml/2006/table">
            <a:tbl>
              <a:tblPr firstRow="1" bandRow="1">
                <a:tableStyleId>{5940675A-B579-460E-94D1-54222C63F5DA}</a:tableStyleId>
              </a:tblPr>
              <a:tblGrid>
                <a:gridCol w="1360764">
                  <a:extLst>
                    <a:ext uri="{9D8B030D-6E8A-4147-A177-3AD203B41FA5}">
                      <a16:colId xmlns:a16="http://schemas.microsoft.com/office/drawing/2014/main" val="4139693185"/>
                    </a:ext>
                  </a:extLst>
                </a:gridCol>
                <a:gridCol w="1360764">
                  <a:extLst>
                    <a:ext uri="{9D8B030D-6E8A-4147-A177-3AD203B41FA5}">
                      <a16:colId xmlns:a16="http://schemas.microsoft.com/office/drawing/2014/main" val="2472443906"/>
                    </a:ext>
                  </a:extLst>
                </a:gridCol>
              </a:tblGrid>
              <a:tr h="839918">
                <a:tc>
                  <a:txBody>
                    <a:bodyPr/>
                    <a:lstStyle/>
                    <a:p>
                      <a:pPr algn="ctr"/>
                      <a:r>
                        <a:rPr lang="en-US" b="1"/>
                        <a:t>Term number</a:t>
                      </a:r>
                    </a:p>
                  </a:txBody>
                  <a:tcPr anchor="ctr"/>
                </a:tc>
                <a:tc>
                  <a:txBody>
                    <a:bodyPr/>
                    <a:lstStyle/>
                    <a:p>
                      <a:pPr algn="ctr"/>
                      <a:r>
                        <a:rPr lang="en-US" b="1"/>
                        <a:t>Number of Squares</a:t>
                      </a:r>
                    </a:p>
                  </a:txBody>
                  <a:tcPr anchor="ctr"/>
                </a:tc>
                <a:extLst>
                  <a:ext uri="{0D108BD9-81ED-4DB2-BD59-A6C34878D82A}">
                    <a16:rowId xmlns:a16="http://schemas.microsoft.com/office/drawing/2014/main" val="1015381834"/>
                  </a:ext>
                </a:extLst>
              </a:tr>
              <a:tr h="486618">
                <a:tc>
                  <a:txBody>
                    <a:bodyPr/>
                    <a:lstStyle/>
                    <a:p>
                      <a:pPr algn="ctr"/>
                      <a:r>
                        <a:rPr lang="en-US"/>
                        <a:t>1</a:t>
                      </a:r>
                    </a:p>
                  </a:txBody>
                  <a:tcPr anchor="ctr"/>
                </a:tc>
                <a:tc>
                  <a:txBody>
                    <a:bodyPr/>
                    <a:lstStyle/>
                    <a:p>
                      <a:pPr algn="ctr"/>
                      <a:endParaRPr lang="en-US"/>
                    </a:p>
                  </a:txBody>
                  <a:tcPr anchor="ctr"/>
                </a:tc>
                <a:extLst>
                  <a:ext uri="{0D108BD9-81ED-4DB2-BD59-A6C34878D82A}">
                    <a16:rowId xmlns:a16="http://schemas.microsoft.com/office/drawing/2014/main" val="2062712596"/>
                  </a:ext>
                </a:extLst>
              </a:tr>
              <a:tr h="486618">
                <a:tc>
                  <a:txBody>
                    <a:bodyPr/>
                    <a:lstStyle/>
                    <a:p>
                      <a:pPr algn="ctr"/>
                      <a:r>
                        <a:rPr lang="en-US"/>
                        <a:t>2</a:t>
                      </a:r>
                    </a:p>
                  </a:txBody>
                  <a:tcPr anchor="ctr"/>
                </a:tc>
                <a:tc>
                  <a:txBody>
                    <a:bodyPr/>
                    <a:lstStyle/>
                    <a:p>
                      <a:pPr algn="ctr"/>
                      <a:endParaRPr lang="en-US"/>
                    </a:p>
                  </a:txBody>
                  <a:tcPr anchor="ctr"/>
                </a:tc>
                <a:extLst>
                  <a:ext uri="{0D108BD9-81ED-4DB2-BD59-A6C34878D82A}">
                    <a16:rowId xmlns:a16="http://schemas.microsoft.com/office/drawing/2014/main" val="2603381815"/>
                  </a:ext>
                </a:extLst>
              </a:tr>
              <a:tr h="486618">
                <a:tc>
                  <a:txBody>
                    <a:bodyPr/>
                    <a:lstStyle/>
                    <a:p>
                      <a:pPr algn="ctr"/>
                      <a:r>
                        <a:rPr lang="en-US"/>
                        <a:t>3</a:t>
                      </a:r>
                    </a:p>
                  </a:txBody>
                  <a:tcPr anchor="ctr"/>
                </a:tc>
                <a:tc>
                  <a:txBody>
                    <a:bodyPr/>
                    <a:lstStyle/>
                    <a:p>
                      <a:pPr algn="ctr"/>
                      <a:endParaRPr lang="en-US"/>
                    </a:p>
                  </a:txBody>
                  <a:tcPr anchor="ctr"/>
                </a:tc>
                <a:extLst>
                  <a:ext uri="{0D108BD9-81ED-4DB2-BD59-A6C34878D82A}">
                    <a16:rowId xmlns:a16="http://schemas.microsoft.com/office/drawing/2014/main" val="551799302"/>
                  </a:ext>
                </a:extLst>
              </a:tr>
              <a:tr h="486618">
                <a:tc>
                  <a:txBody>
                    <a:bodyPr/>
                    <a:lstStyle/>
                    <a:p>
                      <a:pPr algn="ctr"/>
                      <a:r>
                        <a:rPr lang="en-US"/>
                        <a:t>4</a:t>
                      </a:r>
                    </a:p>
                  </a:txBody>
                  <a:tcPr anchor="ctr"/>
                </a:tc>
                <a:tc>
                  <a:txBody>
                    <a:bodyPr/>
                    <a:lstStyle/>
                    <a:p>
                      <a:pPr algn="ctr"/>
                      <a:endParaRPr lang="en-US"/>
                    </a:p>
                  </a:txBody>
                  <a:tcPr anchor="ctr"/>
                </a:tc>
                <a:extLst>
                  <a:ext uri="{0D108BD9-81ED-4DB2-BD59-A6C34878D82A}">
                    <a16:rowId xmlns:a16="http://schemas.microsoft.com/office/drawing/2014/main" val="2856028845"/>
                  </a:ext>
                </a:extLst>
              </a:tr>
              <a:tr h="486618">
                <a:tc>
                  <a:txBody>
                    <a:bodyPr/>
                    <a:lstStyle/>
                    <a:p>
                      <a:pPr algn="ctr"/>
                      <a:r>
                        <a:rPr lang="en-US"/>
                        <a:t>5</a:t>
                      </a:r>
                    </a:p>
                  </a:txBody>
                  <a:tcPr anchor="ctr"/>
                </a:tc>
                <a:tc>
                  <a:txBody>
                    <a:bodyPr/>
                    <a:lstStyle/>
                    <a:p>
                      <a:pPr algn="ctr"/>
                      <a:endParaRPr lang="en-US"/>
                    </a:p>
                  </a:txBody>
                  <a:tcPr anchor="ctr"/>
                </a:tc>
                <a:extLst>
                  <a:ext uri="{0D108BD9-81ED-4DB2-BD59-A6C34878D82A}">
                    <a16:rowId xmlns:a16="http://schemas.microsoft.com/office/drawing/2014/main" val="2710825989"/>
                  </a:ext>
                </a:extLst>
              </a:tr>
              <a:tr h="486618">
                <a:tc>
                  <a:txBody>
                    <a:bodyPr/>
                    <a:lstStyle/>
                    <a:p>
                      <a:pPr algn="ctr"/>
                      <a:r>
                        <a:rPr lang="en-US"/>
                        <a:t>6</a:t>
                      </a:r>
                    </a:p>
                  </a:txBody>
                  <a:tcPr anchor="ctr"/>
                </a:tc>
                <a:tc>
                  <a:txBody>
                    <a:bodyPr/>
                    <a:lstStyle/>
                    <a:p>
                      <a:pPr algn="ctr"/>
                      <a:endParaRPr lang="en-US"/>
                    </a:p>
                  </a:txBody>
                  <a:tcPr anchor="ctr"/>
                </a:tc>
                <a:extLst>
                  <a:ext uri="{0D108BD9-81ED-4DB2-BD59-A6C34878D82A}">
                    <a16:rowId xmlns:a16="http://schemas.microsoft.com/office/drawing/2014/main" val="2455992253"/>
                  </a:ext>
                </a:extLst>
              </a:tr>
              <a:tr h="486618">
                <a:tc>
                  <a:txBody>
                    <a:bodyPr/>
                    <a:lstStyle/>
                    <a:p>
                      <a:pPr algn="ctr"/>
                      <a:r>
                        <a:rPr lang="en-US"/>
                        <a:t>7</a:t>
                      </a:r>
                    </a:p>
                  </a:txBody>
                  <a:tcPr anchor="ctr"/>
                </a:tc>
                <a:tc>
                  <a:txBody>
                    <a:bodyPr/>
                    <a:lstStyle/>
                    <a:p>
                      <a:pPr algn="ctr"/>
                      <a:endParaRPr lang="en-US"/>
                    </a:p>
                  </a:txBody>
                  <a:tcPr anchor="ctr"/>
                </a:tc>
                <a:extLst>
                  <a:ext uri="{0D108BD9-81ED-4DB2-BD59-A6C34878D82A}">
                    <a16:rowId xmlns:a16="http://schemas.microsoft.com/office/drawing/2014/main" val="3360961979"/>
                  </a:ext>
                </a:extLst>
              </a:tr>
            </a:tbl>
          </a:graphicData>
        </a:graphic>
      </p:graphicFrame>
      <p:sp>
        <p:nvSpPr>
          <p:cNvPr id="365" name="Rectangle 364">
            <a:extLst>
              <a:ext uri="{FF2B5EF4-FFF2-40B4-BE49-F238E27FC236}">
                <a16:creationId xmlns:a16="http://schemas.microsoft.com/office/drawing/2014/main" id="{A17145FF-8D05-4448-8B04-DEB4AC635BA0}"/>
              </a:ext>
            </a:extLst>
          </p:cNvPr>
          <p:cNvSpPr/>
          <p:nvPr/>
        </p:nvSpPr>
        <p:spPr>
          <a:xfrm>
            <a:off x="339300" y="1295603"/>
            <a:ext cx="3848387" cy="523220"/>
          </a:xfrm>
          <a:prstGeom prst="rect">
            <a:avLst/>
          </a:prstGeom>
        </p:spPr>
        <p:txBody>
          <a:bodyPr wrap="square">
            <a:spAutoFit/>
          </a:bodyPr>
          <a:lstStyle/>
          <a:p>
            <a:r>
              <a:rPr lang="en-CA" sz="1400">
                <a:solidFill>
                  <a:schemeClr val="tx1">
                    <a:lumMod val="65000"/>
                    <a:lumOff val="35000"/>
                  </a:schemeClr>
                </a:solidFill>
                <a:latin typeface="Cavolini" panose="03000502040302020204" pitchFamily="66" charset="0"/>
                <a:cs typeface="Cavolini" panose="03000502040302020204" pitchFamily="66" charset="0"/>
              </a:rPr>
              <a:t>Create a table of values to represent the first 7 terms in the pattern:</a:t>
            </a:r>
            <a:endParaRPr lang="en-CA" sz="1400">
              <a:solidFill>
                <a:schemeClr val="tx1">
                  <a:lumMod val="65000"/>
                  <a:lumOff val="35000"/>
                </a:schemeClr>
              </a:solidFill>
              <a:effectLst/>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74C551DC-2CD1-4040-990A-22A4D66080B6}"/>
              </a:ext>
            </a:extLst>
          </p:cNvPr>
          <p:cNvSpPr txBox="1"/>
          <p:nvPr/>
        </p:nvSpPr>
        <p:spPr>
          <a:xfrm>
            <a:off x="3800621" y="304429"/>
            <a:ext cx="8069873"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2 – Representing Patterns</a:t>
            </a:r>
            <a:endParaRPr lang="en-US" sz="3600">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4249370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89E91C6D-8CAD-BC4B-91DD-E6781384C69A}"/>
              </a:ext>
            </a:extLst>
          </p:cNvPr>
          <p:cNvPicPr>
            <a:picLocks noChangeAspect="1"/>
          </p:cNvPicPr>
          <p:nvPr/>
        </p:nvPicPr>
        <p:blipFill>
          <a:blip r:embed="rId3"/>
          <a:stretch>
            <a:fillRect/>
          </a:stretch>
        </p:blipFill>
        <p:spPr>
          <a:xfrm>
            <a:off x="5578285" y="1126840"/>
            <a:ext cx="6046630" cy="5548921"/>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64058D2C-A3C9-744D-80BE-1C28A101717E}"/>
              </a:ext>
            </a:extLst>
          </p:cNvPr>
          <p:cNvSpPr/>
          <p:nvPr/>
        </p:nvSpPr>
        <p:spPr>
          <a:xfrm>
            <a:off x="400050" y="1479655"/>
            <a:ext cx="5178235" cy="1938992"/>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Complete the graph to show the relationship in a different visual format.</a:t>
            </a:r>
          </a:p>
          <a:p>
            <a:endParaRPr lang="en-CA" sz="2000">
              <a:solidFill>
                <a:srgbClr val="282828"/>
              </a:solidFill>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Drag the dots and line below to plot the pattern on the graph.</a:t>
            </a:r>
            <a:endParaRPr lang="en-CA" sz="2000">
              <a:solidFill>
                <a:srgbClr val="282828"/>
              </a:solidFill>
              <a:effectLst/>
              <a:latin typeface="Cavolini" panose="03000502040302020204" pitchFamily="66" charset="0"/>
              <a:cs typeface="Cavolini" panose="03000502040302020204" pitchFamily="66" charset="0"/>
            </a:endParaRPr>
          </a:p>
        </p:txBody>
      </p:sp>
      <p:sp>
        <p:nvSpPr>
          <p:cNvPr id="2" name="Oval 1">
            <a:extLst>
              <a:ext uri="{FF2B5EF4-FFF2-40B4-BE49-F238E27FC236}">
                <a16:creationId xmlns:a16="http://schemas.microsoft.com/office/drawing/2014/main" id="{A11D8206-63F5-AC4C-B094-B8BF9351A13D}"/>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 name="Oval 7">
            <a:extLst>
              <a:ext uri="{FF2B5EF4-FFF2-40B4-BE49-F238E27FC236}">
                <a16:creationId xmlns:a16="http://schemas.microsoft.com/office/drawing/2014/main" id="{FFE369F6-A34F-8F48-AFF2-FF7EF7318A2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cxnSp>
        <p:nvCxnSpPr>
          <p:cNvPr id="5" name="Straight Arrow Connector 4">
            <a:extLst>
              <a:ext uri="{FF2B5EF4-FFF2-40B4-BE49-F238E27FC236}">
                <a16:creationId xmlns:a16="http://schemas.microsoft.com/office/drawing/2014/main" id="{B8CA3A96-22D5-4E2D-97D2-981167653B13}"/>
              </a:ext>
            </a:extLst>
          </p:cNvPr>
          <p:cNvCxnSpPr>
            <a:cxnSpLocks/>
          </p:cNvCxnSpPr>
          <p:nvPr/>
        </p:nvCxnSpPr>
        <p:spPr>
          <a:xfrm>
            <a:off x="2097462" y="4597005"/>
            <a:ext cx="1504230"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B556D1C-719A-1F43-AC30-202575A2F0C8}"/>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Oval 10">
            <a:extLst>
              <a:ext uri="{FF2B5EF4-FFF2-40B4-BE49-F238E27FC236}">
                <a16:creationId xmlns:a16="http://schemas.microsoft.com/office/drawing/2014/main" id="{46500FCB-68F1-534D-AED3-0F71D178044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Oval 11">
            <a:extLst>
              <a:ext uri="{FF2B5EF4-FFF2-40B4-BE49-F238E27FC236}">
                <a16:creationId xmlns:a16="http://schemas.microsoft.com/office/drawing/2014/main" id="{CCB2686A-5E7D-4E4B-8F8B-9510318BC6D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Oval 12">
            <a:extLst>
              <a:ext uri="{FF2B5EF4-FFF2-40B4-BE49-F238E27FC236}">
                <a16:creationId xmlns:a16="http://schemas.microsoft.com/office/drawing/2014/main" id="{19F220F9-DE15-EA4D-9B7F-0F496900A1A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Oval 13">
            <a:extLst>
              <a:ext uri="{FF2B5EF4-FFF2-40B4-BE49-F238E27FC236}">
                <a16:creationId xmlns:a16="http://schemas.microsoft.com/office/drawing/2014/main" id="{4C50F19F-5B7D-C647-8218-AD96AC491532}"/>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Oval 14">
            <a:extLst>
              <a:ext uri="{FF2B5EF4-FFF2-40B4-BE49-F238E27FC236}">
                <a16:creationId xmlns:a16="http://schemas.microsoft.com/office/drawing/2014/main" id="{90F5F44C-F8FE-E34A-B190-E5A389C8F77B}"/>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D900674D-65F3-3C49-B4BD-250BFA2B82D3}"/>
              </a:ext>
            </a:extLst>
          </p:cNvPr>
          <p:cNvSpPr txBox="1"/>
          <p:nvPr/>
        </p:nvSpPr>
        <p:spPr>
          <a:xfrm>
            <a:off x="3943350" y="351474"/>
            <a:ext cx="7681565"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3 – Displaying Patterns</a:t>
            </a:r>
            <a:endParaRPr lang="en-US" sz="3600">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4047204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Rectangle 1">
            <a:extLst>
              <a:ext uri="{FF2B5EF4-FFF2-40B4-BE49-F238E27FC236}">
                <a16:creationId xmlns:a16="http://schemas.microsoft.com/office/drawing/2014/main" id="{329548BB-23E7-6E4B-8513-8771B91B27A7}"/>
              </a:ext>
            </a:extLst>
          </p:cNvPr>
          <p:cNvSpPr/>
          <p:nvPr/>
        </p:nvSpPr>
        <p:spPr>
          <a:xfrm>
            <a:off x="1036958" y="1615395"/>
            <a:ext cx="6229444" cy="276999"/>
          </a:xfrm>
          <a:prstGeom prst="rect">
            <a:avLst/>
          </a:prstGeom>
        </p:spPr>
        <p:txBody>
          <a:bodyPr wrap="square">
            <a:spAutoFit/>
          </a:bodyPr>
          <a:lstStyle/>
          <a:p>
            <a:r>
              <a:rPr lang="en-CA" sz="1200">
                <a:solidFill>
                  <a:srgbClr val="282828"/>
                </a:solidFill>
                <a:latin typeface="Cavolini" panose="03000502040302020204" pitchFamily="66" charset="0"/>
                <a:cs typeface="Cavolini" panose="03000502040302020204" pitchFamily="66" charset="0"/>
              </a:rPr>
              <a:t>*Note: You have </a:t>
            </a:r>
            <a:r>
              <a:rPr lang="en-CA" sz="1200" b="1">
                <a:solidFill>
                  <a:srgbClr val="282828"/>
                </a:solidFill>
                <a:latin typeface="Cavolini" panose="03000502040302020204" pitchFamily="66" charset="0"/>
                <a:cs typeface="Cavolini" panose="03000502040302020204" pitchFamily="66" charset="0"/>
              </a:rPr>
              <a:t>NOT</a:t>
            </a:r>
            <a:r>
              <a:rPr lang="en-CA" sz="1200">
                <a:solidFill>
                  <a:srgbClr val="282828"/>
                </a:solidFill>
                <a:latin typeface="Cavolini" panose="03000502040302020204" pitchFamily="66" charset="0"/>
                <a:cs typeface="Cavolini" panose="03000502040302020204" pitchFamily="66" charset="0"/>
              </a:rPr>
              <a:t> been asked to BUILD the 53</a:t>
            </a:r>
            <a:r>
              <a:rPr lang="en-CA" sz="1200" baseline="30000">
                <a:solidFill>
                  <a:srgbClr val="282828"/>
                </a:solidFill>
                <a:latin typeface="Cavolini" panose="03000502040302020204" pitchFamily="66" charset="0"/>
                <a:cs typeface="Cavolini" panose="03000502040302020204" pitchFamily="66" charset="0"/>
              </a:rPr>
              <a:t>rd</a:t>
            </a:r>
            <a:r>
              <a:rPr lang="en-CA" sz="1200">
                <a:solidFill>
                  <a:srgbClr val="282828"/>
                </a:solidFill>
                <a:latin typeface="Cavolini" panose="03000502040302020204" pitchFamily="66" charset="0"/>
                <a:cs typeface="Cavolini" panose="03000502040302020204" pitchFamily="66" charset="0"/>
              </a:rPr>
              <a:t> term.</a:t>
            </a:r>
            <a:endParaRPr lang="en-CA" sz="1200">
              <a:solidFill>
                <a:srgbClr val="282828"/>
              </a:solidFill>
              <a:effectLst/>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8356A9D9-F90A-9F46-89D1-27DE14CA68A3}"/>
              </a:ext>
            </a:extLst>
          </p:cNvPr>
          <p:cNvSpPr/>
          <p:nvPr/>
        </p:nvSpPr>
        <p:spPr>
          <a:xfrm>
            <a:off x="618742" y="1328292"/>
            <a:ext cx="7109018" cy="3477875"/>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Describe what the 53</a:t>
            </a:r>
            <a:r>
              <a:rPr lang="en-CA" sz="2000" baseline="30000">
                <a:solidFill>
                  <a:srgbClr val="282828"/>
                </a:solidFill>
                <a:latin typeface="Cavolini" panose="03000502040302020204" pitchFamily="66" charset="0"/>
                <a:cs typeface="Cavolini" panose="03000502040302020204" pitchFamily="66" charset="0"/>
              </a:rPr>
              <a:t>rd</a:t>
            </a:r>
            <a:r>
              <a:rPr lang="en-CA" sz="2000">
                <a:solidFill>
                  <a:srgbClr val="282828"/>
                </a:solidFill>
                <a:latin typeface="Cavolini" panose="03000502040302020204" pitchFamily="66" charset="0"/>
                <a:cs typeface="Cavolini" panose="03000502040302020204" pitchFamily="66" charset="0"/>
              </a:rPr>
              <a:t> term would look like. </a:t>
            </a:r>
          </a:p>
          <a:p>
            <a:endParaRPr lang="en-CA" sz="2000">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How many squares would it have?</a:t>
            </a:r>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Show how you figured it out:</a:t>
            </a:r>
          </a:p>
          <a:p>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035288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Rectangle 1">
            <a:extLst>
              <a:ext uri="{FF2B5EF4-FFF2-40B4-BE49-F238E27FC236}">
                <a16:creationId xmlns:a16="http://schemas.microsoft.com/office/drawing/2014/main" id="{329548BB-23E7-6E4B-8513-8771B91B27A7}"/>
              </a:ext>
            </a:extLst>
          </p:cNvPr>
          <p:cNvSpPr/>
          <p:nvPr/>
        </p:nvSpPr>
        <p:spPr>
          <a:xfrm>
            <a:off x="983950" y="5996428"/>
            <a:ext cx="10672971" cy="369332"/>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The stack of tiles is here in case you need them to help you justify your thinking. </a:t>
            </a:r>
          </a:p>
        </p:txBody>
      </p:sp>
      <p:sp>
        <p:nvSpPr>
          <p:cNvPr id="8" name="Rectangle 7">
            <a:extLst>
              <a:ext uri="{FF2B5EF4-FFF2-40B4-BE49-F238E27FC236}">
                <a16:creationId xmlns:a16="http://schemas.microsoft.com/office/drawing/2014/main" id="{C94FC635-F193-404A-96CC-288A2396117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32D5B7F1-628C-CF42-B557-E41E6F1DF93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5AC7CE95-7836-7A43-8F06-4F74497FF60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Rectangle 10">
            <a:extLst>
              <a:ext uri="{FF2B5EF4-FFF2-40B4-BE49-F238E27FC236}">
                <a16:creationId xmlns:a16="http://schemas.microsoft.com/office/drawing/2014/main" id="{B80BC3DE-C809-0D4B-92C5-DC863F49D8F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Rectangle 11">
            <a:extLst>
              <a:ext uri="{FF2B5EF4-FFF2-40B4-BE49-F238E27FC236}">
                <a16:creationId xmlns:a16="http://schemas.microsoft.com/office/drawing/2014/main" id="{31C821E8-7E11-FA41-9297-5B5638B64A0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Rectangle 12">
            <a:extLst>
              <a:ext uri="{FF2B5EF4-FFF2-40B4-BE49-F238E27FC236}">
                <a16:creationId xmlns:a16="http://schemas.microsoft.com/office/drawing/2014/main" id="{6A44FD8F-84FD-3A42-9386-919F3661C40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Rectangle 13">
            <a:extLst>
              <a:ext uri="{FF2B5EF4-FFF2-40B4-BE49-F238E27FC236}">
                <a16:creationId xmlns:a16="http://schemas.microsoft.com/office/drawing/2014/main" id="{FEED9C33-536B-5A45-B107-1D8DE9977DB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Rectangle 14">
            <a:extLst>
              <a:ext uri="{FF2B5EF4-FFF2-40B4-BE49-F238E27FC236}">
                <a16:creationId xmlns:a16="http://schemas.microsoft.com/office/drawing/2014/main" id="{9AC22588-32EA-4849-A8E6-50B68C9F79C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 name="Rectangle 15">
            <a:extLst>
              <a:ext uri="{FF2B5EF4-FFF2-40B4-BE49-F238E27FC236}">
                <a16:creationId xmlns:a16="http://schemas.microsoft.com/office/drawing/2014/main" id="{7D2F9882-A1C4-4B44-935F-CB513BA69E8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Rectangle 16">
            <a:extLst>
              <a:ext uri="{FF2B5EF4-FFF2-40B4-BE49-F238E27FC236}">
                <a16:creationId xmlns:a16="http://schemas.microsoft.com/office/drawing/2014/main" id="{28C6C3FB-3F2D-AE4A-A73E-07CB1257D06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 name="Rectangle 17">
            <a:extLst>
              <a:ext uri="{FF2B5EF4-FFF2-40B4-BE49-F238E27FC236}">
                <a16:creationId xmlns:a16="http://schemas.microsoft.com/office/drawing/2014/main" id="{582BDAB1-EA5D-7B44-9F60-A84AC584268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 name="Rectangle 18">
            <a:extLst>
              <a:ext uri="{FF2B5EF4-FFF2-40B4-BE49-F238E27FC236}">
                <a16:creationId xmlns:a16="http://schemas.microsoft.com/office/drawing/2014/main" id="{C588AFF5-7F35-6A47-A73B-682B6DB1C73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 name="Rectangle 19">
            <a:extLst>
              <a:ext uri="{FF2B5EF4-FFF2-40B4-BE49-F238E27FC236}">
                <a16:creationId xmlns:a16="http://schemas.microsoft.com/office/drawing/2014/main" id="{09C625D9-5D9E-E141-813E-B9455461E3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 name="Rectangle 20">
            <a:extLst>
              <a:ext uri="{FF2B5EF4-FFF2-40B4-BE49-F238E27FC236}">
                <a16:creationId xmlns:a16="http://schemas.microsoft.com/office/drawing/2014/main" id="{923418CB-2886-AD47-BEF5-C5F812F51C4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 name="Rectangle 22">
            <a:extLst>
              <a:ext uri="{FF2B5EF4-FFF2-40B4-BE49-F238E27FC236}">
                <a16:creationId xmlns:a16="http://schemas.microsoft.com/office/drawing/2014/main" id="{08B8FA87-631A-8043-81C6-E88B676662B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 name="Rectangle 23">
            <a:extLst>
              <a:ext uri="{FF2B5EF4-FFF2-40B4-BE49-F238E27FC236}">
                <a16:creationId xmlns:a16="http://schemas.microsoft.com/office/drawing/2014/main" id="{293C5704-0740-9542-AE49-3CF19D33F34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 name="Rectangle 24">
            <a:extLst>
              <a:ext uri="{FF2B5EF4-FFF2-40B4-BE49-F238E27FC236}">
                <a16:creationId xmlns:a16="http://schemas.microsoft.com/office/drawing/2014/main" id="{C203DD47-74E7-F840-9EFB-CC8F21025E6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 name="Rectangle 25">
            <a:extLst>
              <a:ext uri="{FF2B5EF4-FFF2-40B4-BE49-F238E27FC236}">
                <a16:creationId xmlns:a16="http://schemas.microsoft.com/office/drawing/2014/main" id="{AC432972-56B0-8E4C-9221-9CA3B2915DB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 name="Rectangle 27">
            <a:extLst>
              <a:ext uri="{FF2B5EF4-FFF2-40B4-BE49-F238E27FC236}">
                <a16:creationId xmlns:a16="http://schemas.microsoft.com/office/drawing/2014/main" id="{409DC7A1-679C-9744-9B3D-990639616A6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 name="Rectangle 28">
            <a:extLst>
              <a:ext uri="{FF2B5EF4-FFF2-40B4-BE49-F238E27FC236}">
                <a16:creationId xmlns:a16="http://schemas.microsoft.com/office/drawing/2014/main" id="{69AE086E-269A-C948-8681-B5C6EE86AF2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 name="Rectangle 29">
            <a:extLst>
              <a:ext uri="{FF2B5EF4-FFF2-40B4-BE49-F238E27FC236}">
                <a16:creationId xmlns:a16="http://schemas.microsoft.com/office/drawing/2014/main" id="{A55D2F3E-CB8D-FB47-9300-70DD516A165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 name="Rectangle 30">
            <a:extLst>
              <a:ext uri="{FF2B5EF4-FFF2-40B4-BE49-F238E27FC236}">
                <a16:creationId xmlns:a16="http://schemas.microsoft.com/office/drawing/2014/main" id="{274F057A-CECA-7244-82B5-AC2F0A99A43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 name="Rectangle 31">
            <a:extLst>
              <a:ext uri="{FF2B5EF4-FFF2-40B4-BE49-F238E27FC236}">
                <a16:creationId xmlns:a16="http://schemas.microsoft.com/office/drawing/2014/main" id="{137B5EC6-9B22-B344-9C96-3B1FC085574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B0505016-BFD3-CB41-89C3-C02368D108F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ACFBFD91-1CD4-0947-B5B9-EC2BFDB9838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 name="Rectangle 34">
            <a:extLst>
              <a:ext uri="{FF2B5EF4-FFF2-40B4-BE49-F238E27FC236}">
                <a16:creationId xmlns:a16="http://schemas.microsoft.com/office/drawing/2014/main" id="{C514C61B-C116-2547-B7BE-565D39DDCB1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 name="Rectangle 35">
            <a:extLst>
              <a:ext uri="{FF2B5EF4-FFF2-40B4-BE49-F238E27FC236}">
                <a16:creationId xmlns:a16="http://schemas.microsoft.com/office/drawing/2014/main" id="{928B7339-7812-4C47-96D3-DA13680A592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 name="Rectangle 36">
            <a:extLst>
              <a:ext uri="{FF2B5EF4-FFF2-40B4-BE49-F238E27FC236}">
                <a16:creationId xmlns:a16="http://schemas.microsoft.com/office/drawing/2014/main" id="{98602206-6D03-C54A-89B9-B1E96420854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 name="Rectangle 37">
            <a:extLst>
              <a:ext uri="{FF2B5EF4-FFF2-40B4-BE49-F238E27FC236}">
                <a16:creationId xmlns:a16="http://schemas.microsoft.com/office/drawing/2014/main" id="{B0034C99-DC22-CD40-982D-BB209CF3466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 name="Rectangle 38">
            <a:extLst>
              <a:ext uri="{FF2B5EF4-FFF2-40B4-BE49-F238E27FC236}">
                <a16:creationId xmlns:a16="http://schemas.microsoft.com/office/drawing/2014/main" id="{84337F09-AB3F-F94E-9019-4498011125F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 name="Rectangle 39">
            <a:extLst>
              <a:ext uri="{FF2B5EF4-FFF2-40B4-BE49-F238E27FC236}">
                <a16:creationId xmlns:a16="http://schemas.microsoft.com/office/drawing/2014/main" id="{093F185C-E583-DD4B-A3EB-E3F473AE24B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 name="Rectangle 40">
            <a:extLst>
              <a:ext uri="{FF2B5EF4-FFF2-40B4-BE49-F238E27FC236}">
                <a16:creationId xmlns:a16="http://schemas.microsoft.com/office/drawing/2014/main" id="{CDA76CE9-4622-8F45-B29E-258D4793EE5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 name="Rectangle 41">
            <a:extLst>
              <a:ext uri="{FF2B5EF4-FFF2-40B4-BE49-F238E27FC236}">
                <a16:creationId xmlns:a16="http://schemas.microsoft.com/office/drawing/2014/main" id="{0F27E4B3-B01C-8443-8E49-D40BB500D33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 name="Rectangle 42">
            <a:extLst>
              <a:ext uri="{FF2B5EF4-FFF2-40B4-BE49-F238E27FC236}">
                <a16:creationId xmlns:a16="http://schemas.microsoft.com/office/drawing/2014/main" id="{1D7B82DC-C35D-4E4F-919D-632B4863482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 name="Rectangle 43">
            <a:extLst>
              <a:ext uri="{FF2B5EF4-FFF2-40B4-BE49-F238E27FC236}">
                <a16:creationId xmlns:a16="http://schemas.microsoft.com/office/drawing/2014/main" id="{ECB89E9C-0647-7E4C-BDFF-2100C55D0C5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 name="Rectangle 44">
            <a:extLst>
              <a:ext uri="{FF2B5EF4-FFF2-40B4-BE49-F238E27FC236}">
                <a16:creationId xmlns:a16="http://schemas.microsoft.com/office/drawing/2014/main" id="{3FB7D0D6-4E1B-5B4F-8898-E6B7F6F1601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 name="Rectangle 45">
            <a:extLst>
              <a:ext uri="{FF2B5EF4-FFF2-40B4-BE49-F238E27FC236}">
                <a16:creationId xmlns:a16="http://schemas.microsoft.com/office/drawing/2014/main" id="{79A7C461-0007-7E4C-BE8B-24122DE9B5E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 name="Rectangle 46">
            <a:extLst>
              <a:ext uri="{FF2B5EF4-FFF2-40B4-BE49-F238E27FC236}">
                <a16:creationId xmlns:a16="http://schemas.microsoft.com/office/drawing/2014/main" id="{36A40BB0-93A5-EF48-A0A9-BAC4A32B54E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 name="Rectangle 47">
            <a:extLst>
              <a:ext uri="{FF2B5EF4-FFF2-40B4-BE49-F238E27FC236}">
                <a16:creationId xmlns:a16="http://schemas.microsoft.com/office/drawing/2014/main" id="{7BC1842F-0DD7-834F-A187-59538D10A07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 name="Rectangle 48">
            <a:extLst>
              <a:ext uri="{FF2B5EF4-FFF2-40B4-BE49-F238E27FC236}">
                <a16:creationId xmlns:a16="http://schemas.microsoft.com/office/drawing/2014/main" id="{262E545B-539A-5B40-9AE1-86B1E3C7C5F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 name="Rectangle 49">
            <a:extLst>
              <a:ext uri="{FF2B5EF4-FFF2-40B4-BE49-F238E27FC236}">
                <a16:creationId xmlns:a16="http://schemas.microsoft.com/office/drawing/2014/main" id="{B0C1343C-1D15-6A4E-928E-A7E3553638F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 name="Rectangle 50">
            <a:extLst>
              <a:ext uri="{FF2B5EF4-FFF2-40B4-BE49-F238E27FC236}">
                <a16:creationId xmlns:a16="http://schemas.microsoft.com/office/drawing/2014/main" id="{123FB8B5-DFF3-0245-81CD-08F8AAA972F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 name="Rectangle 51">
            <a:extLst>
              <a:ext uri="{FF2B5EF4-FFF2-40B4-BE49-F238E27FC236}">
                <a16:creationId xmlns:a16="http://schemas.microsoft.com/office/drawing/2014/main" id="{33AB4E62-1EE4-5C4A-A48C-6B720D82803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 name="Rectangle 52">
            <a:extLst>
              <a:ext uri="{FF2B5EF4-FFF2-40B4-BE49-F238E27FC236}">
                <a16:creationId xmlns:a16="http://schemas.microsoft.com/office/drawing/2014/main" id="{8A8899EE-4C0A-DF4B-AFF9-F25FEFB72C0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 name="Rectangle 53">
            <a:extLst>
              <a:ext uri="{FF2B5EF4-FFF2-40B4-BE49-F238E27FC236}">
                <a16:creationId xmlns:a16="http://schemas.microsoft.com/office/drawing/2014/main" id="{60F2A62A-0B22-6F49-ADD2-D775E3C0124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 name="Rectangle 54">
            <a:extLst>
              <a:ext uri="{FF2B5EF4-FFF2-40B4-BE49-F238E27FC236}">
                <a16:creationId xmlns:a16="http://schemas.microsoft.com/office/drawing/2014/main" id="{C761FBEF-2F33-A24C-AAD5-773272D1071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 name="Rectangle 55">
            <a:extLst>
              <a:ext uri="{FF2B5EF4-FFF2-40B4-BE49-F238E27FC236}">
                <a16:creationId xmlns:a16="http://schemas.microsoft.com/office/drawing/2014/main" id="{505CBD94-5D63-F446-AB28-1905AE3512F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7" name="Rectangle 56">
            <a:extLst>
              <a:ext uri="{FF2B5EF4-FFF2-40B4-BE49-F238E27FC236}">
                <a16:creationId xmlns:a16="http://schemas.microsoft.com/office/drawing/2014/main" id="{41BF8D00-6E7F-3240-AE64-64AB973832A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8" name="Rectangle 57">
            <a:extLst>
              <a:ext uri="{FF2B5EF4-FFF2-40B4-BE49-F238E27FC236}">
                <a16:creationId xmlns:a16="http://schemas.microsoft.com/office/drawing/2014/main" id="{4EA094BA-BEC2-D04F-99AC-ED58926E513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9" name="Rectangle 58">
            <a:extLst>
              <a:ext uri="{FF2B5EF4-FFF2-40B4-BE49-F238E27FC236}">
                <a16:creationId xmlns:a16="http://schemas.microsoft.com/office/drawing/2014/main" id="{B622F1B3-EBEF-C44D-A723-21AF123A9B6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0" name="Rectangle 59">
            <a:extLst>
              <a:ext uri="{FF2B5EF4-FFF2-40B4-BE49-F238E27FC236}">
                <a16:creationId xmlns:a16="http://schemas.microsoft.com/office/drawing/2014/main" id="{F58A65D8-D002-0049-B7C5-A4BFC56AF91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1" name="Rectangle 60">
            <a:extLst>
              <a:ext uri="{FF2B5EF4-FFF2-40B4-BE49-F238E27FC236}">
                <a16:creationId xmlns:a16="http://schemas.microsoft.com/office/drawing/2014/main" id="{F1C2AFCC-238E-0B46-B9E4-1F3446B791B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2" name="Rectangle 61">
            <a:extLst>
              <a:ext uri="{FF2B5EF4-FFF2-40B4-BE49-F238E27FC236}">
                <a16:creationId xmlns:a16="http://schemas.microsoft.com/office/drawing/2014/main" id="{ED6D25B8-0611-E046-8A6D-727EA8F214B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3" name="Rectangle 62">
            <a:extLst>
              <a:ext uri="{FF2B5EF4-FFF2-40B4-BE49-F238E27FC236}">
                <a16:creationId xmlns:a16="http://schemas.microsoft.com/office/drawing/2014/main" id="{7985B949-A414-D545-A032-BB6C377E3EF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4" name="Rectangle 63">
            <a:extLst>
              <a:ext uri="{FF2B5EF4-FFF2-40B4-BE49-F238E27FC236}">
                <a16:creationId xmlns:a16="http://schemas.microsoft.com/office/drawing/2014/main" id="{C4E8CC5B-DA14-0B4F-91CE-890120E661C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5" name="Rectangle 64">
            <a:extLst>
              <a:ext uri="{FF2B5EF4-FFF2-40B4-BE49-F238E27FC236}">
                <a16:creationId xmlns:a16="http://schemas.microsoft.com/office/drawing/2014/main" id="{203AB213-2950-B64D-B8DD-DCCD6AEC02D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6" name="Rectangle 65">
            <a:extLst>
              <a:ext uri="{FF2B5EF4-FFF2-40B4-BE49-F238E27FC236}">
                <a16:creationId xmlns:a16="http://schemas.microsoft.com/office/drawing/2014/main" id="{0133FC07-ED3D-9A45-AB9F-E9364D51B20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7" name="Rectangle 66">
            <a:extLst>
              <a:ext uri="{FF2B5EF4-FFF2-40B4-BE49-F238E27FC236}">
                <a16:creationId xmlns:a16="http://schemas.microsoft.com/office/drawing/2014/main" id="{EBA38C0E-A1EF-9241-935C-C2A1E22240F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8" name="Rectangle 67">
            <a:extLst>
              <a:ext uri="{FF2B5EF4-FFF2-40B4-BE49-F238E27FC236}">
                <a16:creationId xmlns:a16="http://schemas.microsoft.com/office/drawing/2014/main" id="{8E8025DA-FBFF-CE4C-ABCF-C8A2D900784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9" name="Rectangle 68">
            <a:extLst>
              <a:ext uri="{FF2B5EF4-FFF2-40B4-BE49-F238E27FC236}">
                <a16:creationId xmlns:a16="http://schemas.microsoft.com/office/drawing/2014/main" id="{5CD0B080-08F4-9A4D-A4AF-B3FB19E2BC0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0" name="Rectangle 69">
            <a:extLst>
              <a:ext uri="{FF2B5EF4-FFF2-40B4-BE49-F238E27FC236}">
                <a16:creationId xmlns:a16="http://schemas.microsoft.com/office/drawing/2014/main" id="{413BB5CF-BB5D-6E4A-9C05-2C65C6FAD5D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1" name="Rectangle 70">
            <a:extLst>
              <a:ext uri="{FF2B5EF4-FFF2-40B4-BE49-F238E27FC236}">
                <a16:creationId xmlns:a16="http://schemas.microsoft.com/office/drawing/2014/main" id="{C3DB5A05-4A84-4449-914F-8435AE2BEBE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2" name="Rectangle 71">
            <a:extLst>
              <a:ext uri="{FF2B5EF4-FFF2-40B4-BE49-F238E27FC236}">
                <a16:creationId xmlns:a16="http://schemas.microsoft.com/office/drawing/2014/main" id="{61A1FDFE-827C-F242-AB02-224D65AFE44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3" name="Rectangle 72">
            <a:extLst>
              <a:ext uri="{FF2B5EF4-FFF2-40B4-BE49-F238E27FC236}">
                <a16:creationId xmlns:a16="http://schemas.microsoft.com/office/drawing/2014/main" id="{39959B24-1601-E742-A5A4-BDDBB2FF5D1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4" name="Rectangle 73">
            <a:extLst>
              <a:ext uri="{FF2B5EF4-FFF2-40B4-BE49-F238E27FC236}">
                <a16:creationId xmlns:a16="http://schemas.microsoft.com/office/drawing/2014/main" id="{970DB799-417F-6446-8736-FF2DA917655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5" name="Rectangle 74">
            <a:extLst>
              <a:ext uri="{FF2B5EF4-FFF2-40B4-BE49-F238E27FC236}">
                <a16:creationId xmlns:a16="http://schemas.microsoft.com/office/drawing/2014/main" id="{EC27DF14-3F34-C149-87FB-D6952BB4F5B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6" name="Rectangle 75">
            <a:extLst>
              <a:ext uri="{FF2B5EF4-FFF2-40B4-BE49-F238E27FC236}">
                <a16:creationId xmlns:a16="http://schemas.microsoft.com/office/drawing/2014/main" id="{7E1EF590-2779-EB4F-9FD7-39F620A331E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7" name="Rectangle 76">
            <a:extLst>
              <a:ext uri="{FF2B5EF4-FFF2-40B4-BE49-F238E27FC236}">
                <a16:creationId xmlns:a16="http://schemas.microsoft.com/office/drawing/2014/main" id="{B124F900-41E1-3740-8826-B33B4AC60A7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8" name="Rectangle 77">
            <a:extLst>
              <a:ext uri="{FF2B5EF4-FFF2-40B4-BE49-F238E27FC236}">
                <a16:creationId xmlns:a16="http://schemas.microsoft.com/office/drawing/2014/main" id="{F7873086-1D56-E442-B008-473BF7916B5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9" name="Rectangle 78">
            <a:extLst>
              <a:ext uri="{FF2B5EF4-FFF2-40B4-BE49-F238E27FC236}">
                <a16:creationId xmlns:a16="http://schemas.microsoft.com/office/drawing/2014/main" id="{2F26FAE8-CFF3-0F43-940B-B35F4D259C6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0" name="Rectangle 79">
            <a:extLst>
              <a:ext uri="{FF2B5EF4-FFF2-40B4-BE49-F238E27FC236}">
                <a16:creationId xmlns:a16="http://schemas.microsoft.com/office/drawing/2014/main" id="{C3513223-7E71-864B-A7BD-903ED959731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1" name="Rectangle 80">
            <a:extLst>
              <a:ext uri="{FF2B5EF4-FFF2-40B4-BE49-F238E27FC236}">
                <a16:creationId xmlns:a16="http://schemas.microsoft.com/office/drawing/2014/main" id="{282303F2-C2F8-FC45-B2A2-258E308CB7F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2" name="Rectangle 81">
            <a:extLst>
              <a:ext uri="{FF2B5EF4-FFF2-40B4-BE49-F238E27FC236}">
                <a16:creationId xmlns:a16="http://schemas.microsoft.com/office/drawing/2014/main" id="{8F6E975B-723A-374C-B7DE-0DD52666435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3" name="Rectangle 82">
            <a:extLst>
              <a:ext uri="{FF2B5EF4-FFF2-40B4-BE49-F238E27FC236}">
                <a16:creationId xmlns:a16="http://schemas.microsoft.com/office/drawing/2014/main" id="{F308EEFE-C951-0B49-B8F9-23CA607BC90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4" name="Rectangle 83">
            <a:extLst>
              <a:ext uri="{FF2B5EF4-FFF2-40B4-BE49-F238E27FC236}">
                <a16:creationId xmlns:a16="http://schemas.microsoft.com/office/drawing/2014/main" id="{4C4E07DB-B755-804C-9EE6-395236595A2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5" name="Rectangle 84">
            <a:extLst>
              <a:ext uri="{FF2B5EF4-FFF2-40B4-BE49-F238E27FC236}">
                <a16:creationId xmlns:a16="http://schemas.microsoft.com/office/drawing/2014/main" id="{7C985FC5-6749-EF41-B525-299AA910418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6" name="Rectangle 85">
            <a:extLst>
              <a:ext uri="{FF2B5EF4-FFF2-40B4-BE49-F238E27FC236}">
                <a16:creationId xmlns:a16="http://schemas.microsoft.com/office/drawing/2014/main" id="{FBE28AA1-AA3B-3649-85A8-ACA41BD238A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7" name="Rectangle 86">
            <a:extLst>
              <a:ext uri="{FF2B5EF4-FFF2-40B4-BE49-F238E27FC236}">
                <a16:creationId xmlns:a16="http://schemas.microsoft.com/office/drawing/2014/main" id="{EDFA200F-1273-0149-8D97-F2D1887616E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8" name="Rectangle 87">
            <a:extLst>
              <a:ext uri="{FF2B5EF4-FFF2-40B4-BE49-F238E27FC236}">
                <a16:creationId xmlns:a16="http://schemas.microsoft.com/office/drawing/2014/main" id="{CFDA54E9-029F-BA47-B30F-71E7AE2D2D4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9" name="Rectangle 88">
            <a:extLst>
              <a:ext uri="{FF2B5EF4-FFF2-40B4-BE49-F238E27FC236}">
                <a16:creationId xmlns:a16="http://schemas.microsoft.com/office/drawing/2014/main" id="{304A9395-1579-CF43-A976-5A43343F2E7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0" name="Rectangle 89">
            <a:extLst>
              <a:ext uri="{FF2B5EF4-FFF2-40B4-BE49-F238E27FC236}">
                <a16:creationId xmlns:a16="http://schemas.microsoft.com/office/drawing/2014/main" id="{9D1D222F-3FF0-C44E-B9C3-E9301F5209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1" name="Rectangle 90">
            <a:extLst>
              <a:ext uri="{FF2B5EF4-FFF2-40B4-BE49-F238E27FC236}">
                <a16:creationId xmlns:a16="http://schemas.microsoft.com/office/drawing/2014/main" id="{3738B0C6-B8F3-2640-8E2C-8EFDB56A1C8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2" name="Rectangle 91">
            <a:extLst>
              <a:ext uri="{FF2B5EF4-FFF2-40B4-BE49-F238E27FC236}">
                <a16:creationId xmlns:a16="http://schemas.microsoft.com/office/drawing/2014/main" id="{D80FEF41-C191-C242-A976-370DAFEA647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3" name="Rectangle 92">
            <a:extLst>
              <a:ext uri="{FF2B5EF4-FFF2-40B4-BE49-F238E27FC236}">
                <a16:creationId xmlns:a16="http://schemas.microsoft.com/office/drawing/2014/main" id="{4731C552-1FD7-A346-A0BD-B8805CFF4F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4" name="Rectangle 93">
            <a:extLst>
              <a:ext uri="{FF2B5EF4-FFF2-40B4-BE49-F238E27FC236}">
                <a16:creationId xmlns:a16="http://schemas.microsoft.com/office/drawing/2014/main" id="{D20E6694-504F-294E-A28A-6ECA7319800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5" name="Rectangle 94">
            <a:extLst>
              <a:ext uri="{FF2B5EF4-FFF2-40B4-BE49-F238E27FC236}">
                <a16:creationId xmlns:a16="http://schemas.microsoft.com/office/drawing/2014/main" id="{456DDD3F-0DBF-F546-9333-79FFFA05D2F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6" name="Rectangle 95">
            <a:extLst>
              <a:ext uri="{FF2B5EF4-FFF2-40B4-BE49-F238E27FC236}">
                <a16:creationId xmlns:a16="http://schemas.microsoft.com/office/drawing/2014/main" id="{AD2BA558-240C-CB43-9DD0-77EFFA4F1F6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7" name="Rectangle 96">
            <a:extLst>
              <a:ext uri="{FF2B5EF4-FFF2-40B4-BE49-F238E27FC236}">
                <a16:creationId xmlns:a16="http://schemas.microsoft.com/office/drawing/2014/main" id="{60FAB4A6-DA17-9741-927A-6BEF244FBD6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8" name="Rectangle 97">
            <a:extLst>
              <a:ext uri="{FF2B5EF4-FFF2-40B4-BE49-F238E27FC236}">
                <a16:creationId xmlns:a16="http://schemas.microsoft.com/office/drawing/2014/main" id="{96F1928E-2FFA-9B45-A9AF-CDE1619AE22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9" name="Rectangle 98">
            <a:extLst>
              <a:ext uri="{FF2B5EF4-FFF2-40B4-BE49-F238E27FC236}">
                <a16:creationId xmlns:a16="http://schemas.microsoft.com/office/drawing/2014/main" id="{3198E255-F2A7-4141-A8EE-8A0CE913930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0" name="Rectangle 99">
            <a:extLst>
              <a:ext uri="{FF2B5EF4-FFF2-40B4-BE49-F238E27FC236}">
                <a16:creationId xmlns:a16="http://schemas.microsoft.com/office/drawing/2014/main" id="{540342E3-35BC-2249-AC5D-8AF5B9199B9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1" name="Rectangle 100">
            <a:extLst>
              <a:ext uri="{FF2B5EF4-FFF2-40B4-BE49-F238E27FC236}">
                <a16:creationId xmlns:a16="http://schemas.microsoft.com/office/drawing/2014/main" id="{5FD8FDB6-03F0-E449-B1CB-5881D1D53E0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2" name="Rectangle 101">
            <a:extLst>
              <a:ext uri="{FF2B5EF4-FFF2-40B4-BE49-F238E27FC236}">
                <a16:creationId xmlns:a16="http://schemas.microsoft.com/office/drawing/2014/main" id="{6F1F4C63-B18F-7341-BE27-F0FB1794CB4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3" name="Rectangle 102">
            <a:extLst>
              <a:ext uri="{FF2B5EF4-FFF2-40B4-BE49-F238E27FC236}">
                <a16:creationId xmlns:a16="http://schemas.microsoft.com/office/drawing/2014/main" id="{41E70696-A465-7146-A649-F3FD172B933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4" name="Rectangle 103">
            <a:extLst>
              <a:ext uri="{FF2B5EF4-FFF2-40B4-BE49-F238E27FC236}">
                <a16:creationId xmlns:a16="http://schemas.microsoft.com/office/drawing/2014/main" id="{680F0E70-659F-FA40-A387-796BDE2EA6C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5" name="Rectangle 104">
            <a:extLst>
              <a:ext uri="{FF2B5EF4-FFF2-40B4-BE49-F238E27FC236}">
                <a16:creationId xmlns:a16="http://schemas.microsoft.com/office/drawing/2014/main" id="{2B2F4743-6D2B-FE42-977F-1E0FC4884DA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6" name="Rectangle 105">
            <a:extLst>
              <a:ext uri="{FF2B5EF4-FFF2-40B4-BE49-F238E27FC236}">
                <a16:creationId xmlns:a16="http://schemas.microsoft.com/office/drawing/2014/main" id="{3FA49694-1E4C-9D48-9474-FA19F81441B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7" name="Rectangle 106">
            <a:extLst>
              <a:ext uri="{FF2B5EF4-FFF2-40B4-BE49-F238E27FC236}">
                <a16:creationId xmlns:a16="http://schemas.microsoft.com/office/drawing/2014/main" id="{E61DE354-B57D-2C4C-B8B3-9C45E3D6612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8" name="Rectangle 107">
            <a:extLst>
              <a:ext uri="{FF2B5EF4-FFF2-40B4-BE49-F238E27FC236}">
                <a16:creationId xmlns:a16="http://schemas.microsoft.com/office/drawing/2014/main" id="{42E3789C-682D-454B-85B5-508A90401D1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9" name="Rectangle 108">
            <a:extLst>
              <a:ext uri="{FF2B5EF4-FFF2-40B4-BE49-F238E27FC236}">
                <a16:creationId xmlns:a16="http://schemas.microsoft.com/office/drawing/2014/main" id="{B267C58F-4115-B946-8CCF-FF3D44D9E66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0" name="Rectangle 109">
            <a:extLst>
              <a:ext uri="{FF2B5EF4-FFF2-40B4-BE49-F238E27FC236}">
                <a16:creationId xmlns:a16="http://schemas.microsoft.com/office/drawing/2014/main" id="{27717DCE-A129-754C-913C-05C74A046FC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1" name="Rectangle 110">
            <a:extLst>
              <a:ext uri="{FF2B5EF4-FFF2-40B4-BE49-F238E27FC236}">
                <a16:creationId xmlns:a16="http://schemas.microsoft.com/office/drawing/2014/main" id="{DFF15E90-0B9E-284D-ABB0-9FC0872D978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2" name="Rectangle 111">
            <a:extLst>
              <a:ext uri="{FF2B5EF4-FFF2-40B4-BE49-F238E27FC236}">
                <a16:creationId xmlns:a16="http://schemas.microsoft.com/office/drawing/2014/main" id="{1EA94508-B862-984A-B4C7-C2A9F68C7D9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3" name="Rectangle 112">
            <a:extLst>
              <a:ext uri="{FF2B5EF4-FFF2-40B4-BE49-F238E27FC236}">
                <a16:creationId xmlns:a16="http://schemas.microsoft.com/office/drawing/2014/main" id="{0AF598C9-4181-A449-BFCE-40406976F4B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4" name="Rectangle 113">
            <a:extLst>
              <a:ext uri="{FF2B5EF4-FFF2-40B4-BE49-F238E27FC236}">
                <a16:creationId xmlns:a16="http://schemas.microsoft.com/office/drawing/2014/main" id="{0FF45403-3B10-BD4C-8F9C-7E4896C0F97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5" name="Rectangle 114">
            <a:extLst>
              <a:ext uri="{FF2B5EF4-FFF2-40B4-BE49-F238E27FC236}">
                <a16:creationId xmlns:a16="http://schemas.microsoft.com/office/drawing/2014/main" id="{C79760C4-9380-1C44-A373-767B98A7936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6" name="Rectangle 115">
            <a:extLst>
              <a:ext uri="{FF2B5EF4-FFF2-40B4-BE49-F238E27FC236}">
                <a16:creationId xmlns:a16="http://schemas.microsoft.com/office/drawing/2014/main" id="{353606A5-3016-5B43-85C6-3DF095CC533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7" name="Rectangle 116">
            <a:extLst>
              <a:ext uri="{FF2B5EF4-FFF2-40B4-BE49-F238E27FC236}">
                <a16:creationId xmlns:a16="http://schemas.microsoft.com/office/drawing/2014/main" id="{4A702E2C-97FF-6A4C-A90A-643754B4625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8" name="Rectangle 117">
            <a:extLst>
              <a:ext uri="{FF2B5EF4-FFF2-40B4-BE49-F238E27FC236}">
                <a16:creationId xmlns:a16="http://schemas.microsoft.com/office/drawing/2014/main" id="{C9A209A3-D8DB-6541-B006-C23E3BAF9F2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9" name="Rectangle 118">
            <a:extLst>
              <a:ext uri="{FF2B5EF4-FFF2-40B4-BE49-F238E27FC236}">
                <a16:creationId xmlns:a16="http://schemas.microsoft.com/office/drawing/2014/main" id="{D72EA8A2-71DF-9F46-B6BC-AD572B93AA2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0" name="Rectangle 119">
            <a:extLst>
              <a:ext uri="{FF2B5EF4-FFF2-40B4-BE49-F238E27FC236}">
                <a16:creationId xmlns:a16="http://schemas.microsoft.com/office/drawing/2014/main" id="{905FBF96-49F0-5148-B25F-62074D122EA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1" name="Rectangle 120">
            <a:extLst>
              <a:ext uri="{FF2B5EF4-FFF2-40B4-BE49-F238E27FC236}">
                <a16:creationId xmlns:a16="http://schemas.microsoft.com/office/drawing/2014/main" id="{DF6805BA-FE37-6F49-94EA-B3F91BD7B3E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2" name="Rectangle 121">
            <a:extLst>
              <a:ext uri="{FF2B5EF4-FFF2-40B4-BE49-F238E27FC236}">
                <a16:creationId xmlns:a16="http://schemas.microsoft.com/office/drawing/2014/main" id="{3CD8BC9E-D794-9440-A5FC-B13AC6F9A82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3" name="Rectangle 122">
            <a:extLst>
              <a:ext uri="{FF2B5EF4-FFF2-40B4-BE49-F238E27FC236}">
                <a16:creationId xmlns:a16="http://schemas.microsoft.com/office/drawing/2014/main" id="{EAF64E1E-12E2-BD46-B131-BC6CC1D0A43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4" name="Rectangle 123">
            <a:extLst>
              <a:ext uri="{FF2B5EF4-FFF2-40B4-BE49-F238E27FC236}">
                <a16:creationId xmlns:a16="http://schemas.microsoft.com/office/drawing/2014/main" id="{D1EA6F2F-35AA-0B41-86F0-26D7A1FCD0B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5" name="Rectangle 124">
            <a:extLst>
              <a:ext uri="{FF2B5EF4-FFF2-40B4-BE49-F238E27FC236}">
                <a16:creationId xmlns:a16="http://schemas.microsoft.com/office/drawing/2014/main" id="{E60AC11B-4BE1-CB4E-9056-008E6D18480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6" name="Rectangle 125">
            <a:extLst>
              <a:ext uri="{FF2B5EF4-FFF2-40B4-BE49-F238E27FC236}">
                <a16:creationId xmlns:a16="http://schemas.microsoft.com/office/drawing/2014/main" id="{6D8B5498-AFD5-934E-B122-DC9027F680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7" name="Rectangle 126">
            <a:extLst>
              <a:ext uri="{FF2B5EF4-FFF2-40B4-BE49-F238E27FC236}">
                <a16:creationId xmlns:a16="http://schemas.microsoft.com/office/drawing/2014/main" id="{5DD507F0-FC56-BE40-8586-B1E42640913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8" name="Rectangle 127">
            <a:extLst>
              <a:ext uri="{FF2B5EF4-FFF2-40B4-BE49-F238E27FC236}">
                <a16:creationId xmlns:a16="http://schemas.microsoft.com/office/drawing/2014/main" id="{0402EC9D-E968-814E-9FFD-F1CD9741948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9" name="Rectangle 128">
            <a:extLst>
              <a:ext uri="{FF2B5EF4-FFF2-40B4-BE49-F238E27FC236}">
                <a16:creationId xmlns:a16="http://schemas.microsoft.com/office/drawing/2014/main" id="{26EA52E8-98EA-3448-B85F-1883C15F938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0" name="Rectangle 129">
            <a:extLst>
              <a:ext uri="{FF2B5EF4-FFF2-40B4-BE49-F238E27FC236}">
                <a16:creationId xmlns:a16="http://schemas.microsoft.com/office/drawing/2014/main" id="{B02B2FA4-1602-E44B-8DED-129F699300C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1" name="Rectangle 130">
            <a:extLst>
              <a:ext uri="{FF2B5EF4-FFF2-40B4-BE49-F238E27FC236}">
                <a16:creationId xmlns:a16="http://schemas.microsoft.com/office/drawing/2014/main" id="{879713BA-3C0A-F642-AE41-39BE7C9EAF3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2" name="Rectangle 131">
            <a:extLst>
              <a:ext uri="{FF2B5EF4-FFF2-40B4-BE49-F238E27FC236}">
                <a16:creationId xmlns:a16="http://schemas.microsoft.com/office/drawing/2014/main" id="{DE10C336-2E2E-D041-AF46-6F434A27B7A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3" name="Rectangle 132">
            <a:extLst>
              <a:ext uri="{FF2B5EF4-FFF2-40B4-BE49-F238E27FC236}">
                <a16:creationId xmlns:a16="http://schemas.microsoft.com/office/drawing/2014/main" id="{70796801-4E7A-5641-98EF-6FE7D12CE76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4" name="Rectangle 133">
            <a:extLst>
              <a:ext uri="{FF2B5EF4-FFF2-40B4-BE49-F238E27FC236}">
                <a16:creationId xmlns:a16="http://schemas.microsoft.com/office/drawing/2014/main" id="{D80D2D81-C20D-9E4B-AC18-198CE505592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5" name="Rectangle 134">
            <a:extLst>
              <a:ext uri="{FF2B5EF4-FFF2-40B4-BE49-F238E27FC236}">
                <a16:creationId xmlns:a16="http://schemas.microsoft.com/office/drawing/2014/main" id="{58898DE6-F44C-C64E-AF3E-221773BEA5E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6" name="Rectangle 135">
            <a:extLst>
              <a:ext uri="{FF2B5EF4-FFF2-40B4-BE49-F238E27FC236}">
                <a16:creationId xmlns:a16="http://schemas.microsoft.com/office/drawing/2014/main" id="{D49795DF-ED29-2D42-936C-BFFB59256B8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7" name="Rectangle 136">
            <a:extLst>
              <a:ext uri="{FF2B5EF4-FFF2-40B4-BE49-F238E27FC236}">
                <a16:creationId xmlns:a16="http://schemas.microsoft.com/office/drawing/2014/main" id="{1BE6E2B8-E804-F844-8B6F-A9492189483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8" name="Rectangle 137">
            <a:extLst>
              <a:ext uri="{FF2B5EF4-FFF2-40B4-BE49-F238E27FC236}">
                <a16:creationId xmlns:a16="http://schemas.microsoft.com/office/drawing/2014/main" id="{5019079E-639E-5741-895C-03052179CB2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9" name="Rectangle 138">
            <a:extLst>
              <a:ext uri="{FF2B5EF4-FFF2-40B4-BE49-F238E27FC236}">
                <a16:creationId xmlns:a16="http://schemas.microsoft.com/office/drawing/2014/main" id="{5826BE6C-99A2-694A-929C-47333A4418A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0" name="Rectangle 139">
            <a:extLst>
              <a:ext uri="{FF2B5EF4-FFF2-40B4-BE49-F238E27FC236}">
                <a16:creationId xmlns:a16="http://schemas.microsoft.com/office/drawing/2014/main" id="{010E852D-BA91-354B-9EDC-8A03D300C19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1" name="Rectangle 140">
            <a:extLst>
              <a:ext uri="{FF2B5EF4-FFF2-40B4-BE49-F238E27FC236}">
                <a16:creationId xmlns:a16="http://schemas.microsoft.com/office/drawing/2014/main" id="{7A573284-88B5-A743-9F7F-4D2BE1C546A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2" name="Rectangle 141">
            <a:extLst>
              <a:ext uri="{FF2B5EF4-FFF2-40B4-BE49-F238E27FC236}">
                <a16:creationId xmlns:a16="http://schemas.microsoft.com/office/drawing/2014/main" id="{06670889-DE9A-3943-842D-9D3189E413A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3" name="Rectangle 142">
            <a:extLst>
              <a:ext uri="{FF2B5EF4-FFF2-40B4-BE49-F238E27FC236}">
                <a16:creationId xmlns:a16="http://schemas.microsoft.com/office/drawing/2014/main" id="{B597A082-23FE-AD48-ABB4-F7F7ED1725B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4" name="Rectangle 143">
            <a:extLst>
              <a:ext uri="{FF2B5EF4-FFF2-40B4-BE49-F238E27FC236}">
                <a16:creationId xmlns:a16="http://schemas.microsoft.com/office/drawing/2014/main" id="{F38FEA8B-FE58-1C41-8506-2709147A007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5" name="Rectangle 144">
            <a:extLst>
              <a:ext uri="{FF2B5EF4-FFF2-40B4-BE49-F238E27FC236}">
                <a16:creationId xmlns:a16="http://schemas.microsoft.com/office/drawing/2014/main" id="{EAA56714-1C45-A746-83D1-E755C5E16F6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6" name="Rectangle 145">
            <a:extLst>
              <a:ext uri="{FF2B5EF4-FFF2-40B4-BE49-F238E27FC236}">
                <a16:creationId xmlns:a16="http://schemas.microsoft.com/office/drawing/2014/main" id="{4C9CD8E8-8C8B-BD41-A495-10020E0196B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7" name="Rectangle 146">
            <a:extLst>
              <a:ext uri="{FF2B5EF4-FFF2-40B4-BE49-F238E27FC236}">
                <a16:creationId xmlns:a16="http://schemas.microsoft.com/office/drawing/2014/main" id="{1E9346DF-AA95-E148-9FC1-7B6D83E85C3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8" name="Rectangle 147">
            <a:extLst>
              <a:ext uri="{FF2B5EF4-FFF2-40B4-BE49-F238E27FC236}">
                <a16:creationId xmlns:a16="http://schemas.microsoft.com/office/drawing/2014/main" id="{632992A6-B65D-6444-8E80-9557A01EE9D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9" name="Rectangle 148">
            <a:extLst>
              <a:ext uri="{FF2B5EF4-FFF2-40B4-BE49-F238E27FC236}">
                <a16:creationId xmlns:a16="http://schemas.microsoft.com/office/drawing/2014/main" id="{F514227F-3734-C54E-A24D-BF988DD2655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0" name="Rectangle 149">
            <a:extLst>
              <a:ext uri="{FF2B5EF4-FFF2-40B4-BE49-F238E27FC236}">
                <a16:creationId xmlns:a16="http://schemas.microsoft.com/office/drawing/2014/main" id="{270A371A-9D8A-ED4E-A08C-10EC1936FBA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1" name="Rectangle 150">
            <a:extLst>
              <a:ext uri="{FF2B5EF4-FFF2-40B4-BE49-F238E27FC236}">
                <a16:creationId xmlns:a16="http://schemas.microsoft.com/office/drawing/2014/main" id="{CD247B6D-209D-6F4E-AE57-C84E73611BA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2" name="Rectangle 151">
            <a:extLst>
              <a:ext uri="{FF2B5EF4-FFF2-40B4-BE49-F238E27FC236}">
                <a16:creationId xmlns:a16="http://schemas.microsoft.com/office/drawing/2014/main" id="{9538287E-FA0E-4745-B0A0-F542B231AA0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3" name="Rectangle 152">
            <a:extLst>
              <a:ext uri="{FF2B5EF4-FFF2-40B4-BE49-F238E27FC236}">
                <a16:creationId xmlns:a16="http://schemas.microsoft.com/office/drawing/2014/main" id="{8BB5AFA6-2C2B-C04C-ABC6-FCA3D4E61EB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4" name="Rectangle 153">
            <a:extLst>
              <a:ext uri="{FF2B5EF4-FFF2-40B4-BE49-F238E27FC236}">
                <a16:creationId xmlns:a16="http://schemas.microsoft.com/office/drawing/2014/main" id="{07D0F938-0E13-A14A-9807-29470DC108B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5" name="Rectangle 154">
            <a:extLst>
              <a:ext uri="{FF2B5EF4-FFF2-40B4-BE49-F238E27FC236}">
                <a16:creationId xmlns:a16="http://schemas.microsoft.com/office/drawing/2014/main" id="{6666D6DF-9CCE-4944-8ACC-D5F1953F822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FB6DF874-22EB-4F4B-97B9-435AA370FAB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CB000D48-F214-D543-96C9-1C62FE4CE6F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B3C22208-D346-844C-9A3D-1D2F16C84C6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E50D82EF-D475-2C41-A375-760B24D3F97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CEBBA828-8D23-5C43-987E-92B7C8D7545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5D1F21B3-D166-444E-AE41-731DCD5FB73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00709B8B-45AF-A64F-B369-9F81E5032F7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DBFB7207-785D-194B-9124-290BC2617D1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3CE38107-C337-0047-9D51-BB8CACA12CE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7ABE06E-7D93-C743-A4AE-8FF8B0F42BF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356F8BDB-BE4F-C448-8309-6EC58FDFC6E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E1837947-E0CB-8D43-99CE-0BCDBAD43F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8" name="Rectangle 167">
            <a:extLst>
              <a:ext uri="{FF2B5EF4-FFF2-40B4-BE49-F238E27FC236}">
                <a16:creationId xmlns:a16="http://schemas.microsoft.com/office/drawing/2014/main" id="{681CD06E-93EC-FA46-8BAC-DF03AD2CCDE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9" name="Rectangle 168">
            <a:extLst>
              <a:ext uri="{FF2B5EF4-FFF2-40B4-BE49-F238E27FC236}">
                <a16:creationId xmlns:a16="http://schemas.microsoft.com/office/drawing/2014/main" id="{D27925A7-67E4-E242-A4D3-77D371CD70F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0" name="Rectangle 169">
            <a:extLst>
              <a:ext uri="{FF2B5EF4-FFF2-40B4-BE49-F238E27FC236}">
                <a16:creationId xmlns:a16="http://schemas.microsoft.com/office/drawing/2014/main" id="{879A4825-E965-9D44-8745-B2EC69757C7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1" name="Rectangle 170">
            <a:extLst>
              <a:ext uri="{FF2B5EF4-FFF2-40B4-BE49-F238E27FC236}">
                <a16:creationId xmlns:a16="http://schemas.microsoft.com/office/drawing/2014/main" id="{41A3B535-A90C-9D43-8637-25C45D2CBE1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2" name="Rectangle 171">
            <a:extLst>
              <a:ext uri="{FF2B5EF4-FFF2-40B4-BE49-F238E27FC236}">
                <a16:creationId xmlns:a16="http://schemas.microsoft.com/office/drawing/2014/main" id="{09F1272E-60F4-5E4B-8AF2-BE4EB864610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3" name="Rectangle 172">
            <a:extLst>
              <a:ext uri="{FF2B5EF4-FFF2-40B4-BE49-F238E27FC236}">
                <a16:creationId xmlns:a16="http://schemas.microsoft.com/office/drawing/2014/main" id="{CC32C22E-0D8C-E641-BEAB-0371FA7A075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4" name="Rectangle 173">
            <a:extLst>
              <a:ext uri="{FF2B5EF4-FFF2-40B4-BE49-F238E27FC236}">
                <a16:creationId xmlns:a16="http://schemas.microsoft.com/office/drawing/2014/main" id="{506CAB88-6AF1-9245-AA6D-0DEE060CC3B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5" name="Rectangle 174">
            <a:extLst>
              <a:ext uri="{FF2B5EF4-FFF2-40B4-BE49-F238E27FC236}">
                <a16:creationId xmlns:a16="http://schemas.microsoft.com/office/drawing/2014/main" id="{3BB78BB0-FE13-A34C-B56D-22CB2E81EC7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6" name="Rectangle 175">
            <a:extLst>
              <a:ext uri="{FF2B5EF4-FFF2-40B4-BE49-F238E27FC236}">
                <a16:creationId xmlns:a16="http://schemas.microsoft.com/office/drawing/2014/main" id="{C45EBB67-A477-3347-9C8C-DCABA498668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7" name="Rectangle 176">
            <a:extLst>
              <a:ext uri="{FF2B5EF4-FFF2-40B4-BE49-F238E27FC236}">
                <a16:creationId xmlns:a16="http://schemas.microsoft.com/office/drawing/2014/main" id="{D42494FF-D1C6-AE43-AAA0-CAE291E4BF4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8" name="Rectangle 177">
            <a:extLst>
              <a:ext uri="{FF2B5EF4-FFF2-40B4-BE49-F238E27FC236}">
                <a16:creationId xmlns:a16="http://schemas.microsoft.com/office/drawing/2014/main" id="{F5A29F87-FDA0-8545-B790-4A4ACF613BB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9" name="Rectangle 178">
            <a:extLst>
              <a:ext uri="{FF2B5EF4-FFF2-40B4-BE49-F238E27FC236}">
                <a16:creationId xmlns:a16="http://schemas.microsoft.com/office/drawing/2014/main" id="{37E20CAE-A7A8-754A-ADC3-03C249C7D65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0" name="Rectangle 179">
            <a:extLst>
              <a:ext uri="{FF2B5EF4-FFF2-40B4-BE49-F238E27FC236}">
                <a16:creationId xmlns:a16="http://schemas.microsoft.com/office/drawing/2014/main" id="{6275C873-9C38-144A-8B29-49833402847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1" name="Rectangle 180">
            <a:extLst>
              <a:ext uri="{FF2B5EF4-FFF2-40B4-BE49-F238E27FC236}">
                <a16:creationId xmlns:a16="http://schemas.microsoft.com/office/drawing/2014/main" id="{42DB7D75-306D-5142-9566-95F88F3A86D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2" name="Rectangle 181">
            <a:extLst>
              <a:ext uri="{FF2B5EF4-FFF2-40B4-BE49-F238E27FC236}">
                <a16:creationId xmlns:a16="http://schemas.microsoft.com/office/drawing/2014/main" id="{DB7516D3-23B6-2C45-A01F-518E1D3AAAF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3" name="Rectangle 182">
            <a:extLst>
              <a:ext uri="{FF2B5EF4-FFF2-40B4-BE49-F238E27FC236}">
                <a16:creationId xmlns:a16="http://schemas.microsoft.com/office/drawing/2014/main" id="{1BEF238E-1BDB-8849-A962-A7C79EBC17F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4" name="Rectangle 183">
            <a:extLst>
              <a:ext uri="{FF2B5EF4-FFF2-40B4-BE49-F238E27FC236}">
                <a16:creationId xmlns:a16="http://schemas.microsoft.com/office/drawing/2014/main" id="{FCBB0856-B186-A148-9F83-4700518278C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5" name="Rectangle 184">
            <a:extLst>
              <a:ext uri="{FF2B5EF4-FFF2-40B4-BE49-F238E27FC236}">
                <a16:creationId xmlns:a16="http://schemas.microsoft.com/office/drawing/2014/main" id="{5A586CD0-1BDE-6B46-9BA2-6B3167F0EA6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6" name="Rectangle 185">
            <a:extLst>
              <a:ext uri="{FF2B5EF4-FFF2-40B4-BE49-F238E27FC236}">
                <a16:creationId xmlns:a16="http://schemas.microsoft.com/office/drawing/2014/main" id="{726C4035-B6A8-4C4C-8C48-C29F2ACFC97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7" name="Rectangle 186">
            <a:extLst>
              <a:ext uri="{FF2B5EF4-FFF2-40B4-BE49-F238E27FC236}">
                <a16:creationId xmlns:a16="http://schemas.microsoft.com/office/drawing/2014/main" id="{75DB9F22-E729-5F4E-8D03-33B9E4321FF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8" name="Rectangle 187">
            <a:extLst>
              <a:ext uri="{FF2B5EF4-FFF2-40B4-BE49-F238E27FC236}">
                <a16:creationId xmlns:a16="http://schemas.microsoft.com/office/drawing/2014/main" id="{D7AF4C33-B393-C347-B0EF-F73078393BC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8A73EFAE-6F3E-424B-BC89-7799289691D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B5370BA7-4AA7-DD4E-A848-E77448BB245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779E0C62-0670-7444-A758-DB0342CCE07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2A6AABC-EEA3-D442-BC22-49571664D44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F5898FAF-12A6-BF47-B8D3-8156C282C91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3FBF7F56-B3B6-204F-B72E-0EFC1A7DFBE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482A2E3F-DD37-8440-A41B-C142965FD45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674CFA59-3854-AE4A-8F56-057AF7EC2C9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E593DD0B-B12D-414F-98AD-F30A29EEA89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DEBCF21D-D03C-5946-8095-57E702B59D9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CF0CE5B2-1708-674F-9F32-1FDED49ECDF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02306F31-F785-B845-92E5-08CFB4CB4A9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0075C1C0-F2C7-F440-9EC1-CFF535577FD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6AD5A1F6-19D4-5744-8BB0-D59D0C594D2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505B9354-5E55-4E4B-A41D-1C95D990B4B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F8953B6D-9468-0F46-BD42-00180BFE60F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E01B3326-ADDB-2643-9331-90F878851FA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6231EDC2-8756-F144-9F92-036FB036712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65EE504C-EFDB-EC4D-9259-BCCA8D43701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8E1BAFA0-3839-B240-A8B8-F448F2DB0CA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A35472BB-64E9-6640-8CBA-EDA15C09D4F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D4145ED6-7090-2444-8C27-D8E75A027AC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4BE0CF27-28E5-9741-A5FE-7F2693C1D64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ABEE50F9-0D1F-B348-B35E-F8926EF8FED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C7839D41-12E6-4147-A209-2BA42071B8A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6F12B40A-BC7D-F040-855F-6C69DF0F095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FB8773BC-4CF9-754B-ABB5-F6441D5B33B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1E66FCA7-4402-704A-ABF2-0224D4039D7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583F44F6-ED8B-D044-A03B-D968C2C93A3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8D9F0932-4204-A34B-8581-C813C1891BA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8A019B35-03FB-BE4C-A24D-5F6A9F8B255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B26BC262-8950-B541-B3B6-38A65E9AAB6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100BF49A-3D07-2848-84A6-879455F690E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08DCDB78-FA92-8243-8DB0-280A7607267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572DBA2-29E7-7846-ADEC-58C3CC80E50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C67F6159-8E34-F14D-8016-6BEB93EF0D2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B119CEE7-1138-7345-ABEF-D106A4C7011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CC40273A-80C1-DB44-91C6-6F15C5A4CE3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A64BC5A1-5CEC-E64B-8A14-D4F46CA4E45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07ED496E-C37E-4F48-87E3-6595ABC1055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8BEC6F68-B439-F846-AE24-53E9B28A374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CA2FA3A4-7F19-5240-ACA2-3F6E7C1EA97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F3416145-ECAF-AB48-991F-D0AEC8E4292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96138FF9-3550-9146-BF2D-5CEB6B08B93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5213C85C-4187-FC44-8525-CD916C17134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F8A3BF0E-49B5-3747-8BE9-36263B2F2CD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AB7C4E25-03F6-D344-8021-0ECEBBAB91A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3DFFBDC8-8CFE-E149-8AC4-AB871B26F6C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A0B9B50B-D349-8E40-ABA8-23F72783F22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640B14DF-B29E-C049-A27A-6BCB7721967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6F2FAE68-349B-8746-BD65-26084179178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762DAFA6-893F-9F49-8049-22E944F8ADF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783655E2-EECD-D242-B384-4A22F1AEB47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FB06E2AF-6098-3A4B-8444-F61A09A7E5D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7CC285C1-752F-1745-B4D5-C2FCD76B2BC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269BC550-7A90-6A4D-9D3E-E357BDAA354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273379B1-B21B-BF4D-BE16-4B83384A7B1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5CD4C86-9394-394A-862C-93BDE5108B4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3293E58F-6A4E-164F-B112-3735840EA6F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423AC1B0-9644-7849-8FB9-41A9582DB08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B3B13DFE-217D-C343-A1FE-98B1F6934A0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FBDED159-188F-AF44-B5A1-EBB2B26DBA3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3637556C-54F6-C949-A83A-C8CB4F449D1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1EB9FA1C-6AFD-B547-A30A-E97FAACEC92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498CB4EA-A184-6F40-8AAE-45A8E16EB37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3B161C0B-4A7E-D04B-A31C-DB5C567FE66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C4890A68-38E2-6B46-B437-DD4BA64A315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D711EE32-CF26-774C-A393-0167B3608B7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88EC544E-C1F8-B646-B577-C8584D6C748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79AF1BD4-3A38-0D4F-9C33-C6C4E0AACF2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9628896E-C3E5-B146-BBE9-54234770258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96E241ED-D712-2A4B-A114-89557047AD3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B0F5251-1D95-ED4C-8565-957856D4374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47364BB3-89DE-AA41-AA13-BB896672ABA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D6EE7ABF-A197-6446-845F-F855F2A0528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DD049B77-05B6-C14C-AB20-346165F49DB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D4EB4C12-FBF0-9E47-B8CA-2CACB3B48EA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54DB4B8C-8054-B849-A8C9-D1DB52C3EA4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1F5A813D-2BF5-2142-B380-9116D3344E5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6DE0F04A-E797-8145-B646-F05AE79D961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1D0658B0-2358-E44D-B713-8670BB19A38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1C654736-D288-3F4D-AFA7-BDE1EA52702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3C728F71-E3C3-E440-9797-F944FFC4AFA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82D4B560-EA54-6943-A281-69C41667D0F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F863097-4B0D-0140-9693-C6E7B7D8171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FEEC98F-B529-A549-8C07-A9F9F497389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D4A48924-3C21-8D48-93CF-4621625D2C0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27B28552-B4DE-1849-A43C-83D99B94A00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30885262-C977-594F-AFC9-511426EFCF1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ADC4D6D4-51AC-3F49-AFAF-6FDB7CF6B21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44ED7B7-1E47-4D44-9745-FDC85FEE81D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C451EE84-01A7-4147-8E09-E9E8EB512A8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A7ABCADC-DD96-AF43-9154-25C4CA6400C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23A6BF39-EC9D-DB40-B5E7-A32968A4CD6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6D253E9-80BE-EB4A-8F2D-584DD8DBDB2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440C2333-E1B4-6C4B-8C93-58F2889CAB9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19295B06-BC95-AC47-9DE8-3B0FEFFE98A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21335839-100F-7B4C-8FFD-EC411E91BEB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8B6BB367-AF5C-B141-9805-60BEC6D4F8D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39D9D839-4C46-5A4F-8F43-AE76F9C5CEB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13A8BE59-D26D-3C4F-8572-6E493209B63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00114261-3340-6243-8E43-FD15ED83B57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3AB7FBBE-36FC-E149-8649-F786E5DAFD6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D51C2705-2455-5E4D-B0E9-27320FB30B9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FD4454B2-42F8-534A-B9C4-FBF084024C9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3CFA75FE-02FB-A241-9A75-0862A6AEB76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066D26D1-CF40-B44A-AB1D-0BB893F33E2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6EB1492C-EC6A-374B-BA19-A125968ECC2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05E0C422-C937-E948-9B60-EECE632D890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56E1BCCB-5EE7-734D-B461-A1D644B4607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2925E028-A2A1-7041-99EC-5C29330EF16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F36CB87E-6A22-4C44-8DEA-ABF41B018F5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B0F4121E-2F38-0941-92D1-10A628829A3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EC4C2CC6-4AA3-3F4C-9793-32AE61672B0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0D1C4D3D-1028-1A47-B8C5-171499B4F42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0955737D-A239-4142-9813-20423F72D27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8055BBBC-98CF-6048-A47D-76FB288D645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A6605369-A727-714D-8F4D-1B26A87F90D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F1C88E84-E246-6845-9D73-D9E31504EF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D35225D9-973E-7D4C-BF37-A15DF6BF782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042CD82-4BBD-994F-B144-2EF5158C540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9005E17C-DC58-E845-AE90-F3AA3A72DFA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7CA664D2-1662-DB4A-88EF-2FA376DC024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F6A8236E-0279-7246-B70E-8BDD4C9D0F0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591D7BC6-4D41-C449-98A8-7B5747EAED7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46C71A37-CF1C-C64F-88D2-8B3BCA372BA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6E44A6C4-70B3-9848-A8B0-82A856D3F63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561B6F94-1235-294A-BAFF-91CA76A52BA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70F37DAF-A3F1-CA47-8BD1-1D08674C9C6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5B1A0285-F931-1146-BF84-526E6C330D2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D2E4162F-221C-1F41-A6FA-45B454CB6BF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0767F65E-39E4-5E4E-8176-59ADD8E268E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B45BC23F-A8A6-374E-AC65-3F7828069D0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88878DAE-892D-914A-8990-0F77AFA7D857}"/>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BF9AE657-DB53-0746-9200-F52C88089C6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AF44B49C-F747-1649-BB7A-F6B8446B9C9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3E50190A-E0C1-AA49-B41F-9BD6FD17EF43}"/>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DC2EDE50-44D7-754D-A045-88CC7F0350F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92C65697-56B5-A444-97F5-DCF4D6BF66A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A083E313-0691-CC48-B5AC-C580BA74961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EE2E554C-F646-1143-A362-619501004FC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A4D6C011-62F9-994E-A673-E86B7CFA968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623B62DD-6EE2-1644-85E8-CEBC337C293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67AFFA24-6ECE-BD46-8DD8-2BD5262CB92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CDE015EC-8B06-024D-858A-9A5853EA5C9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AA4CA62C-608C-E643-B0BF-1A6CEF0947D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42A9A53E-D943-AE4F-A544-CF7CB62EE2A0}"/>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494DC26E-900C-E34B-87D9-F146C17BA1D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B7F7B2F4-B767-1342-90B5-FA781118E54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5C7E9D14-E309-8442-B56E-A4763317E35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6BB6337A-6640-C642-9BAB-FD091B777B8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6A7A2DA4-1257-C542-A71B-ED2956E36BE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772E47C-608A-4448-A661-03AAFCED711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4EFC7423-6957-934F-8E42-E2255BE08B1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939F5BEE-8A04-6F41-BCBA-4C1D949B39CC}"/>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93CA1A34-18B0-C44A-80BA-123847E91B6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5BA086D5-A1A3-9047-8189-E3CFD25888C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2A764116-00E2-374A-BF3E-CCCD98C8843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DE81AFA5-2C68-5942-BB77-DDA2E9B75298}"/>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ADA40B77-3F4F-2548-8B55-B8E0C2E933A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3505E741-F8B1-C340-A5F3-3F0ABF84C756}"/>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00AC5D9A-5E19-C84C-ADDE-DE25FB714059}"/>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4B093B5D-35EB-0742-8CFE-E5B6508E7551}"/>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9A2ADF38-B7B5-3740-80FF-3AFEA518550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4BEFCDAB-D80C-724A-84B0-2BAB8C262CFD}"/>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F72264E9-8B58-DC4B-818F-83F80F7125E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A617E1D9-2DF3-AB40-A9E5-0BC39E06BD9F}"/>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6CA6E511-7E5F-FB48-B342-EBA45AE134A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40190FB4-04B6-384F-B76D-D7A6CF308EAA}"/>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8732AFB2-140D-FC4F-AF47-F2731E96C4BE}"/>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5AE0C2D0-5745-B74B-B527-34578003FE74}"/>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6AB44B17-EE58-134F-8B95-057E6D3CC942}"/>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A384D849-255B-E346-BDB0-8A9E30C38905}"/>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8B687067-C6CE-244B-A082-BC370ABF595B}"/>
              </a:ext>
            </a:extLst>
          </p:cNvPr>
          <p:cNvSpPr/>
          <p:nvPr/>
        </p:nvSpPr>
        <p:spPr>
          <a:xfrm>
            <a:off x="340226" y="5891880"/>
            <a:ext cx="525721" cy="525421"/>
          </a:xfrm>
          <a:prstGeom prst="rect">
            <a:avLst/>
          </a:prstGeom>
          <a:solidFill>
            <a:srgbClr val="C00000">
              <a:alpha val="48000"/>
            </a:srgbClr>
          </a:solidFill>
          <a:ln w="38100">
            <a:solidFill>
              <a:srgbClr val="9B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 name="Rectangle 5">
            <a:extLst>
              <a:ext uri="{FF2B5EF4-FFF2-40B4-BE49-F238E27FC236}">
                <a16:creationId xmlns:a16="http://schemas.microsoft.com/office/drawing/2014/main" id="{B33942D6-D65F-F345-A03D-C562C5CA03DB}"/>
              </a:ext>
            </a:extLst>
          </p:cNvPr>
          <p:cNvSpPr/>
          <p:nvPr/>
        </p:nvSpPr>
        <p:spPr>
          <a:xfrm>
            <a:off x="340226" y="1268419"/>
            <a:ext cx="11533722" cy="1938992"/>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If each side of a square is 1cm, what would the </a:t>
            </a:r>
            <a:r>
              <a:rPr lang="en-CA" sz="2000" b="1">
                <a:solidFill>
                  <a:srgbClr val="282828"/>
                </a:solidFill>
                <a:latin typeface="Cavolini" panose="03000502040302020204" pitchFamily="66" charset="0"/>
                <a:cs typeface="Cavolini" panose="03000502040302020204" pitchFamily="66" charset="0"/>
              </a:rPr>
              <a:t>perimeter</a:t>
            </a:r>
            <a:r>
              <a:rPr lang="en-CA" sz="2000">
                <a:solidFill>
                  <a:srgbClr val="282828"/>
                </a:solidFill>
                <a:latin typeface="Cavolini" panose="03000502040302020204" pitchFamily="66" charset="0"/>
                <a:cs typeface="Cavolini" panose="03000502040302020204" pitchFamily="66" charset="0"/>
              </a:rPr>
              <a:t> of the 20th term be?</a:t>
            </a:r>
          </a:p>
          <a:p>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Show how you figured it out:</a:t>
            </a:r>
          </a:p>
          <a:p>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effectLst/>
              <a:latin typeface="Cavolini" panose="03000502040302020204" pitchFamily="66" charset="0"/>
              <a:cs typeface="Cavolini" panose="03000502040302020204" pitchFamily="66" charset="0"/>
            </a:endParaRPr>
          </a:p>
        </p:txBody>
      </p:sp>
      <p:sp>
        <p:nvSpPr>
          <p:cNvPr id="363" name="TextBox 362">
            <a:extLst>
              <a:ext uri="{FF2B5EF4-FFF2-40B4-BE49-F238E27FC236}">
                <a16:creationId xmlns:a16="http://schemas.microsoft.com/office/drawing/2014/main" id="{447D4DB2-C58F-7C4B-8B28-F775386A493F}"/>
              </a:ext>
            </a:extLst>
          </p:cNvPr>
          <p:cNvSpPr txBox="1"/>
          <p:nvPr/>
        </p:nvSpPr>
        <p:spPr>
          <a:xfrm>
            <a:off x="4393953" y="478427"/>
            <a:ext cx="5219947" cy="338554"/>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p>
            <a:pPr algn="ctr"/>
            <a:r>
              <a:rPr lang="en-US" sz="1600">
                <a:solidFill>
                  <a:schemeClr val="tx1">
                    <a:lumMod val="65000"/>
                    <a:lumOff val="35000"/>
                  </a:schemeClr>
                </a:solidFill>
                <a:latin typeface="Cavolini" panose="03000502040302020204" pitchFamily="66" charset="0"/>
                <a:cs typeface="Cavolini" panose="03000502040302020204" pitchFamily="66" charset="0"/>
              </a:rPr>
              <a:t>EXTENSION - Optional</a:t>
            </a:r>
          </a:p>
        </p:txBody>
      </p:sp>
    </p:spTree>
    <p:extLst>
      <p:ext uri="{BB962C8B-B14F-4D97-AF65-F5344CB8AC3E}">
        <p14:creationId xmlns:p14="http://schemas.microsoft.com/office/powerpoint/2010/main" val="452422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510249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a:solidFill>
                  <a:schemeClr val="tx2"/>
                </a:solidFill>
              </a:rPr>
              <a:t>Anchored in inquiry</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Open ended questions, student centered, student choice</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Low floor, high ceiling</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956418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3644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841C260E-9029-5949-BF47-C975A9791ACF}"/>
              </a:ext>
            </a:extLst>
          </p:cNvPr>
          <p:cNvSpPr/>
          <p:nvPr/>
        </p:nvSpPr>
        <p:spPr>
          <a:xfrm>
            <a:off x="207681" y="1451561"/>
            <a:ext cx="11834191" cy="5293757"/>
          </a:xfrm>
          <a:prstGeom prst="rect">
            <a:avLst/>
          </a:prstGeom>
        </p:spPr>
        <p:txBody>
          <a:bodyPr wrap="square" lIns="91440" tIns="45720" rIns="91440" bIns="45720" anchor="t">
            <a:spAutoFit/>
          </a:bodyPr>
          <a:lstStyle/>
          <a:p>
            <a:r>
              <a:rPr lang="en-CA" sz="2000">
                <a:solidFill>
                  <a:schemeClr val="tx1">
                    <a:lumMod val="65000"/>
                    <a:lumOff val="35000"/>
                  </a:schemeClr>
                </a:solidFill>
                <a:latin typeface="Cavolini" panose="03000502040302020204" pitchFamily="66" charset="0"/>
                <a:ea typeface="Hannotate SC"/>
                <a:cs typeface="Cavolini" panose="03000502040302020204" pitchFamily="66" charset="0"/>
              </a:rPr>
              <a:t>I always buy paper plates in packages of 25. I only have 3 loose plates left in an open package. </a:t>
            </a:r>
          </a:p>
          <a:p>
            <a:endParaRPr lang="en-US">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CA" sz="2000" b="1">
                <a:solidFill>
                  <a:schemeClr val="tx1">
                    <a:lumMod val="65000"/>
                    <a:lumOff val="35000"/>
                  </a:schemeClr>
                </a:solidFill>
                <a:latin typeface="Cavolini" panose="03000502040302020204" pitchFamily="66" charset="0"/>
                <a:ea typeface="Hannotate SC"/>
                <a:cs typeface="Cavolini" panose="03000502040302020204" pitchFamily="66" charset="0"/>
              </a:rPr>
              <a:t>25x + 3</a:t>
            </a:r>
            <a:r>
              <a:rPr lang="en-CA" sz="2000">
                <a:solidFill>
                  <a:schemeClr val="tx1">
                    <a:lumMod val="65000"/>
                    <a:lumOff val="35000"/>
                  </a:schemeClr>
                </a:solidFill>
                <a:latin typeface="Cavolini" panose="03000502040302020204" pitchFamily="66" charset="0"/>
                <a:ea typeface="Hannotate SC"/>
                <a:cs typeface="Cavolini" panose="03000502040302020204" pitchFamily="66" charset="0"/>
              </a:rPr>
              <a:t> is the expression that represents the total number of plates I would have if I were to buy more packages, where x represents the number of packages I buy.</a:t>
            </a:r>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endParaRPr>
          </a:p>
          <a:p>
            <a:r>
              <a:rPr lang="en-CA" sz="2000" b="1">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rPr>
              <a:t>Find at least 2 examples around your home of things that come in groups. </a:t>
            </a:r>
          </a:p>
          <a:p>
            <a:endPar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endParaRPr>
          </a:p>
          <a:p>
            <a:r>
              <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rPr>
              <a:t>Write an expression for each one that could be used to calculate the total number of items you would have if you purchased more packages, where the unknown, x, represents the number of packages.</a:t>
            </a:r>
          </a:p>
          <a:p>
            <a:endPar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endParaRPr>
          </a:p>
          <a:p>
            <a:r>
              <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rPr>
              <a:t>Take a picture of each example and type its expression on or beside the image.</a:t>
            </a:r>
          </a:p>
          <a:p>
            <a:endParaRPr lang="en-CA" sz="2000">
              <a:solidFill>
                <a:schemeClr val="tx1">
                  <a:lumMod val="65000"/>
                  <a:lumOff val="35000"/>
                </a:schemeClr>
              </a:solidFill>
              <a:effectLst/>
              <a:latin typeface="Cavolini" panose="03000502040302020204" pitchFamily="66" charset="0"/>
              <a:ea typeface="Hannotate SC" panose="03000500000000000000" pitchFamily="66" charset="-122"/>
              <a:cs typeface="Cavolini" panose="03000502040302020204" pitchFamily="66" charset="0"/>
            </a:endParaRPr>
          </a:p>
          <a:p>
            <a:r>
              <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rPr>
              <a:t>Extension (optional) - Is there more than one expression that could work? </a:t>
            </a:r>
          </a:p>
          <a:p>
            <a:endPar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endParaRPr>
          </a:p>
          <a:p>
            <a:r>
              <a:rPr lang="en-CA" sz="2000">
                <a:solidFill>
                  <a:schemeClr val="tx1">
                    <a:lumMod val="65000"/>
                    <a:lumOff val="35000"/>
                  </a:schemeClr>
                </a:solidFill>
                <a:latin typeface="Cavolini" panose="03000502040302020204" pitchFamily="66" charset="0"/>
                <a:ea typeface="Hannotate SC" panose="03000500000000000000" pitchFamily="66" charset="-122"/>
                <a:cs typeface="Cavolini" panose="03000502040302020204" pitchFamily="66" charset="0"/>
              </a:rPr>
              <a:t>Explain.</a:t>
            </a:r>
            <a:endParaRPr lang="en-CA" sz="2000">
              <a:solidFill>
                <a:schemeClr val="tx1">
                  <a:lumMod val="65000"/>
                  <a:lumOff val="35000"/>
                </a:schemeClr>
              </a:solidFill>
              <a:effectLst/>
              <a:latin typeface="Cavolini" panose="03000502040302020204" pitchFamily="66" charset="0"/>
              <a:ea typeface="Hannotate SC" panose="03000500000000000000" pitchFamily="66" charset="-122"/>
              <a:cs typeface="Cavolini" panose="03000502040302020204" pitchFamily="66" charset="0"/>
            </a:endParaRPr>
          </a:p>
        </p:txBody>
      </p:sp>
      <p:sp>
        <p:nvSpPr>
          <p:cNvPr id="2" name="TextBox 1">
            <a:extLst>
              <a:ext uri="{FF2B5EF4-FFF2-40B4-BE49-F238E27FC236}">
                <a16:creationId xmlns:a16="http://schemas.microsoft.com/office/drawing/2014/main" id="{9874AF88-2051-084C-A86B-88D7A5095BEB}"/>
              </a:ext>
            </a:extLst>
          </p:cNvPr>
          <p:cNvSpPr txBox="1"/>
          <p:nvPr/>
        </p:nvSpPr>
        <p:spPr>
          <a:xfrm>
            <a:off x="4203455" y="754634"/>
            <a:ext cx="3962400" cy="523220"/>
          </a:xfrm>
          <a:prstGeom prst="rect">
            <a:avLst/>
          </a:prstGeom>
          <a:noFill/>
        </p:spPr>
        <p:txBody>
          <a:bodyPr wrap="square" rtlCol="0">
            <a:spAutoFit/>
          </a:bodyPr>
          <a:lstStyle/>
          <a:p>
            <a:r>
              <a:rPr lang="en-US" sz="2800" b="1">
                <a:latin typeface="Cavolini" panose="03000502040302020204" pitchFamily="66" charset="0"/>
                <a:cs typeface="Cavolini" panose="03000502040302020204" pitchFamily="66" charset="0"/>
              </a:rPr>
              <a:t>Consolidation Task</a:t>
            </a:r>
          </a:p>
        </p:txBody>
      </p:sp>
      <p:pic>
        <p:nvPicPr>
          <p:cNvPr id="7" name="Picture 14">
            <a:extLst>
              <a:ext uri="{FF2B5EF4-FFF2-40B4-BE49-F238E27FC236}">
                <a16:creationId xmlns:a16="http://schemas.microsoft.com/office/drawing/2014/main" id="{F4C4EE79-4CB6-4531-940E-668591A23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a:extLst>
              <a:ext uri="{FF2B5EF4-FFF2-40B4-BE49-F238E27FC236}">
                <a16:creationId xmlns:a16="http://schemas.microsoft.com/office/drawing/2014/main" id="{6B5AE395-A4D8-470E-9282-AC41AB70E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492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98420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39" y="1132062"/>
            <a:ext cx="4044241" cy="5415521"/>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B90002"/>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B90002"/>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B90002"/>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10" y="2995563"/>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636" y="4522889"/>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5938" y="3110874"/>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01764" y="4522889"/>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44779" y="3813477"/>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264358"/>
            <a:ext cx="2915605" cy="1323439"/>
          </a:xfrm>
          <a:prstGeom prst="rect">
            <a:avLst/>
          </a:prstGeom>
          <a:noFill/>
        </p:spPr>
        <p:txBody>
          <a:bodyPr wrap="square" rtlCol="0" anchor="ctr">
            <a:spAutoFit/>
          </a:bodyPr>
          <a:lstStyle/>
          <a:p>
            <a:pPr algn="ctr"/>
            <a:r>
              <a:rPr lang="en-US" sz="4000">
                <a:latin typeface="Bradley Hand" pitchFamily="2" charset="77"/>
              </a:rPr>
              <a:t>Would You Rather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850457"/>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chemeClr val="accent6"/>
                </a:solidFill>
                <a:latin typeface="Marker Felt Thin" panose="02000400000000000000" pitchFamily="2" charset="77"/>
              </a:rPr>
              <a:t>$</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83345" y="3885635"/>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rgbClr val="FF0000"/>
                </a:solidFill>
                <a:latin typeface="Marker Felt Thin" panose="02000400000000000000" pitchFamily="2" charset="77"/>
              </a:rPr>
              <a:t>$$</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Cavolini"/>
                <a:cs typeface="Cavolini"/>
              </a:rPr>
              <a:t>Problem Solving</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685612" y="4992972"/>
            <a:ext cx="3246444" cy="646331"/>
          </a:xfrm>
          <a:prstGeom prst="rect">
            <a:avLst/>
          </a:prstGeom>
          <a:noFill/>
        </p:spPr>
        <p:txBody>
          <a:bodyPr wrap="square" rtlCol="0" anchor="ctr">
            <a:spAutoFit/>
          </a:bodyPr>
          <a:lstStyle/>
          <a:p>
            <a:pPr algn="ctr"/>
            <a:r>
              <a:rPr lang="en-US" sz="3600" dirty="0" smtClean="0">
                <a:latin typeface="Marker Felt Thin" panose="02000400000000000000" pitchFamily="2" charset="77"/>
              </a:rPr>
              <a:t>Cha-Ching </a:t>
            </a:r>
            <a:r>
              <a:rPr lang="en-US" sz="3600" dirty="0">
                <a:solidFill>
                  <a:srgbClr val="00B0F0"/>
                </a:solidFill>
                <a:latin typeface="Marker Felt Thin" panose="02000400000000000000" pitchFamily="2" charset="77"/>
              </a:rPr>
              <a:t>$$$</a:t>
            </a:r>
          </a:p>
        </p:txBody>
      </p:sp>
    </p:spTree>
    <p:extLst>
      <p:ext uri="{BB962C8B-B14F-4D97-AF65-F5344CB8AC3E}">
        <p14:creationId xmlns:p14="http://schemas.microsoft.com/office/powerpoint/2010/main" val="1102663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7910"/>
            <a:ext cx="2721527" cy="420564"/>
          </a:xfrm>
          <a:prstGeom prst="rect">
            <a:avLst/>
          </a:prstGeom>
          <a:solidFill>
            <a:srgbClr val="C00000"/>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174022" y="12039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graphicFrame>
        <p:nvGraphicFramePr>
          <p:cNvPr id="2" name="Table 1">
            <a:extLst>
              <a:ext uri="{FF2B5EF4-FFF2-40B4-BE49-F238E27FC236}">
                <a16:creationId xmlns:a16="http://schemas.microsoft.com/office/drawing/2014/main" id="{D2457558-1FE7-8E47-A37E-234F4ECC1CEA}"/>
              </a:ext>
            </a:extLst>
          </p:cNvPr>
          <p:cNvGraphicFramePr>
            <a:graphicFrameLocks noGrp="1"/>
          </p:cNvGraphicFramePr>
          <p:nvPr>
            <p:extLst>
              <p:ext uri="{D42A27DB-BD31-4B8C-83A1-F6EECF244321}">
                <p14:modId xmlns:p14="http://schemas.microsoft.com/office/powerpoint/2010/main" val="2377509207"/>
              </p:ext>
            </p:extLst>
          </p:nvPr>
        </p:nvGraphicFramePr>
        <p:xfrm>
          <a:off x="4357948" y="2031633"/>
          <a:ext cx="2007290" cy="3237636"/>
        </p:xfrm>
        <a:graphic>
          <a:graphicData uri="http://schemas.openxmlformats.org/drawingml/2006/table">
            <a:tbl>
              <a:tblPr/>
              <a:tblGrid>
                <a:gridCol w="1003645">
                  <a:extLst>
                    <a:ext uri="{9D8B030D-6E8A-4147-A177-3AD203B41FA5}">
                      <a16:colId xmlns:a16="http://schemas.microsoft.com/office/drawing/2014/main" val="1514184276"/>
                    </a:ext>
                  </a:extLst>
                </a:gridCol>
                <a:gridCol w="1003645">
                  <a:extLst>
                    <a:ext uri="{9D8B030D-6E8A-4147-A177-3AD203B41FA5}">
                      <a16:colId xmlns:a16="http://schemas.microsoft.com/office/drawing/2014/main" val="2312179141"/>
                    </a:ext>
                  </a:extLst>
                </a:gridCol>
              </a:tblGrid>
              <a:tr h="743781">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x</a:t>
                      </a:r>
                      <a:endParaRPr lang="en-CA">
                        <a:effectLst/>
                      </a:endParaRPr>
                    </a:p>
                  </a:txBody>
                  <a:tcPr marL="95250" marR="95250" marT="95250" marB="95250" anchor="ctr">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1200" b="1" i="0" u="none" strike="noStrike">
                          <a:solidFill>
                            <a:srgbClr val="000000"/>
                          </a:solidFill>
                          <a:effectLst/>
                          <a:latin typeface="Arial" panose="020B0604020202020204" pitchFamily="34" charset="0"/>
                        </a:rPr>
                        <a:t>Number of Squares</a:t>
                      </a:r>
                      <a:endParaRPr lang="en-CA" sz="2800">
                        <a:effectLst/>
                      </a:endParaRPr>
                    </a:p>
                  </a:txBody>
                  <a:tcPr marL="95250" marR="95250" marT="95250" marB="95250" anchor="ctr">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93233905"/>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a:effectLst/>
                        </a:rPr>
                        <a:t>7</a:t>
                      </a: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186190826"/>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a:effectLst/>
                        </a:rPr>
                        <a:t>13</a:t>
                      </a: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266541858"/>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a:effectLst/>
                        </a:rPr>
                        <a:t>19</a:t>
                      </a: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5678513"/>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a:effectLst/>
                        </a:rPr>
                        <a:t>25</a:t>
                      </a: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73092917"/>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a:effectLst/>
                        </a:rPr>
                        <a:t>31</a:t>
                      </a: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7738187"/>
                  </a:ext>
                </a:extLst>
              </a:tr>
            </a:tbl>
          </a:graphicData>
        </a:graphic>
      </p:graphicFrame>
      <p:sp>
        <p:nvSpPr>
          <p:cNvPr id="5" name="Rectangle 4">
            <a:extLst>
              <a:ext uri="{FF2B5EF4-FFF2-40B4-BE49-F238E27FC236}">
                <a16:creationId xmlns:a16="http://schemas.microsoft.com/office/drawing/2014/main" id="{9A4158D0-E9C9-164C-9C07-4712136B0B8A}"/>
              </a:ext>
            </a:extLst>
          </p:cNvPr>
          <p:cNvSpPr/>
          <p:nvPr/>
        </p:nvSpPr>
        <p:spPr>
          <a:xfrm>
            <a:off x="589159" y="2751891"/>
            <a:ext cx="2851278" cy="1354217"/>
          </a:xfrm>
          <a:prstGeom prst="rect">
            <a:avLst/>
          </a:prstGeom>
        </p:spPr>
        <p:txBody>
          <a:bodyPr wrap="square">
            <a:spAutoFit/>
          </a:bodyPr>
          <a:lstStyle/>
          <a:p>
            <a:pPr algn="ctr"/>
            <a:r>
              <a:rPr lang="en-CA" sz="3600" b="1">
                <a:solidFill>
                  <a:srgbClr val="000000"/>
                </a:solidFill>
                <a:latin typeface="Cavolini" panose="03000502040302020204" pitchFamily="66" charset="0"/>
                <a:cs typeface="Cavolini" panose="03000502040302020204" pitchFamily="66" charset="0"/>
              </a:rPr>
              <a:t>y = 12x</a:t>
            </a:r>
            <a:endParaRPr lang="en-CA" sz="3600">
              <a:latin typeface="Cavolini" panose="03000502040302020204" pitchFamily="66" charset="0"/>
              <a:cs typeface="Cavolini" panose="03000502040302020204" pitchFamily="66" charset="0"/>
            </a:endParaRPr>
          </a:p>
          <a:p>
            <a:pPr algn="ctr"/>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r>
              <a:rPr lang="en-CA" sz="1400" b="1">
                <a:solidFill>
                  <a:srgbClr val="000000"/>
                </a:solidFill>
                <a:latin typeface="Cavolini" panose="03000502040302020204" pitchFamily="66" charset="0"/>
                <a:cs typeface="Cavolini" panose="03000502040302020204" pitchFamily="66" charset="0"/>
              </a:rPr>
              <a:t>Where y represents the </a:t>
            </a:r>
            <a:endParaRPr lang="en-CA" sz="1400">
              <a:latin typeface="Cavolini" panose="03000502040302020204" pitchFamily="66" charset="0"/>
              <a:cs typeface="Cavolini" panose="03000502040302020204" pitchFamily="66" charset="0"/>
            </a:endParaRPr>
          </a:p>
          <a:p>
            <a:pPr algn="ctr"/>
            <a:r>
              <a:rPr lang="en-CA" sz="1400" b="1">
                <a:solidFill>
                  <a:srgbClr val="000000"/>
                </a:solidFill>
                <a:latin typeface="Cavolini" panose="03000502040302020204" pitchFamily="66" charset="0"/>
                <a:cs typeface="Cavolini" panose="03000502040302020204" pitchFamily="66" charset="0"/>
              </a:rPr>
              <a:t>of squares</a:t>
            </a:r>
            <a:endParaRPr lang="en-CA" sz="1400">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2063174C-3A8B-2448-AF3F-C9A8D955C35F}"/>
              </a:ext>
            </a:extLst>
          </p:cNvPr>
          <p:cNvSpPr/>
          <p:nvPr/>
        </p:nvSpPr>
        <p:spPr>
          <a:xfrm>
            <a:off x="302208" y="1106261"/>
            <a:ext cx="11587584" cy="461665"/>
          </a:xfrm>
          <a:prstGeom prst="rect">
            <a:avLst/>
          </a:prstGeom>
        </p:spPr>
        <p:txBody>
          <a:bodyPr wrap="square">
            <a:spAutoFit/>
          </a:bodyPr>
          <a:lstStyle/>
          <a:p>
            <a:pPr algn="ctr"/>
            <a:r>
              <a:rPr lang="en-CA" sz="2400" b="1">
                <a:solidFill>
                  <a:srgbClr val="000000"/>
                </a:solidFill>
                <a:latin typeface="Cavolini" panose="03000502040302020204" pitchFamily="66" charset="0"/>
                <a:cs typeface="Cavolini" panose="03000502040302020204" pitchFamily="66" charset="0"/>
              </a:rPr>
              <a:t>Each representation below represents a </a:t>
            </a:r>
            <a:r>
              <a:rPr lang="en-CA" sz="2400" b="1">
                <a:solidFill>
                  <a:srgbClr val="FF0000"/>
                </a:solidFill>
                <a:latin typeface="Cavolini" panose="03000502040302020204" pitchFamily="66" charset="0"/>
                <a:cs typeface="Cavolini" panose="03000502040302020204" pitchFamily="66" charset="0"/>
              </a:rPr>
              <a:t>different</a:t>
            </a:r>
            <a:r>
              <a:rPr lang="en-CA" sz="2400" b="1">
                <a:solidFill>
                  <a:srgbClr val="000000"/>
                </a:solidFill>
                <a:latin typeface="Cavolini" panose="03000502040302020204" pitchFamily="66" charset="0"/>
                <a:cs typeface="Cavolini" panose="03000502040302020204" pitchFamily="66" charset="0"/>
              </a:rPr>
              <a:t> increasing pattern. </a:t>
            </a:r>
            <a:endParaRPr lang="en-CA" sz="2400">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DBE362E7-5373-C54A-8E7C-47452CADB175}"/>
              </a:ext>
            </a:extLst>
          </p:cNvPr>
          <p:cNvSpPr/>
          <p:nvPr/>
        </p:nvSpPr>
        <p:spPr>
          <a:xfrm>
            <a:off x="40030" y="5573189"/>
            <a:ext cx="11849762" cy="1477328"/>
          </a:xfrm>
          <a:prstGeom prst="rect">
            <a:avLst/>
          </a:prstGeom>
        </p:spPr>
        <p:txBody>
          <a:bodyPr wrap="square">
            <a:spAutoFit/>
          </a:bodyPr>
          <a:lstStyle/>
          <a:p>
            <a:pPr algn="ctr"/>
            <a:r>
              <a:rPr lang="en-CA">
                <a:solidFill>
                  <a:srgbClr val="000000"/>
                </a:solidFill>
                <a:latin typeface="Cavolini" panose="03000502040302020204" pitchFamily="66" charset="0"/>
                <a:cs typeface="Cavolini" panose="03000502040302020204" pitchFamily="66" charset="0"/>
              </a:rPr>
              <a:t>For which pattern would you rather find the number of squares in the 18</a:t>
            </a:r>
            <a:r>
              <a:rPr lang="en-CA" baseline="30000">
                <a:solidFill>
                  <a:srgbClr val="000000"/>
                </a:solidFill>
                <a:latin typeface="Cavolini" panose="03000502040302020204" pitchFamily="66" charset="0"/>
                <a:cs typeface="Cavolini" panose="03000502040302020204" pitchFamily="66" charset="0"/>
              </a:rPr>
              <a:t>th</a:t>
            </a:r>
            <a:r>
              <a:rPr lang="en-CA">
                <a:solidFill>
                  <a:srgbClr val="000000"/>
                </a:solidFill>
                <a:latin typeface="Cavolini" panose="03000502040302020204" pitchFamily="66" charset="0"/>
                <a:cs typeface="Cavolini" panose="03000502040302020204" pitchFamily="66" charset="0"/>
              </a:rPr>
              <a:t> figure?</a:t>
            </a:r>
          </a:p>
          <a:p>
            <a:pPr algn="ctr"/>
            <a:endParaRPr lang="en-CA">
              <a:latin typeface="Cavolini" panose="03000502040302020204" pitchFamily="66" charset="0"/>
              <a:cs typeface="Cavolini" panose="03000502040302020204" pitchFamily="66" charset="0"/>
            </a:endParaRPr>
          </a:p>
          <a:p>
            <a:pPr algn="ctr"/>
            <a:r>
              <a:rPr lang="en-CA">
                <a:solidFill>
                  <a:srgbClr val="000000"/>
                </a:solidFill>
                <a:latin typeface="Cavolini" panose="03000502040302020204" pitchFamily="66" charset="0"/>
                <a:cs typeface="Cavolini" panose="03000502040302020204" pitchFamily="66" charset="0"/>
              </a:rPr>
              <a:t>Why did you pick that one, and how many squares do you think it would have?</a:t>
            </a:r>
            <a:endParaRPr lang="en-CA">
              <a:latin typeface="Cavolini" panose="03000502040302020204" pitchFamily="66" charset="0"/>
              <a:cs typeface="Cavolini" panose="03000502040302020204" pitchFamily="66" charset="0"/>
            </a:endParaRPr>
          </a:p>
          <a:p>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endParaRPr lang="en-US">
              <a:latin typeface="Cavolini" panose="03000502040302020204" pitchFamily="66" charset="0"/>
              <a:cs typeface="Cavolini" panose="03000502040302020204" pitchFamily="66" charset="0"/>
            </a:endParaRPr>
          </a:p>
        </p:txBody>
      </p:sp>
      <p:pic>
        <p:nvPicPr>
          <p:cNvPr id="14" name="Picture 13" descr="Chart, line chart&#10;&#10;Description automatically generated">
            <a:extLst>
              <a:ext uri="{FF2B5EF4-FFF2-40B4-BE49-F238E27FC236}">
                <a16:creationId xmlns:a16="http://schemas.microsoft.com/office/drawing/2014/main" id="{1CEB2534-C251-9B40-BD5C-114457086923}"/>
              </a:ext>
            </a:extLst>
          </p:cNvPr>
          <p:cNvPicPr>
            <a:picLocks noChangeAspect="1"/>
          </p:cNvPicPr>
          <p:nvPr/>
        </p:nvPicPr>
        <p:blipFill>
          <a:blip r:embed="rId3"/>
          <a:stretch>
            <a:fillRect/>
          </a:stretch>
        </p:blipFill>
        <p:spPr>
          <a:xfrm>
            <a:off x="7167691" y="1644125"/>
            <a:ext cx="3516567" cy="3929064"/>
          </a:xfrm>
          <a:prstGeom prst="rect">
            <a:avLst/>
          </a:prstGeom>
        </p:spPr>
      </p:pic>
      <p:cxnSp>
        <p:nvCxnSpPr>
          <p:cNvPr id="16" name="Straight Arrow Connector 15">
            <a:extLst>
              <a:ext uri="{FF2B5EF4-FFF2-40B4-BE49-F238E27FC236}">
                <a16:creationId xmlns:a16="http://schemas.microsoft.com/office/drawing/2014/main" id="{D03AF3E6-2C6D-B046-909D-33297A9D058E}"/>
              </a:ext>
            </a:extLst>
          </p:cNvPr>
          <p:cNvCxnSpPr>
            <a:cxnSpLocks/>
          </p:cNvCxnSpPr>
          <p:nvPr/>
        </p:nvCxnSpPr>
        <p:spPr>
          <a:xfrm flipV="1">
            <a:off x="8560904" y="1895061"/>
            <a:ext cx="1669774" cy="2650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52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60205"/>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723424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1474"/>
            <a:ext cx="2721527" cy="420564"/>
          </a:xfrm>
          <a:prstGeom prst="rect">
            <a:avLst/>
          </a:prstGeom>
          <a:solidFill>
            <a:srgbClr val="C00000"/>
          </a:solidFill>
          <a:ln w="28575">
            <a:solidFill>
              <a:srgbClr val="A602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187274" y="205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89C99BDB-2ACB-5F49-8E6B-054DC0B64C40}"/>
              </a:ext>
            </a:extLst>
          </p:cNvPr>
          <p:cNvSpPr/>
          <p:nvPr/>
        </p:nvSpPr>
        <p:spPr>
          <a:xfrm>
            <a:off x="371058" y="1666135"/>
            <a:ext cx="11370367" cy="4493538"/>
          </a:xfrm>
          <a:prstGeom prst="rect">
            <a:avLst/>
          </a:prstGeom>
        </p:spPr>
        <p:txBody>
          <a:bodyPr wrap="square">
            <a:spAutoFit/>
          </a:bodyPr>
          <a:lstStyle/>
          <a:p>
            <a:r>
              <a:rPr lang="en-CA" sz="2000">
                <a:solidFill>
                  <a:srgbClr val="000000"/>
                </a:solidFill>
                <a:latin typeface="Cavolini" panose="03000502040302020204" pitchFamily="66" charset="0"/>
                <a:cs typeface="Cavolini" panose="03000502040302020204" pitchFamily="66" charset="0"/>
              </a:rPr>
              <a:t>Max is a website designer. He charges a flat fee of $65 and an additional $15 per hour for his time.  </a:t>
            </a:r>
            <a:endParaRPr lang="en-CA" sz="2000">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How much more would someone pay to have Max spend a total of 24 hours on their website creation instead of only 17 hours?</a:t>
            </a: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Can you write an equation that Max could use to calculate a customer’s total bill for any number of hours that he spends?</a:t>
            </a:r>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endParaRPr lang="en-US">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0FFB0C3-286D-374E-AD68-7AA10A719DAC}"/>
              </a:ext>
            </a:extLst>
          </p:cNvPr>
          <p:cNvSpPr txBox="1"/>
          <p:nvPr/>
        </p:nvSpPr>
        <p:spPr>
          <a:xfrm>
            <a:off x="4638197" y="351474"/>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chemeClr val="accent6"/>
                </a:solidFill>
                <a:latin typeface="Marker Felt Thin" panose="02000400000000000000" pitchFamily="2" charset="77"/>
              </a:rPr>
              <a:t>$</a:t>
            </a:r>
          </a:p>
        </p:txBody>
      </p:sp>
    </p:spTree>
    <p:extLst>
      <p:ext uri="{BB962C8B-B14F-4D97-AF65-F5344CB8AC3E}">
        <p14:creationId xmlns:p14="http://schemas.microsoft.com/office/powerpoint/2010/main" val="733806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1474"/>
            <a:ext cx="2721527" cy="420564"/>
          </a:xfrm>
          <a:prstGeom prst="rect">
            <a:avLst/>
          </a:prstGeom>
          <a:solidFill>
            <a:srgbClr val="A60205"/>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187274" y="205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89C99BDB-2ACB-5F49-8E6B-054DC0B64C40}"/>
              </a:ext>
            </a:extLst>
          </p:cNvPr>
          <p:cNvSpPr/>
          <p:nvPr/>
        </p:nvSpPr>
        <p:spPr>
          <a:xfrm>
            <a:off x="371058" y="1666135"/>
            <a:ext cx="11370367" cy="1477328"/>
          </a:xfrm>
          <a:prstGeom prst="rect">
            <a:avLst/>
          </a:prstGeom>
        </p:spPr>
        <p:txBody>
          <a:bodyPr wrap="square">
            <a:spAutoFit/>
          </a:bodyPr>
          <a:lstStyle/>
          <a:p>
            <a:r>
              <a:rPr lang="en-CA" sz="2000">
                <a:solidFill>
                  <a:srgbClr val="000000"/>
                </a:solidFill>
                <a:latin typeface="Cavolini" panose="03000502040302020204" pitchFamily="66" charset="0"/>
                <a:cs typeface="Cavolini" panose="03000502040302020204" pitchFamily="66" charset="0"/>
              </a:rPr>
              <a:t>Max is a website designer. He charges a flat fee of $65 and an additional $15 per hour for his time.  </a:t>
            </a:r>
            <a:endParaRPr lang="en-CA" sz="2000">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If a customer received a bill for $335, how many hours did Max need to spend on their website creation? Justify your thinking.</a:t>
            </a:r>
          </a:p>
        </p:txBody>
      </p:sp>
      <p:sp>
        <p:nvSpPr>
          <p:cNvPr id="6" name="TextBox 5">
            <a:extLst>
              <a:ext uri="{FF2B5EF4-FFF2-40B4-BE49-F238E27FC236}">
                <a16:creationId xmlns:a16="http://schemas.microsoft.com/office/drawing/2014/main" id="{00FFB0C3-286D-374E-AD68-7AA10A719DAC}"/>
              </a:ext>
            </a:extLst>
          </p:cNvPr>
          <p:cNvSpPr txBox="1"/>
          <p:nvPr/>
        </p:nvSpPr>
        <p:spPr>
          <a:xfrm>
            <a:off x="4638197" y="351474"/>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rgbClr val="FF0000"/>
                </a:solidFill>
                <a:latin typeface="Marker Felt Thin" panose="02000400000000000000" pitchFamily="2" charset="77"/>
              </a:rPr>
              <a:t>$$</a:t>
            </a:r>
          </a:p>
        </p:txBody>
      </p:sp>
    </p:spTree>
    <p:extLst>
      <p:ext uri="{BB962C8B-B14F-4D97-AF65-F5344CB8AC3E}">
        <p14:creationId xmlns:p14="http://schemas.microsoft.com/office/powerpoint/2010/main" val="2582866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94290"/>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1474"/>
            <a:ext cx="2721527" cy="420564"/>
          </a:xfrm>
          <a:prstGeom prst="rect">
            <a:avLst/>
          </a:prstGeom>
          <a:solidFill>
            <a:srgbClr val="A60205"/>
          </a:solidFill>
          <a:ln w="28575">
            <a:solidFill>
              <a:srgbClr val="A602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187274" y="205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89C99BDB-2ACB-5F49-8E6B-054DC0B64C40}"/>
              </a:ext>
            </a:extLst>
          </p:cNvPr>
          <p:cNvSpPr/>
          <p:nvPr/>
        </p:nvSpPr>
        <p:spPr>
          <a:xfrm>
            <a:off x="605490" y="1491201"/>
            <a:ext cx="10857640" cy="4031873"/>
          </a:xfrm>
          <a:prstGeom prst="rect">
            <a:avLst/>
          </a:prstGeom>
        </p:spPr>
        <p:txBody>
          <a:bodyPr wrap="square">
            <a:spAutoFit/>
          </a:bodyPr>
          <a:lstStyle/>
          <a:p>
            <a:r>
              <a:rPr lang="en-CA" sz="2000">
                <a:solidFill>
                  <a:srgbClr val="000000"/>
                </a:solidFill>
                <a:latin typeface="Cavolini" panose="03000502040302020204" pitchFamily="66" charset="0"/>
                <a:cs typeface="Cavolini" panose="03000502040302020204" pitchFamily="66" charset="0"/>
              </a:rPr>
              <a:t>Max is a website designer. He charges a flat fee of $65 and an additional $15 per hour for his time.  </a:t>
            </a:r>
            <a:endParaRPr lang="en-CA" sz="2000">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err="1">
                <a:latin typeface="Cavolini" panose="03000502040302020204" pitchFamily="66" charset="0"/>
                <a:cs typeface="Cavolini" panose="03000502040302020204" pitchFamily="66" charset="0"/>
              </a:rPr>
              <a:t>Maric</a:t>
            </a:r>
            <a:r>
              <a:rPr lang="en-CA" sz="1600">
                <a:latin typeface="Cavolini" panose="03000502040302020204" pitchFamily="66" charset="0"/>
                <a:cs typeface="Cavolini" panose="03000502040302020204" pitchFamily="66" charset="0"/>
              </a:rPr>
              <a:t> got his bill for $207.50 for 10 hours of work and thought something was wrong. Can you figure out what might have happened?</a:t>
            </a: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endParaRPr lang="en-US">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0FFB0C3-286D-374E-AD68-7AA10A719DAC}"/>
              </a:ext>
            </a:extLst>
          </p:cNvPr>
          <p:cNvSpPr txBox="1"/>
          <p:nvPr/>
        </p:nvSpPr>
        <p:spPr>
          <a:xfrm>
            <a:off x="4638197" y="351474"/>
            <a:ext cx="5658742"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rgbClr val="FF0000"/>
                </a:solidFill>
                <a:latin typeface="Marker Felt Thin" panose="02000400000000000000" pitchFamily="2" charset="77"/>
              </a:rPr>
              <a:t>$$</a:t>
            </a:r>
            <a:r>
              <a:rPr lang="en-US" sz="3600">
                <a:latin typeface="Marker Felt Thin" panose="02000400000000000000" pitchFamily="2" charset="77"/>
              </a:rPr>
              <a:t> - </a:t>
            </a:r>
            <a:r>
              <a:rPr lang="en-US" sz="2400">
                <a:latin typeface="Marker Felt Thin" panose="02000400000000000000" pitchFamily="2" charset="77"/>
              </a:rPr>
              <a:t>Extension (optional)</a:t>
            </a:r>
            <a:endParaRPr lang="en-US" sz="3600">
              <a:latin typeface="Marker Felt Thin" panose="02000400000000000000" pitchFamily="2" charset="77"/>
            </a:endParaRPr>
          </a:p>
        </p:txBody>
      </p:sp>
    </p:spTree>
    <p:extLst>
      <p:ext uri="{BB962C8B-B14F-4D97-AF65-F5344CB8AC3E}">
        <p14:creationId xmlns:p14="http://schemas.microsoft.com/office/powerpoint/2010/main" val="261678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1474"/>
            <a:ext cx="2721527" cy="420564"/>
          </a:xfrm>
          <a:prstGeom prst="rect">
            <a:avLst/>
          </a:prstGeom>
          <a:solidFill>
            <a:srgbClr val="A60205"/>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187274" y="205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89C99BDB-2ACB-5F49-8E6B-054DC0B64C40}"/>
              </a:ext>
            </a:extLst>
          </p:cNvPr>
          <p:cNvSpPr/>
          <p:nvPr/>
        </p:nvSpPr>
        <p:spPr>
          <a:xfrm>
            <a:off x="371058" y="1666135"/>
            <a:ext cx="11370367" cy="4247317"/>
          </a:xfrm>
          <a:prstGeom prst="rect">
            <a:avLst/>
          </a:prstGeom>
        </p:spPr>
        <p:txBody>
          <a:bodyPr wrap="square">
            <a:spAutoFit/>
          </a:bodyPr>
          <a:lstStyle/>
          <a:p>
            <a:r>
              <a:rPr lang="en-CA" sz="2000">
                <a:solidFill>
                  <a:srgbClr val="000000"/>
                </a:solidFill>
                <a:latin typeface="Cavolini" panose="03000502040302020204" pitchFamily="66" charset="0"/>
                <a:cs typeface="Cavolini" panose="03000502040302020204" pitchFamily="66" charset="0"/>
              </a:rPr>
              <a:t>Max’s biggest competitor Asha charges her customers using a different system. She charges an hourly rate of $23 and requires a minimum on each job of at least 5 hours.</a:t>
            </a:r>
            <a:endParaRPr lang="en-CA">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Jayla wants a website designed for her “</a:t>
            </a:r>
            <a:r>
              <a:rPr lang="en-CA" sz="1600" i="1">
                <a:latin typeface="Cavolini" panose="03000502040302020204" pitchFamily="66" charset="0"/>
                <a:cs typeface="Cavolini" panose="03000502040302020204" pitchFamily="66" charset="0"/>
              </a:rPr>
              <a:t>Home Cooked Cooking</a:t>
            </a:r>
            <a:r>
              <a:rPr lang="en-CA" sz="1600">
                <a:latin typeface="Cavolini" panose="03000502040302020204" pitchFamily="66" charset="0"/>
                <a:cs typeface="Cavolini" panose="03000502040302020204" pitchFamily="66" charset="0"/>
              </a:rPr>
              <a:t>” business that is likely to take about 12 hours of time to create. Which person would charge less for that job?</a:t>
            </a: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Do you think Jayla would ALWAYS get a better deal from the person you determined above?</a:t>
            </a:r>
          </a:p>
          <a:p>
            <a:pPr lvl="1"/>
            <a:endParaRPr lang="en-CA" sz="1600">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0FFB0C3-286D-374E-AD68-7AA10A719DAC}"/>
              </a:ext>
            </a:extLst>
          </p:cNvPr>
          <p:cNvSpPr txBox="1"/>
          <p:nvPr/>
        </p:nvSpPr>
        <p:spPr>
          <a:xfrm>
            <a:off x="4638197" y="351474"/>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rgbClr val="00B0F0"/>
                </a:solidFill>
                <a:latin typeface="Marker Felt Thin" panose="02000400000000000000" pitchFamily="2" charset="77"/>
              </a:rPr>
              <a:t>$$$</a:t>
            </a:r>
          </a:p>
        </p:txBody>
      </p:sp>
    </p:spTree>
    <p:extLst>
      <p:ext uri="{BB962C8B-B14F-4D97-AF65-F5344CB8AC3E}">
        <p14:creationId xmlns:p14="http://schemas.microsoft.com/office/powerpoint/2010/main" val="3263652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52694"/>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51474"/>
            <a:ext cx="2721527" cy="420564"/>
          </a:xfrm>
          <a:prstGeom prst="rect">
            <a:avLst/>
          </a:prstGeom>
          <a:solidFill>
            <a:srgbClr val="A60205"/>
          </a:solidFill>
          <a:ln w="28575">
            <a:solidFill>
              <a:srgbClr val="A602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187274" y="205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89C99BDB-2ACB-5F49-8E6B-054DC0B64C40}"/>
              </a:ext>
            </a:extLst>
          </p:cNvPr>
          <p:cNvSpPr/>
          <p:nvPr/>
        </p:nvSpPr>
        <p:spPr>
          <a:xfrm>
            <a:off x="384313" y="1491201"/>
            <a:ext cx="11710642" cy="3908762"/>
          </a:xfrm>
          <a:prstGeom prst="rect">
            <a:avLst/>
          </a:prstGeom>
        </p:spPr>
        <p:txBody>
          <a:bodyPr wrap="square">
            <a:spAutoFit/>
          </a:bodyPr>
          <a:lstStyle/>
          <a:p>
            <a:r>
              <a:rPr lang="en-CA">
                <a:solidFill>
                  <a:srgbClr val="000000"/>
                </a:solidFill>
                <a:latin typeface="Cavolini" panose="03000502040302020204" pitchFamily="66" charset="0"/>
                <a:cs typeface="Cavolini" panose="03000502040302020204" pitchFamily="66" charset="0"/>
              </a:rPr>
              <a:t>Max charges a flat fee of $65 and an additional $15 per hour for his time. </a:t>
            </a:r>
          </a:p>
          <a:p>
            <a:r>
              <a:rPr lang="en-CA">
                <a:solidFill>
                  <a:srgbClr val="000000"/>
                </a:solidFill>
                <a:latin typeface="Cavolini" panose="03000502040302020204" pitchFamily="66" charset="0"/>
                <a:cs typeface="Cavolini" panose="03000502040302020204" pitchFamily="66" charset="0"/>
              </a:rPr>
              <a:t>Asha charges an hourly rate of $23 and requires a minimum of at least 5 hours of work.</a:t>
            </a:r>
            <a:endParaRPr lang="en-CA">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endParaRPr lang="en-CA">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sz="1600">
                <a:latin typeface="Cavolini" panose="03000502040302020204" pitchFamily="66" charset="0"/>
                <a:cs typeface="Cavolini" panose="03000502040302020204" pitchFamily="66" charset="0"/>
              </a:rPr>
              <a:t>Which one provides the better deal? Prove it.</a:t>
            </a:r>
          </a:p>
          <a:p>
            <a:pPr lvl="1"/>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a:p>
            <a:pPr lvl="1"/>
            <a:endParaRPr lang="en-CA" sz="1600">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0FFB0C3-286D-374E-AD68-7AA10A719DAC}"/>
              </a:ext>
            </a:extLst>
          </p:cNvPr>
          <p:cNvSpPr txBox="1"/>
          <p:nvPr/>
        </p:nvSpPr>
        <p:spPr>
          <a:xfrm>
            <a:off x="4638196" y="351474"/>
            <a:ext cx="5910533" cy="646331"/>
          </a:xfrm>
          <a:prstGeom prst="rect">
            <a:avLst/>
          </a:prstGeom>
          <a:noFill/>
        </p:spPr>
        <p:txBody>
          <a:bodyPr wrap="square" rtlCol="0" anchor="ctr">
            <a:spAutoFit/>
          </a:bodyPr>
          <a:lstStyle/>
          <a:p>
            <a:pPr algn="ctr"/>
            <a:r>
              <a:rPr lang="en-US" sz="3600">
                <a:latin typeface="Marker Felt Thin" panose="02000400000000000000" pitchFamily="2" charset="77"/>
              </a:rPr>
              <a:t>Cha-Ching </a:t>
            </a:r>
            <a:r>
              <a:rPr lang="en-US" sz="3600">
                <a:solidFill>
                  <a:srgbClr val="00B0F0"/>
                </a:solidFill>
                <a:latin typeface="Marker Felt Thin" panose="02000400000000000000" pitchFamily="2" charset="77"/>
              </a:rPr>
              <a:t>$$$</a:t>
            </a:r>
            <a:r>
              <a:rPr lang="en-US" sz="3600">
                <a:latin typeface="Marker Felt Thin" panose="02000400000000000000" pitchFamily="2" charset="77"/>
              </a:rPr>
              <a:t> - </a:t>
            </a:r>
            <a:r>
              <a:rPr lang="en-US" sz="2400">
                <a:latin typeface="Marker Felt Thin" panose="02000400000000000000" pitchFamily="2" charset="77"/>
              </a:rPr>
              <a:t>Extension (optional)</a:t>
            </a:r>
            <a:endParaRPr lang="en-US" sz="3600">
              <a:latin typeface="Marker Felt Thin" panose="02000400000000000000" pitchFamily="2" charset="77"/>
            </a:endParaRPr>
          </a:p>
        </p:txBody>
      </p:sp>
    </p:spTree>
    <p:extLst>
      <p:ext uri="{BB962C8B-B14F-4D97-AF65-F5344CB8AC3E}">
        <p14:creationId xmlns:p14="http://schemas.microsoft.com/office/powerpoint/2010/main" val="2262523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08046" y="4713437"/>
            <a:ext cx="10473334" cy="1631216"/>
          </a:xfrm>
          <a:prstGeom prst="rect">
            <a:avLst/>
          </a:prstGeom>
          <a:noFill/>
        </p:spPr>
        <p:txBody>
          <a:bodyPr wrap="square">
            <a:spAutoFit/>
          </a:bodyPr>
          <a:lstStyle/>
          <a:p>
            <a:pPr marL="457200" indent="-457200">
              <a:buFont typeface="Arial" panose="020B0604020202020204" pitchFamily="34" charset="0"/>
              <a:buChar char="•"/>
            </a:pPr>
            <a:r>
              <a:rPr lang="en-US" sz="2000">
                <a:solidFill>
                  <a:schemeClr val="tx2"/>
                </a:solidFill>
              </a:rPr>
              <a:t>8.PR.1 – Graph and analyze two-variable linear relations.</a:t>
            </a:r>
          </a:p>
          <a:p>
            <a:pPr marL="457200" indent="-457200">
              <a:buFont typeface="Arial" panose="020B0604020202020204" pitchFamily="34" charset="0"/>
              <a:buChar char="•"/>
            </a:pPr>
            <a:endParaRPr lang="en-US" sz="2000">
              <a:solidFill>
                <a:schemeClr val="tx2"/>
              </a:solidFill>
            </a:endParaRPr>
          </a:p>
          <a:p>
            <a:pPr marL="457200" indent="-457200">
              <a:buFont typeface="Arial" panose="020B0604020202020204" pitchFamily="34" charset="0"/>
              <a:buChar char="•"/>
            </a:pPr>
            <a:r>
              <a:rPr lang="en-US" sz="2000">
                <a:solidFill>
                  <a:schemeClr val="tx2"/>
                </a:solidFill>
              </a:rPr>
              <a:t>8.PR.2 – Model and solve problems using linear equations, concretely, pictorially, and symbolically.</a:t>
            </a:r>
          </a:p>
          <a:p>
            <a:endParaRPr lang="en-US" sz="2000">
              <a:solidFill>
                <a:schemeClr val="tx2"/>
              </a:solidFill>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410812" y="4057019"/>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3E1DA9CF-A4F5-2847-84CA-CAA6FBADAE8F}"/>
              </a:ext>
            </a:extLst>
          </p:cNvPr>
          <p:cNvSpPr txBox="1">
            <a:spLocks/>
          </p:cNvSpPr>
          <p:nvPr/>
        </p:nvSpPr>
        <p:spPr>
          <a:xfrm>
            <a:off x="410812" y="729949"/>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Big Ideas</a:t>
            </a:r>
          </a:p>
        </p:txBody>
      </p:sp>
      <p:sp>
        <p:nvSpPr>
          <p:cNvPr id="6" name="TextBox 5">
            <a:extLst>
              <a:ext uri="{FF2B5EF4-FFF2-40B4-BE49-F238E27FC236}">
                <a16:creationId xmlns:a16="http://schemas.microsoft.com/office/drawing/2014/main" id="{87FAD01E-D8C7-5641-8385-BD6D8637C3B1}"/>
              </a:ext>
            </a:extLst>
          </p:cNvPr>
          <p:cNvSpPr txBox="1"/>
          <p:nvPr/>
        </p:nvSpPr>
        <p:spPr>
          <a:xfrm>
            <a:off x="1108046" y="1386367"/>
            <a:ext cx="10473334" cy="2349426"/>
          </a:xfrm>
          <a:prstGeom prst="rect">
            <a:avLst/>
          </a:prstGeom>
          <a:noFill/>
        </p:spPr>
        <p:txBody>
          <a:bodyPr wrap="square">
            <a:spAutoFit/>
          </a:bodyPr>
          <a:lstStyle/>
          <a:p>
            <a:pPr marL="457200" indent="-457200">
              <a:buFont typeface="Arial" panose="020B0604020202020204" pitchFamily="34" charset="0"/>
              <a:buChar char="•"/>
            </a:pPr>
            <a:r>
              <a:rPr lang="en-US" sz="2000">
                <a:solidFill>
                  <a:schemeClr val="tx2"/>
                </a:solidFill>
              </a:rPr>
              <a:t>Patterns can be represented in a variety of ways</a:t>
            </a:r>
          </a:p>
          <a:p>
            <a:r>
              <a:rPr lang="en-US" sz="2000">
                <a:solidFill>
                  <a:schemeClr val="tx2"/>
                </a:solidFill>
              </a:rPr>
              <a:t> </a:t>
            </a:r>
          </a:p>
          <a:p>
            <a:pPr marL="457200" indent="-457200">
              <a:buFont typeface="Arial" panose="020B0604020202020204" pitchFamily="34" charset="0"/>
              <a:buChar char="•"/>
            </a:pPr>
            <a:r>
              <a:rPr lang="en-US" sz="2000">
                <a:solidFill>
                  <a:schemeClr val="tx2"/>
                </a:solidFill>
              </a:rPr>
              <a:t>Algebra, with the use of symbols or variables, expressions, and equations, is a tool for generalizing and representing mathematical situations and patterns in our world</a:t>
            </a:r>
          </a:p>
          <a:p>
            <a:endParaRPr lang="en-US" sz="2000">
              <a:solidFill>
                <a:schemeClr val="tx2"/>
              </a:solidFill>
            </a:endParaRPr>
          </a:p>
          <a:p>
            <a:pPr marL="457200" indent="-457200">
              <a:buFont typeface="Arial" panose="020B0604020202020204" pitchFamily="34" charset="0"/>
              <a:buChar char="•"/>
            </a:pPr>
            <a:r>
              <a:rPr lang="en-US" sz="2000">
                <a:solidFill>
                  <a:schemeClr val="tx2"/>
                </a:solidFill>
              </a:rPr>
              <a:t>Relationships between quantities can be described using rules involving variables</a:t>
            </a:r>
          </a:p>
          <a:p>
            <a:endParaRPr lang="en-US" sz="2667">
              <a:solidFill>
                <a:schemeClr val="tx2"/>
              </a:solidFill>
            </a:endParaRPr>
          </a:p>
        </p:txBody>
      </p:sp>
    </p:spTree>
    <p:extLst>
      <p:ext uri="{BB962C8B-B14F-4D97-AF65-F5344CB8AC3E}">
        <p14:creationId xmlns:p14="http://schemas.microsoft.com/office/powerpoint/2010/main" val="3334847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0205"/>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76069C18-8075-0049-83E7-A11A47C37057}"/>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A60205"/>
          </a:solidFill>
          <a:ln w="28575">
            <a:solidFill>
              <a:srgbClr val="A602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228613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71162"/>
            <a:ext cx="2721527" cy="420564"/>
          </a:xfrm>
          <a:prstGeom prst="rect">
            <a:avLst/>
          </a:prstGeom>
          <a:solidFill>
            <a:srgbClr val="A60205"/>
          </a:solidFill>
          <a:ln w="28575">
            <a:solidFill>
              <a:srgbClr val="A602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189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DA4B4D1C-F55F-7D4D-9EFE-7E3D6A1E1FBC}"/>
              </a:ext>
            </a:extLst>
          </p:cNvPr>
          <p:cNvSpPr txBox="1"/>
          <p:nvPr/>
        </p:nvSpPr>
        <p:spPr>
          <a:xfrm>
            <a:off x="342689" y="1304547"/>
            <a:ext cx="5552660" cy="1200329"/>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Make a list of all the information you know by looking at this graph: </a:t>
            </a:r>
          </a:p>
          <a:p>
            <a:endParaRPr lang="en-US">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endParaRPr lang="en-US">
              <a:latin typeface="Cavolini" panose="03000502040302020204" pitchFamily="66" charset="0"/>
              <a:cs typeface="Cavolini" panose="03000502040302020204" pitchFamily="66" charset="0"/>
            </a:endParaRPr>
          </a:p>
        </p:txBody>
      </p:sp>
      <p:graphicFrame>
        <p:nvGraphicFramePr>
          <p:cNvPr id="10" name="Chart 9">
            <a:extLst>
              <a:ext uri="{FF2B5EF4-FFF2-40B4-BE49-F238E27FC236}">
                <a16:creationId xmlns:a16="http://schemas.microsoft.com/office/drawing/2014/main" id="{060D9BA3-F1B6-9344-9B47-8D896CD65600}"/>
              </a:ext>
            </a:extLst>
          </p:cNvPr>
          <p:cNvGraphicFramePr>
            <a:graphicFrameLocks/>
          </p:cNvGraphicFramePr>
          <p:nvPr>
            <p:extLst>
              <p:ext uri="{D42A27DB-BD31-4B8C-83A1-F6EECF244321}">
                <p14:modId xmlns:p14="http://schemas.microsoft.com/office/powerpoint/2010/main" val="1935361658"/>
              </p:ext>
            </p:extLst>
          </p:nvPr>
        </p:nvGraphicFramePr>
        <p:xfrm>
          <a:off x="5444627" y="811196"/>
          <a:ext cx="5900254" cy="575163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14">
            <a:extLst>
              <a:ext uri="{FF2B5EF4-FFF2-40B4-BE49-F238E27FC236}">
                <a16:creationId xmlns:a16="http://schemas.microsoft.com/office/drawing/2014/main" id="{650F9BA6-6A97-4790-86BE-B0F4850D2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a:extLst>
              <a:ext uri="{FF2B5EF4-FFF2-40B4-BE49-F238E27FC236}">
                <a16:creationId xmlns:a16="http://schemas.microsoft.com/office/drawing/2014/main" id="{3F45A9AA-C986-4D21-9E66-74881C4FB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48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0205"/>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A60205"/>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233107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10" y="3068379"/>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636" y="4595705"/>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5938" y="3183690"/>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01764" y="4595705"/>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44779" y="3886293"/>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264358"/>
            <a:ext cx="2915605" cy="1323439"/>
          </a:xfrm>
          <a:prstGeom prst="rect">
            <a:avLst/>
          </a:prstGeom>
          <a:noFill/>
        </p:spPr>
        <p:txBody>
          <a:bodyPr wrap="square" rtlCol="0" anchor="ctr">
            <a:spAutoFit/>
          </a:bodyPr>
          <a:lstStyle/>
          <a:p>
            <a:pPr algn="ctr"/>
            <a:r>
              <a:rPr lang="en-US" sz="4000">
                <a:latin typeface="Bradley Hand" pitchFamily="2" charset="77"/>
              </a:rPr>
              <a:t>Would You Rather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850457"/>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Seeing</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83345" y="3885635"/>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Representing</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latin typeface="Cavolini"/>
                <a:cs typeface="Cavolini"/>
              </a:rPr>
              <a:t>Visual Connections</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685612" y="4992972"/>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Displaying</a:t>
            </a:r>
          </a:p>
        </p:txBody>
      </p:sp>
      <p:sp>
        <p:nvSpPr>
          <p:cNvPr id="26" name="Rectangle 25">
            <a:extLst>
              <a:ext uri="{FF2B5EF4-FFF2-40B4-BE49-F238E27FC236}">
                <a16:creationId xmlns:a16="http://schemas.microsoft.com/office/drawing/2014/main" id="{77BA51E2-DA19-324F-BB06-C46B2EDAD1AE}"/>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0354740C-DF74-BF49-A809-1BD1DE505E7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CF0E8B17-55E4-2D47-8917-A35747999AF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888532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2457558-1FE7-8E47-A37E-234F4ECC1CEA}"/>
              </a:ext>
            </a:extLst>
          </p:cNvPr>
          <p:cNvGraphicFramePr>
            <a:graphicFrameLocks noGrp="1"/>
          </p:cNvGraphicFramePr>
          <p:nvPr>
            <p:extLst>
              <p:ext uri="{D42A27DB-BD31-4B8C-83A1-F6EECF244321}">
                <p14:modId xmlns:p14="http://schemas.microsoft.com/office/powerpoint/2010/main" val="470467876"/>
              </p:ext>
            </p:extLst>
          </p:nvPr>
        </p:nvGraphicFramePr>
        <p:xfrm>
          <a:off x="4357948" y="2031633"/>
          <a:ext cx="2007290" cy="3237636"/>
        </p:xfrm>
        <a:graphic>
          <a:graphicData uri="http://schemas.openxmlformats.org/drawingml/2006/table">
            <a:tbl>
              <a:tblPr/>
              <a:tblGrid>
                <a:gridCol w="1003645">
                  <a:extLst>
                    <a:ext uri="{9D8B030D-6E8A-4147-A177-3AD203B41FA5}">
                      <a16:colId xmlns:a16="http://schemas.microsoft.com/office/drawing/2014/main" val="1514184276"/>
                    </a:ext>
                  </a:extLst>
                </a:gridCol>
                <a:gridCol w="1003645">
                  <a:extLst>
                    <a:ext uri="{9D8B030D-6E8A-4147-A177-3AD203B41FA5}">
                      <a16:colId xmlns:a16="http://schemas.microsoft.com/office/drawing/2014/main" val="2312179141"/>
                    </a:ext>
                  </a:extLst>
                </a:gridCol>
              </a:tblGrid>
              <a:tr h="743781">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x</a:t>
                      </a:r>
                      <a:endParaRPr lang="en-CA">
                        <a:effectLst/>
                      </a:endParaRPr>
                    </a:p>
                  </a:txBody>
                  <a:tcPr marL="95250" marR="95250" marT="95250" marB="95250" anchor="ctr">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1200" b="1" i="0" u="none" strike="noStrike">
                          <a:solidFill>
                            <a:srgbClr val="000000"/>
                          </a:solidFill>
                          <a:effectLst/>
                          <a:latin typeface="Arial" panose="020B0604020202020204" pitchFamily="34" charset="0"/>
                        </a:rPr>
                        <a:t>Number of Squares</a:t>
                      </a:r>
                      <a:endParaRPr lang="en-CA" sz="2800">
                        <a:effectLst/>
                      </a:endParaRPr>
                    </a:p>
                  </a:txBody>
                  <a:tcPr marL="95250" marR="95250" marT="95250" marB="95250" anchor="ctr">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93233905"/>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186190826"/>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266541858"/>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5678513"/>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73092917"/>
                  </a:ext>
                </a:extLst>
              </a:tr>
              <a:tr h="498771">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7738187"/>
                  </a:ext>
                </a:extLst>
              </a:tr>
            </a:tbl>
          </a:graphicData>
        </a:graphic>
      </p:graphicFrame>
      <p:sp>
        <p:nvSpPr>
          <p:cNvPr id="4" name="Rectangle 1">
            <a:extLst>
              <a:ext uri="{FF2B5EF4-FFF2-40B4-BE49-F238E27FC236}">
                <a16:creationId xmlns:a16="http://schemas.microsoft.com/office/drawing/2014/main" id="{D87BC475-A3ED-3A46-A59F-4037A67EF0E3}"/>
              </a:ext>
            </a:extLst>
          </p:cNvPr>
          <p:cNvSpPr>
            <a:spLocks noChangeArrowheads="1"/>
          </p:cNvSpPr>
          <p:nvPr/>
        </p:nvSpPr>
        <p:spPr bwMode="auto">
          <a:xfrm>
            <a:off x="5400675" y="2636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9A4158D0-E9C9-164C-9C07-4712136B0B8A}"/>
              </a:ext>
            </a:extLst>
          </p:cNvPr>
          <p:cNvSpPr/>
          <p:nvPr/>
        </p:nvSpPr>
        <p:spPr>
          <a:xfrm>
            <a:off x="589159" y="2751891"/>
            <a:ext cx="2851278" cy="1354217"/>
          </a:xfrm>
          <a:prstGeom prst="rect">
            <a:avLst/>
          </a:prstGeom>
        </p:spPr>
        <p:txBody>
          <a:bodyPr wrap="square">
            <a:spAutoFit/>
          </a:bodyPr>
          <a:lstStyle/>
          <a:p>
            <a:pPr algn="ctr"/>
            <a:r>
              <a:rPr lang="en-CA" sz="3600" b="1">
                <a:solidFill>
                  <a:srgbClr val="000000"/>
                </a:solidFill>
                <a:latin typeface="Cavolini" panose="03000502040302020204" pitchFamily="66" charset="0"/>
                <a:cs typeface="Cavolini" panose="03000502040302020204" pitchFamily="66" charset="0"/>
              </a:rPr>
              <a:t>y = x</a:t>
            </a:r>
            <a:r>
              <a:rPr lang="en-CA" sz="3600" b="1" baseline="30000">
                <a:solidFill>
                  <a:srgbClr val="000000"/>
                </a:solidFill>
                <a:latin typeface="Cavolini" panose="03000502040302020204" pitchFamily="66" charset="0"/>
                <a:cs typeface="Cavolini" panose="03000502040302020204" pitchFamily="66" charset="0"/>
              </a:rPr>
              <a:t>2</a:t>
            </a:r>
            <a:r>
              <a:rPr lang="en-CA" sz="3600" b="1">
                <a:solidFill>
                  <a:srgbClr val="000000"/>
                </a:solidFill>
                <a:latin typeface="Cavolini" panose="03000502040302020204" pitchFamily="66" charset="0"/>
                <a:cs typeface="Cavolini" panose="03000502040302020204" pitchFamily="66" charset="0"/>
              </a:rPr>
              <a:t> - 2</a:t>
            </a:r>
            <a:endParaRPr lang="en-CA" sz="3600">
              <a:latin typeface="Cavolini" panose="03000502040302020204" pitchFamily="66" charset="0"/>
              <a:cs typeface="Cavolini" panose="03000502040302020204" pitchFamily="66" charset="0"/>
            </a:endParaRPr>
          </a:p>
          <a:p>
            <a:pPr algn="ctr"/>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r>
              <a:rPr lang="en-CA" sz="1400" b="1">
                <a:solidFill>
                  <a:srgbClr val="000000"/>
                </a:solidFill>
                <a:latin typeface="Cavolini" panose="03000502040302020204" pitchFamily="66" charset="0"/>
                <a:cs typeface="Cavolini" panose="03000502040302020204" pitchFamily="66" charset="0"/>
              </a:rPr>
              <a:t>Where y represents the </a:t>
            </a:r>
            <a:endParaRPr lang="en-CA" sz="1400">
              <a:latin typeface="Cavolini" panose="03000502040302020204" pitchFamily="66" charset="0"/>
              <a:cs typeface="Cavolini" panose="03000502040302020204" pitchFamily="66" charset="0"/>
            </a:endParaRPr>
          </a:p>
          <a:p>
            <a:pPr algn="ctr"/>
            <a:r>
              <a:rPr lang="en-CA" sz="1400" b="1">
                <a:solidFill>
                  <a:srgbClr val="000000"/>
                </a:solidFill>
                <a:latin typeface="Cavolini" panose="03000502040302020204" pitchFamily="66" charset="0"/>
                <a:cs typeface="Cavolini" panose="03000502040302020204" pitchFamily="66" charset="0"/>
              </a:rPr>
              <a:t>of squares</a:t>
            </a:r>
            <a:endParaRPr lang="en-CA" sz="1400">
              <a:latin typeface="Cavolini" panose="03000502040302020204" pitchFamily="66" charset="0"/>
              <a:cs typeface="Cavolini" panose="03000502040302020204" pitchFamily="66" charset="0"/>
            </a:endParaRPr>
          </a:p>
        </p:txBody>
      </p:sp>
      <p:pic>
        <p:nvPicPr>
          <p:cNvPr id="8" name="Picture 7" descr="Qr code&#10;&#10;Description automatically generated">
            <a:extLst>
              <a:ext uri="{FF2B5EF4-FFF2-40B4-BE49-F238E27FC236}">
                <a16:creationId xmlns:a16="http://schemas.microsoft.com/office/drawing/2014/main" id="{FB6FFB3F-41F7-C347-BF0C-4E5EA2BE4A11}"/>
              </a:ext>
            </a:extLst>
          </p:cNvPr>
          <p:cNvPicPr>
            <a:picLocks noChangeAspect="1"/>
          </p:cNvPicPr>
          <p:nvPr/>
        </p:nvPicPr>
        <p:blipFill>
          <a:blip r:embed="rId3"/>
          <a:stretch>
            <a:fillRect/>
          </a:stretch>
        </p:blipFill>
        <p:spPr>
          <a:xfrm>
            <a:off x="7343775" y="2830133"/>
            <a:ext cx="4152900" cy="1600200"/>
          </a:xfrm>
          <a:prstGeom prst="rect">
            <a:avLst/>
          </a:prstGeom>
        </p:spPr>
      </p:pic>
      <p:sp>
        <p:nvSpPr>
          <p:cNvPr id="9" name="Rectangle 8">
            <a:extLst>
              <a:ext uri="{FF2B5EF4-FFF2-40B4-BE49-F238E27FC236}">
                <a16:creationId xmlns:a16="http://schemas.microsoft.com/office/drawing/2014/main" id="{2063174C-3A8B-2448-AF3F-C9A8D955C35F}"/>
              </a:ext>
            </a:extLst>
          </p:cNvPr>
          <p:cNvSpPr/>
          <p:nvPr/>
        </p:nvSpPr>
        <p:spPr>
          <a:xfrm>
            <a:off x="302208" y="1172521"/>
            <a:ext cx="11587584" cy="461665"/>
          </a:xfrm>
          <a:prstGeom prst="rect">
            <a:avLst/>
          </a:prstGeom>
        </p:spPr>
        <p:txBody>
          <a:bodyPr wrap="square">
            <a:spAutoFit/>
          </a:bodyPr>
          <a:lstStyle/>
          <a:p>
            <a:pPr algn="ctr"/>
            <a:r>
              <a:rPr lang="en-CA" sz="2400" b="1">
                <a:solidFill>
                  <a:srgbClr val="000000"/>
                </a:solidFill>
                <a:latin typeface="Cavolini" panose="03000502040302020204" pitchFamily="66" charset="0"/>
                <a:cs typeface="Cavolini" panose="03000502040302020204" pitchFamily="66" charset="0"/>
              </a:rPr>
              <a:t>Each representation below represents a </a:t>
            </a:r>
            <a:r>
              <a:rPr lang="en-CA" sz="2400" b="1">
                <a:solidFill>
                  <a:srgbClr val="FF0000"/>
                </a:solidFill>
                <a:latin typeface="Cavolini" panose="03000502040302020204" pitchFamily="66" charset="0"/>
                <a:cs typeface="Cavolini" panose="03000502040302020204" pitchFamily="66" charset="0"/>
              </a:rPr>
              <a:t>different</a:t>
            </a:r>
            <a:r>
              <a:rPr lang="en-CA" sz="2400" b="1">
                <a:solidFill>
                  <a:srgbClr val="000000"/>
                </a:solidFill>
                <a:latin typeface="Cavolini" panose="03000502040302020204" pitchFamily="66" charset="0"/>
                <a:cs typeface="Cavolini" panose="03000502040302020204" pitchFamily="66" charset="0"/>
              </a:rPr>
              <a:t> increasing pattern. </a:t>
            </a:r>
            <a:endParaRPr lang="en-CA" sz="2400">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DBE362E7-5373-C54A-8E7C-47452CADB175}"/>
              </a:ext>
            </a:extLst>
          </p:cNvPr>
          <p:cNvSpPr/>
          <p:nvPr/>
        </p:nvSpPr>
        <p:spPr>
          <a:xfrm>
            <a:off x="40030" y="5573189"/>
            <a:ext cx="11849762" cy="1477328"/>
          </a:xfrm>
          <a:prstGeom prst="rect">
            <a:avLst/>
          </a:prstGeom>
        </p:spPr>
        <p:txBody>
          <a:bodyPr wrap="square">
            <a:spAutoFit/>
          </a:bodyPr>
          <a:lstStyle/>
          <a:p>
            <a:pPr algn="ctr"/>
            <a:r>
              <a:rPr lang="en-CA" b="1">
                <a:solidFill>
                  <a:srgbClr val="C00000"/>
                </a:solidFill>
                <a:latin typeface="Cavolini" panose="03000502040302020204" pitchFamily="66" charset="0"/>
                <a:cs typeface="Cavolini" panose="03000502040302020204" pitchFamily="66" charset="0"/>
              </a:rPr>
              <a:t>For which pattern would you rather find the number of squares in the 100</a:t>
            </a:r>
            <a:r>
              <a:rPr lang="en-CA" b="1" baseline="30000">
                <a:solidFill>
                  <a:srgbClr val="C00000"/>
                </a:solidFill>
                <a:latin typeface="Cavolini" panose="03000502040302020204" pitchFamily="66" charset="0"/>
                <a:cs typeface="Cavolini" panose="03000502040302020204" pitchFamily="66" charset="0"/>
              </a:rPr>
              <a:t>th</a:t>
            </a:r>
            <a:r>
              <a:rPr lang="en-CA" b="1">
                <a:solidFill>
                  <a:srgbClr val="C00000"/>
                </a:solidFill>
                <a:latin typeface="Cavolini" panose="03000502040302020204" pitchFamily="66" charset="0"/>
                <a:cs typeface="Cavolini" panose="03000502040302020204" pitchFamily="66" charset="0"/>
              </a:rPr>
              <a:t> figure?</a:t>
            </a:r>
          </a:p>
          <a:p>
            <a:pPr algn="ctr"/>
            <a:endParaRPr lang="en-CA">
              <a:latin typeface="Cavolini" panose="03000502040302020204" pitchFamily="66" charset="0"/>
              <a:cs typeface="Cavolini" panose="03000502040302020204" pitchFamily="66" charset="0"/>
            </a:endParaRPr>
          </a:p>
          <a:p>
            <a:pPr algn="ctr"/>
            <a:r>
              <a:rPr lang="en-CA">
                <a:solidFill>
                  <a:srgbClr val="000000"/>
                </a:solidFill>
                <a:latin typeface="Cavolini" panose="03000502040302020204" pitchFamily="66" charset="0"/>
                <a:cs typeface="Cavolini" panose="03000502040302020204" pitchFamily="66" charset="0"/>
              </a:rPr>
              <a:t>Why did you pick that one, and how many squares do you think it would have?</a:t>
            </a:r>
          </a:p>
          <a:p>
            <a:r>
              <a:rPr lang="en-CA">
                <a:latin typeface="Cavolini" panose="03000502040302020204" pitchFamily="66" charset="0"/>
                <a:cs typeface="Cavolini" panose="03000502040302020204" pitchFamily="66" charset="0"/>
              </a:rPr>
              <a:t/>
            </a:r>
            <a:br>
              <a:rPr lang="en-CA">
                <a:latin typeface="Cavolini" panose="03000502040302020204" pitchFamily="66" charset="0"/>
                <a:cs typeface="Cavolini" panose="03000502040302020204" pitchFamily="66" charset="0"/>
              </a:rPr>
            </a:br>
            <a:endParaRPr lang="en-US">
              <a:latin typeface="Cavolini" panose="03000502040302020204" pitchFamily="66" charset="0"/>
              <a:cs typeface="Cavolini" panose="03000502040302020204" pitchFamily="66" charset="0"/>
            </a:endParaRPr>
          </a:p>
        </p:txBody>
      </p:sp>
      <p:sp>
        <p:nvSpPr>
          <p:cNvPr id="11" name="Round Diagonal Corner Rectangle 10">
            <a:extLst>
              <a:ext uri="{FF2B5EF4-FFF2-40B4-BE49-F238E27FC236}">
                <a16:creationId xmlns:a16="http://schemas.microsoft.com/office/drawing/2014/main" id="{F39CF50E-6E4B-3D46-AF3A-03B67EA71260}"/>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46B450D7-774C-BC45-B92E-4AF1EC9C62C8}"/>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13" name="Rectangle 12">
            <a:extLst>
              <a:ext uri="{FF2B5EF4-FFF2-40B4-BE49-F238E27FC236}">
                <a16:creationId xmlns:a16="http://schemas.microsoft.com/office/drawing/2014/main" id="{A121C814-80C3-E749-9FB6-E4992DCCD4E5}"/>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98184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64949" y="116566"/>
            <a:ext cx="11997911" cy="6607791"/>
          </a:xfrm>
          <a:prstGeom prst="round2Diag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84017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593466" y="1503572"/>
            <a:ext cx="11143862" cy="369332"/>
          </a:xfrm>
          <a:prstGeom prst="rect">
            <a:avLst/>
          </a:prstGeom>
          <a:noFill/>
        </p:spPr>
        <p:txBody>
          <a:bodyPr wrap="square">
            <a:spAutoFit/>
          </a:bodyPr>
          <a:lstStyle/>
          <a:p>
            <a:r>
              <a:rPr lang="en-US">
                <a:solidFill>
                  <a:srgbClr val="282828"/>
                </a:solidFill>
                <a:latin typeface="Cavolini" panose="03000502040302020204" pitchFamily="66" charset="0"/>
                <a:cs typeface="Cavolini" panose="03000502040302020204" pitchFamily="66" charset="0"/>
              </a:rPr>
              <a:t>Examine the pattern below and describe in words everything you know about it:</a:t>
            </a:r>
          </a:p>
        </p:txBody>
      </p:sp>
      <p:sp>
        <p:nvSpPr>
          <p:cNvPr id="47" name="TextBox 46">
            <a:extLst>
              <a:ext uri="{FF2B5EF4-FFF2-40B4-BE49-F238E27FC236}">
                <a16:creationId xmlns:a16="http://schemas.microsoft.com/office/drawing/2014/main" id="{8739DA5B-4223-4259-BD87-45BAA326BC64}"/>
              </a:ext>
            </a:extLst>
          </p:cNvPr>
          <p:cNvSpPr txBox="1"/>
          <p:nvPr/>
        </p:nvSpPr>
        <p:spPr>
          <a:xfrm>
            <a:off x="567935" y="3820800"/>
            <a:ext cx="3086190" cy="400110"/>
          </a:xfrm>
          <a:prstGeom prst="rect">
            <a:avLst/>
          </a:prstGeom>
          <a:noFill/>
        </p:spPr>
        <p:txBody>
          <a:bodyPr wrap="square">
            <a:spAutoFit/>
          </a:bodyPr>
          <a:lstStyle/>
          <a:p>
            <a:r>
              <a:rPr lang="en-US" sz="2000">
                <a:solidFill>
                  <a:srgbClr val="282828"/>
                </a:solidFill>
                <a:latin typeface="Cavolini" panose="03000502040302020204" pitchFamily="66" charset="0"/>
                <a:cs typeface="Cavolini" panose="03000502040302020204" pitchFamily="66" charset="0"/>
              </a:rPr>
              <a:t>Everything I know:</a:t>
            </a:r>
          </a:p>
        </p:txBody>
      </p:sp>
      <p:sp>
        <p:nvSpPr>
          <p:cNvPr id="28" name="TextBox 27">
            <a:extLst>
              <a:ext uri="{FF2B5EF4-FFF2-40B4-BE49-F238E27FC236}">
                <a16:creationId xmlns:a16="http://schemas.microsoft.com/office/drawing/2014/main" id="{588BBDA4-BFF4-CA44-8E6A-7D5B02E1674C}"/>
              </a:ext>
            </a:extLst>
          </p:cNvPr>
          <p:cNvSpPr txBox="1"/>
          <p:nvPr/>
        </p:nvSpPr>
        <p:spPr>
          <a:xfrm>
            <a:off x="4638197" y="351474"/>
            <a:ext cx="5499716" cy="646331"/>
          </a:xfrm>
          <a:prstGeom prst="rect">
            <a:avLst/>
          </a:prstGeom>
          <a:noFill/>
        </p:spPr>
        <p:txBody>
          <a:bodyPr wrap="square" rtlCol="0" anchor="ctr">
            <a:spAutoFit/>
          </a:bodyPr>
          <a:lstStyle/>
          <a:p>
            <a:pPr algn="ctr"/>
            <a:r>
              <a:rPr lang="en-US" sz="3600">
                <a:latin typeface="Marker Felt Thin" panose="02000400000000000000" pitchFamily="2" charset="77"/>
              </a:rPr>
              <a:t>Part 1 – Seeing Patterns</a:t>
            </a:r>
            <a:endParaRPr lang="en-US" sz="3600">
              <a:solidFill>
                <a:schemeClr val="accent6"/>
              </a:solidFill>
              <a:latin typeface="Marker Felt Thin" panose="02000400000000000000" pitchFamily="2" charset="77"/>
            </a:endParaRPr>
          </a:p>
        </p:txBody>
      </p:sp>
      <p:pic>
        <p:nvPicPr>
          <p:cNvPr id="49" name="Picture 48">
            <a:extLst>
              <a:ext uri="{FF2B5EF4-FFF2-40B4-BE49-F238E27FC236}">
                <a16:creationId xmlns:a16="http://schemas.microsoft.com/office/drawing/2014/main" id="{EF4BB067-EE37-9A42-9FA8-7D74939FE348}"/>
              </a:ext>
            </a:extLst>
          </p:cNvPr>
          <p:cNvPicPr>
            <a:picLocks noChangeAspect="1"/>
          </p:cNvPicPr>
          <p:nvPr/>
        </p:nvPicPr>
        <p:blipFill>
          <a:blip r:embed="rId3"/>
          <a:stretch>
            <a:fillRect/>
          </a:stretch>
        </p:blipFill>
        <p:spPr>
          <a:xfrm>
            <a:off x="567935" y="1974433"/>
            <a:ext cx="10678366" cy="1345440"/>
          </a:xfrm>
          <a:prstGeom prst="rect">
            <a:avLst/>
          </a:prstGeom>
        </p:spPr>
      </p:pic>
    </p:spTree>
    <p:extLst>
      <p:ext uri="{BB962C8B-B14F-4D97-AF65-F5344CB8AC3E}">
        <p14:creationId xmlns:p14="http://schemas.microsoft.com/office/powerpoint/2010/main" val="3825327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4594917" y="488654"/>
            <a:ext cx="7135858" cy="307777"/>
          </a:xfrm>
          <a:prstGeom prst="rect">
            <a:avLst/>
          </a:prstGeom>
          <a:noFill/>
        </p:spPr>
        <p:txBody>
          <a:bodyPr wrap="square">
            <a:spAutoFit/>
          </a:bodyPr>
          <a:lstStyle/>
          <a:p>
            <a:r>
              <a:rPr lang="en-US" sz="1400">
                <a:solidFill>
                  <a:srgbClr val="282828"/>
                </a:solidFill>
                <a:latin typeface="Cavolini" panose="03000502040302020204" pitchFamily="66" charset="0"/>
                <a:cs typeface="Cavolini" panose="03000502040302020204" pitchFamily="66" charset="0"/>
              </a:rPr>
              <a:t>Using the blocks to the right, build the next two figures.</a:t>
            </a:r>
          </a:p>
        </p:txBody>
      </p:sp>
      <p:sp>
        <p:nvSpPr>
          <p:cNvPr id="47" name="TextBox 46">
            <a:extLst>
              <a:ext uri="{FF2B5EF4-FFF2-40B4-BE49-F238E27FC236}">
                <a16:creationId xmlns:a16="http://schemas.microsoft.com/office/drawing/2014/main" id="{8739DA5B-4223-4259-BD87-45BAA326BC64}"/>
              </a:ext>
            </a:extLst>
          </p:cNvPr>
          <p:cNvSpPr txBox="1"/>
          <p:nvPr/>
        </p:nvSpPr>
        <p:spPr>
          <a:xfrm>
            <a:off x="2814135" y="5511103"/>
            <a:ext cx="1704856" cy="338554"/>
          </a:xfrm>
          <a:prstGeom prst="rect">
            <a:avLst/>
          </a:prstGeom>
          <a:noFill/>
        </p:spPr>
        <p:txBody>
          <a:bodyPr wrap="square">
            <a:spAutoFit/>
          </a:bodyPr>
          <a:lstStyle/>
          <a:p>
            <a:r>
              <a:rPr lang="en-US" sz="1600" b="1">
                <a:solidFill>
                  <a:srgbClr val="282828"/>
                </a:solidFill>
                <a:latin typeface="Cavolini" panose="03000502040302020204" pitchFamily="66" charset="0"/>
                <a:cs typeface="Cavolini" panose="03000502040302020204" pitchFamily="66" charset="0"/>
              </a:rPr>
              <a:t>Figure 4</a:t>
            </a:r>
          </a:p>
        </p:txBody>
      </p:sp>
      <p:sp>
        <p:nvSpPr>
          <p:cNvPr id="25" name="TextBox 24">
            <a:extLst>
              <a:ext uri="{FF2B5EF4-FFF2-40B4-BE49-F238E27FC236}">
                <a16:creationId xmlns:a16="http://schemas.microsoft.com/office/drawing/2014/main" id="{D2FD217E-6E83-444C-AF74-BDD69C1A0FA6}"/>
              </a:ext>
            </a:extLst>
          </p:cNvPr>
          <p:cNvSpPr txBox="1"/>
          <p:nvPr/>
        </p:nvSpPr>
        <p:spPr>
          <a:xfrm>
            <a:off x="7920558" y="5511103"/>
            <a:ext cx="1704856" cy="338554"/>
          </a:xfrm>
          <a:prstGeom prst="rect">
            <a:avLst/>
          </a:prstGeom>
          <a:noFill/>
        </p:spPr>
        <p:txBody>
          <a:bodyPr wrap="square">
            <a:spAutoFit/>
          </a:bodyPr>
          <a:lstStyle/>
          <a:p>
            <a:r>
              <a:rPr lang="en-US" sz="1600" b="1">
                <a:solidFill>
                  <a:srgbClr val="282828"/>
                </a:solidFill>
                <a:latin typeface="Cavolini" panose="03000502040302020204" pitchFamily="66" charset="0"/>
                <a:cs typeface="Cavolini" panose="03000502040302020204" pitchFamily="66" charset="0"/>
              </a:rPr>
              <a:t>Figure 5</a:t>
            </a:r>
          </a:p>
        </p:txBody>
      </p:sp>
      <p:pic>
        <p:nvPicPr>
          <p:cNvPr id="530" name="Picture 529">
            <a:extLst>
              <a:ext uri="{FF2B5EF4-FFF2-40B4-BE49-F238E27FC236}">
                <a16:creationId xmlns:a16="http://schemas.microsoft.com/office/drawing/2014/main" id="{913A64A7-5249-D145-B6DF-3782D3EAE9A1}"/>
              </a:ext>
            </a:extLst>
          </p:cNvPr>
          <p:cNvPicPr>
            <a:picLocks noChangeAspect="1"/>
          </p:cNvPicPr>
          <p:nvPr/>
        </p:nvPicPr>
        <p:blipFill>
          <a:blip r:embed="rId3"/>
          <a:stretch>
            <a:fillRect/>
          </a:stretch>
        </p:blipFill>
        <p:spPr>
          <a:xfrm>
            <a:off x="884177" y="1603632"/>
            <a:ext cx="10423645" cy="1313346"/>
          </a:xfrm>
          <a:prstGeom prst="rect">
            <a:avLst/>
          </a:prstGeom>
        </p:spPr>
      </p:pic>
      <p:sp>
        <p:nvSpPr>
          <p:cNvPr id="531" name="TextBox 530">
            <a:extLst>
              <a:ext uri="{FF2B5EF4-FFF2-40B4-BE49-F238E27FC236}">
                <a16:creationId xmlns:a16="http://schemas.microsoft.com/office/drawing/2014/main" id="{87318365-A1B1-1E44-B06C-E7B0647F6185}"/>
              </a:ext>
            </a:extLst>
          </p:cNvPr>
          <p:cNvSpPr txBox="1"/>
          <p:nvPr/>
        </p:nvSpPr>
        <p:spPr>
          <a:xfrm>
            <a:off x="1217248" y="3252191"/>
            <a:ext cx="1704856" cy="338554"/>
          </a:xfrm>
          <a:prstGeom prst="rect">
            <a:avLst/>
          </a:prstGeom>
          <a:noFill/>
        </p:spPr>
        <p:txBody>
          <a:bodyPr wrap="square">
            <a:spAutoFit/>
          </a:bodyPr>
          <a:lstStyle/>
          <a:p>
            <a:r>
              <a:rPr lang="en-US" sz="1600" b="1">
                <a:solidFill>
                  <a:srgbClr val="282828"/>
                </a:solidFill>
                <a:latin typeface="Cavolini" panose="03000502040302020204" pitchFamily="66" charset="0"/>
                <a:cs typeface="Cavolini" panose="03000502040302020204" pitchFamily="66" charset="0"/>
              </a:rPr>
              <a:t>Figure 1</a:t>
            </a:r>
          </a:p>
        </p:txBody>
      </p:sp>
      <p:sp>
        <p:nvSpPr>
          <p:cNvPr id="532" name="TextBox 531">
            <a:extLst>
              <a:ext uri="{FF2B5EF4-FFF2-40B4-BE49-F238E27FC236}">
                <a16:creationId xmlns:a16="http://schemas.microsoft.com/office/drawing/2014/main" id="{ABF5CCEF-5C79-ED4B-A37D-14FCE2076995}"/>
              </a:ext>
            </a:extLst>
          </p:cNvPr>
          <p:cNvSpPr txBox="1"/>
          <p:nvPr/>
        </p:nvSpPr>
        <p:spPr>
          <a:xfrm>
            <a:off x="4412975" y="3245682"/>
            <a:ext cx="1704856" cy="338554"/>
          </a:xfrm>
          <a:prstGeom prst="rect">
            <a:avLst/>
          </a:prstGeom>
          <a:noFill/>
        </p:spPr>
        <p:txBody>
          <a:bodyPr wrap="square">
            <a:spAutoFit/>
          </a:bodyPr>
          <a:lstStyle/>
          <a:p>
            <a:r>
              <a:rPr lang="en-US" sz="1600" b="1">
                <a:solidFill>
                  <a:srgbClr val="282828"/>
                </a:solidFill>
                <a:latin typeface="Cavolini" panose="03000502040302020204" pitchFamily="66" charset="0"/>
                <a:cs typeface="Cavolini" panose="03000502040302020204" pitchFamily="66" charset="0"/>
              </a:rPr>
              <a:t>Figure 2</a:t>
            </a:r>
          </a:p>
        </p:txBody>
      </p:sp>
      <p:sp>
        <p:nvSpPr>
          <p:cNvPr id="534" name="TextBox 533">
            <a:extLst>
              <a:ext uri="{FF2B5EF4-FFF2-40B4-BE49-F238E27FC236}">
                <a16:creationId xmlns:a16="http://schemas.microsoft.com/office/drawing/2014/main" id="{75596C77-ADD0-A34D-924A-AFAA9E0CEE70}"/>
              </a:ext>
            </a:extLst>
          </p:cNvPr>
          <p:cNvSpPr txBox="1"/>
          <p:nvPr/>
        </p:nvSpPr>
        <p:spPr>
          <a:xfrm>
            <a:off x="8599864" y="3259723"/>
            <a:ext cx="1704856" cy="338554"/>
          </a:xfrm>
          <a:prstGeom prst="rect">
            <a:avLst/>
          </a:prstGeom>
          <a:noFill/>
        </p:spPr>
        <p:txBody>
          <a:bodyPr wrap="square">
            <a:spAutoFit/>
          </a:bodyPr>
          <a:lstStyle/>
          <a:p>
            <a:r>
              <a:rPr lang="en-US" sz="1600" b="1">
                <a:solidFill>
                  <a:srgbClr val="282828"/>
                </a:solidFill>
                <a:latin typeface="Cavolini" panose="03000502040302020204" pitchFamily="66" charset="0"/>
                <a:cs typeface="Cavolini" panose="03000502040302020204" pitchFamily="66" charset="0"/>
              </a:rPr>
              <a:t>Figure 3</a:t>
            </a:r>
          </a:p>
        </p:txBody>
      </p:sp>
      <p:sp>
        <p:nvSpPr>
          <p:cNvPr id="2" name="Rectangle 1">
            <a:extLst>
              <a:ext uri="{FF2B5EF4-FFF2-40B4-BE49-F238E27FC236}">
                <a16:creationId xmlns:a16="http://schemas.microsoft.com/office/drawing/2014/main" id="{B2BE583F-3238-864F-B923-4212F64F7FA8}"/>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5" name="Rectangle 534">
            <a:extLst>
              <a:ext uri="{FF2B5EF4-FFF2-40B4-BE49-F238E27FC236}">
                <a16:creationId xmlns:a16="http://schemas.microsoft.com/office/drawing/2014/main" id="{5F89C39A-3339-DD40-8314-B82BBB7778B7}"/>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6" name="Rectangle 535">
            <a:extLst>
              <a:ext uri="{FF2B5EF4-FFF2-40B4-BE49-F238E27FC236}">
                <a16:creationId xmlns:a16="http://schemas.microsoft.com/office/drawing/2014/main" id="{DD368C07-9ADC-334A-9AF3-E5F881C789C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7" name="Rectangle 536">
            <a:extLst>
              <a:ext uri="{FF2B5EF4-FFF2-40B4-BE49-F238E27FC236}">
                <a16:creationId xmlns:a16="http://schemas.microsoft.com/office/drawing/2014/main" id="{B60BAE5D-9AEA-AB40-8CC0-5C81AE5BB48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8" name="Rectangle 537">
            <a:extLst>
              <a:ext uri="{FF2B5EF4-FFF2-40B4-BE49-F238E27FC236}">
                <a16:creationId xmlns:a16="http://schemas.microsoft.com/office/drawing/2014/main" id="{EB5719E0-8BD5-434C-8536-E673D2640F0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9" name="Rectangle 538">
            <a:extLst>
              <a:ext uri="{FF2B5EF4-FFF2-40B4-BE49-F238E27FC236}">
                <a16:creationId xmlns:a16="http://schemas.microsoft.com/office/drawing/2014/main" id="{DE66B88C-4F98-4F48-BF6C-7A179F5A8DD9}"/>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0" name="Rectangle 539">
            <a:extLst>
              <a:ext uri="{FF2B5EF4-FFF2-40B4-BE49-F238E27FC236}">
                <a16:creationId xmlns:a16="http://schemas.microsoft.com/office/drawing/2014/main" id="{145E9BCB-EC54-B94C-B8CC-A806E552775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1" name="Rectangle 540">
            <a:extLst>
              <a:ext uri="{FF2B5EF4-FFF2-40B4-BE49-F238E27FC236}">
                <a16:creationId xmlns:a16="http://schemas.microsoft.com/office/drawing/2014/main" id="{35FC306E-4B50-A64F-9A93-20068087009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2" name="Rectangle 541">
            <a:extLst>
              <a:ext uri="{FF2B5EF4-FFF2-40B4-BE49-F238E27FC236}">
                <a16:creationId xmlns:a16="http://schemas.microsoft.com/office/drawing/2014/main" id="{0292A0C3-FDE8-E04C-8F62-6F2F0090371F}"/>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3" name="Rectangle 542">
            <a:extLst>
              <a:ext uri="{FF2B5EF4-FFF2-40B4-BE49-F238E27FC236}">
                <a16:creationId xmlns:a16="http://schemas.microsoft.com/office/drawing/2014/main" id="{F3AD4ED4-92FC-CF49-B20E-3BB48B1A7C64}"/>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4" name="Rectangle 543">
            <a:extLst>
              <a:ext uri="{FF2B5EF4-FFF2-40B4-BE49-F238E27FC236}">
                <a16:creationId xmlns:a16="http://schemas.microsoft.com/office/drawing/2014/main" id="{A20E7AAD-FE73-854A-B80D-9506EB07C0E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5" name="Rectangle 544">
            <a:extLst>
              <a:ext uri="{FF2B5EF4-FFF2-40B4-BE49-F238E27FC236}">
                <a16:creationId xmlns:a16="http://schemas.microsoft.com/office/drawing/2014/main" id="{0171C036-D662-A545-94C2-D562AD28A5B9}"/>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6" name="Rectangle 545">
            <a:extLst>
              <a:ext uri="{FF2B5EF4-FFF2-40B4-BE49-F238E27FC236}">
                <a16:creationId xmlns:a16="http://schemas.microsoft.com/office/drawing/2014/main" id="{42F6B6F3-0A20-174A-8DB6-E0A28080F728}"/>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7" name="Rectangle 546">
            <a:extLst>
              <a:ext uri="{FF2B5EF4-FFF2-40B4-BE49-F238E27FC236}">
                <a16:creationId xmlns:a16="http://schemas.microsoft.com/office/drawing/2014/main" id="{AEBC8AC0-E1B4-7648-B77A-2E9C214490F6}"/>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8" name="Rectangle 547">
            <a:extLst>
              <a:ext uri="{FF2B5EF4-FFF2-40B4-BE49-F238E27FC236}">
                <a16:creationId xmlns:a16="http://schemas.microsoft.com/office/drawing/2014/main" id="{2670D67C-3BFD-5D4E-A280-F52BC4AD195F}"/>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9" name="Rectangle 548">
            <a:extLst>
              <a:ext uri="{FF2B5EF4-FFF2-40B4-BE49-F238E27FC236}">
                <a16:creationId xmlns:a16="http://schemas.microsoft.com/office/drawing/2014/main" id="{4FC77A5B-D745-BC46-BCB0-299D903D6227}"/>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0" name="Rectangle 549">
            <a:extLst>
              <a:ext uri="{FF2B5EF4-FFF2-40B4-BE49-F238E27FC236}">
                <a16:creationId xmlns:a16="http://schemas.microsoft.com/office/drawing/2014/main" id="{D586CC19-32F4-4043-9C83-C584CDF1207F}"/>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1" name="Rectangle 550">
            <a:extLst>
              <a:ext uri="{FF2B5EF4-FFF2-40B4-BE49-F238E27FC236}">
                <a16:creationId xmlns:a16="http://schemas.microsoft.com/office/drawing/2014/main" id="{DAD32ACB-0057-964F-A9F0-DD0A5E82BDA6}"/>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2" name="Rectangle 551">
            <a:extLst>
              <a:ext uri="{FF2B5EF4-FFF2-40B4-BE49-F238E27FC236}">
                <a16:creationId xmlns:a16="http://schemas.microsoft.com/office/drawing/2014/main" id="{0A6F2323-59E9-2149-9EFB-3608F1617748}"/>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3" name="Rectangle 552">
            <a:extLst>
              <a:ext uri="{FF2B5EF4-FFF2-40B4-BE49-F238E27FC236}">
                <a16:creationId xmlns:a16="http://schemas.microsoft.com/office/drawing/2014/main" id="{38B14F39-F7BF-964B-B5C4-FCE2152AD56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4" name="Rectangle 553">
            <a:extLst>
              <a:ext uri="{FF2B5EF4-FFF2-40B4-BE49-F238E27FC236}">
                <a16:creationId xmlns:a16="http://schemas.microsoft.com/office/drawing/2014/main" id="{99AC903F-7785-E14B-864B-4D3317302BF6}"/>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5" name="Rectangle 554">
            <a:extLst>
              <a:ext uri="{FF2B5EF4-FFF2-40B4-BE49-F238E27FC236}">
                <a16:creationId xmlns:a16="http://schemas.microsoft.com/office/drawing/2014/main" id="{2E99FEFA-837D-FB43-BDAD-6FE0D047C726}"/>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6" name="Rectangle 555">
            <a:extLst>
              <a:ext uri="{FF2B5EF4-FFF2-40B4-BE49-F238E27FC236}">
                <a16:creationId xmlns:a16="http://schemas.microsoft.com/office/drawing/2014/main" id="{65AE18A1-2E62-6248-815D-2D2E9280CA97}"/>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7" name="Rectangle 556">
            <a:extLst>
              <a:ext uri="{FF2B5EF4-FFF2-40B4-BE49-F238E27FC236}">
                <a16:creationId xmlns:a16="http://schemas.microsoft.com/office/drawing/2014/main" id="{E1B45C4F-4BAC-D842-A1BA-285D776B3444}"/>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8" name="Rectangle 557">
            <a:extLst>
              <a:ext uri="{FF2B5EF4-FFF2-40B4-BE49-F238E27FC236}">
                <a16:creationId xmlns:a16="http://schemas.microsoft.com/office/drawing/2014/main" id="{5B432811-9B5C-6B46-BD83-81ADC3E59FD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9" name="Rectangle 558">
            <a:extLst>
              <a:ext uri="{FF2B5EF4-FFF2-40B4-BE49-F238E27FC236}">
                <a16:creationId xmlns:a16="http://schemas.microsoft.com/office/drawing/2014/main" id="{BDCB7771-F4F2-D345-8ABC-C4D1B792B649}"/>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0" name="Rectangle 559">
            <a:extLst>
              <a:ext uri="{FF2B5EF4-FFF2-40B4-BE49-F238E27FC236}">
                <a16:creationId xmlns:a16="http://schemas.microsoft.com/office/drawing/2014/main" id="{D7C11ED0-A27C-3A40-9A94-51E092EFA6E4}"/>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1" name="Rectangle 560">
            <a:extLst>
              <a:ext uri="{FF2B5EF4-FFF2-40B4-BE49-F238E27FC236}">
                <a16:creationId xmlns:a16="http://schemas.microsoft.com/office/drawing/2014/main" id="{E8C11061-3EBC-B64F-91E9-067A62E4064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2" name="Rectangle 561">
            <a:extLst>
              <a:ext uri="{FF2B5EF4-FFF2-40B4-BE49-F238E27FC236}">
                <a16:creationId xmlns:a16="http://schemas.microsoft.com/office/drawing/2014/main" id="{8B5BF4DE-934F-7442-8B98-2F2C012BB4C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3" name="Rectangle 562">
            <a:extLst>
              <a:ext uri="{FF2B5EF4-FFF2-40B4-BE49-F238E27FC236}">
                <a16:creationId xmlns:a16="http://schemas.microsoft.com/office/drawing/2014/main" id="{27813F1C-879C-F84B-947C-5D5E6E90031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4" name="Rectangle 563">
            <a:extLst>
              <a:ext uri="{FF2B5EF4-FFF2-40B4-BE49-F238E27FC236}">
                <a16:creationId xmlns:a16="http://schemas.microsoft.com/office/drawing/2014/main" id="{127F4368-151E-BF43-87FC-4435E37E969F}"/>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5" name="Rectangle 564">
            <a:extLst>
              <a:ext uri="{FF2B5EF4-FFF2-40B4-BE49-F238E27FC236}">
                <a16:creationId xmlns:a16="http://schemas.microsoft.com/office/drawing/2014/main" id="{EAD8EE43-D771-3E49-B753-A40DEEE0060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6" name="Rectangle 565">
            <a:extLst>
              <a:ext uri="{FF2B5EF4-FFF2-40B4-BE49-F238E27FC236}">
                <a16:creationId xmlns:a16="http://schemas.microsoft.com/office/drawing/2014/main" id="{31B21F1B-A9D5-FD42-89F3-8098B595564B}"/>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7" name="Rectangle 566">
            <a:extLst>
              <a:ext uri="{FF2B5EF4-FFF2-40B4-BE49-F238E27FC236}">
                <a16:creationId xmlns:a16="http://schemas.microsoft.com/office/drawing/2014/main" id="{1AA10619-E6C3-2F4A-87F7-B15DC2601A6A}"/>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8" name="Rectangle 567">
            <a:extLst>
              <a:ext uri="{FF2B5EF4-FFF2-40B4-BE49-F238E27FC236}">
                <a16:creationId xmlns:a16="http://schemas.microsoft.com/office/drawing/2014/main" id="{1300BC62-12BA-1243-AFE1-69304F63ACA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9" name="Rectangle 568">
            <a:extLst>
              <a:ext uri="{FF2B5EF4-FFF2-40B4-BE49-F238E27FC236}">
                <a16:creationId xmlns:a16="http://schemas.microsoft.com/office/drawing/2014/main" id="{B49DB666-22A9-6F4C-97D2-EACF0E079DC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0" name="Rectangle 569">
            <a:extLst>
              <a:ext uri="{FF2B5EF4-FFF2-40B4-BE49-F238E27FC236}">
                <a16:creationId xmlns:a16="http://schemas.microsoft.com/office/drawing/2014/main" id="{4E792747-023E-564A-8F64-E3E81F11AA76}"/>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1" name="Rectangle 570">
            <a:extLst>
              <a:ext uri="{FF2B5EF4-FFF2-40B4-BE49-F238E27FC236}">
                <a16:creationId xmlns:a16="http://schemas.microsoft.com/office/drawing/2014/main" id="{0E75AFE8-E2F5-5340-8CBA-3E46709EB7AF}"/>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2" name="Rectangle 571">
            <a:extLst>
              <a:ext uri="{FF2B5EF4-FFF2-40B4-BE49-F238E27FC236}">
                <a16:creationId xmlns:a16="http://schemas.microsoft.com/office/drawing/2014/main" id="{4D4C54BA-DB99-F645-8D00-F98D12F9DCF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3" name="Rectangle 572">
            <a:extLst>
              <a:ext uri="{FF2B5EF4-FFF2-40B4-BE49-F238E27FC236}">
                <a16:creationId xmlns:a16="http://schemas.microsoft.com/office/drawing/2014/main" id="{A25AA2EC-4D33-1844-BDAF-69FA641273D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4" name="Rectangle 573">
            <a:extLst>
              <a:ext uri="{FF2B5EF4-FFF2-40B4-BE49-F238E27FC236}">
                <a16:creationId xmlns:a16="http://schemas.microsoft.com/office/drawing/2014/main" id="{DBCB72BE-69A8-A444-9CCA-91DEC5F64AB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5" name="Rectangle 574">
            <a:extLst>
              <a:ext uri="{FF2B5EF4-FFF2-40B4-BE49-F238E27FC236}">
                <a16:creationId xmlns:a16="http://schemas.microsoft.com/office/drawing/2014/main" id="{950597DC-F1FC-B746-84F6-7041CEC5EBA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6" name="Rectangle 575">
            <a:extLst>
              <a:ext uri="{FF2B5EF4-FFF2-40B4-BE49-F238E27FC236}">
                <a16:creationId xmlns:a16="http://schemas.microsoft.com/office/drawing/2014/main" id="{DF7AF1EE-4B56-454C-A07A-47FBCE327EC1}"/>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7" name="Rectangle 576">
            <a:extLst>
              <a:ext uri="{FF2B5EF4-FFF2-40B4-BE49-F238E27FC236}">
                <a16:creationId xmlns:a16="http://schemas.microsoft.com/office/drawing/2014/main" id="{B1D62E36-FFBD-9546-ABD8-B3C670B4257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8" name="Rectangle 577">
            <a:extLst>
              <a:ext uri="{FF2B5EF4-FFF2-40B4-BE49-F238E27FC236}">
                <a16:creationId xmlns:a16="http://schemas.microsoft.com/office/drawing/2014/main" id="{F091DE6B-48A9-F747-B7B1-16B14AA9736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9" name="Rectangle 578">
            <a:extLst>
              <a:ext uri="{FF2B5EF4-FFF2-40B4-BE49-F238E27FC236}">
                <a16:creationId xmlns:a16="http://schemas.microsoft.com/office/drawing/2014/main" id="{81536BDD-FD2D-8642-9717-ED824B8DF27B}"/>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0" name="Rectangle 579">
            <a:extLst>
              <a:ext uri="{FF2B5EF4-FFF2-40B4-BE49-F238E27FC236}">
                <a16:creationId xmlns:a16="http://schemas.microsoft.com/office/drawing/2014/main" id="{18FE4E58-9E72-2E4E-AE54-B41D3BB22CB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1" name="Rectangle 580">
            <a:extLst>
              <a:ext uri="{FF2B5EF4-FFF2-40B4-BE49-F238E27FC236}">
                <a16:creationId xmlns:a16="http://schemas.microsoft.com/office/drawing/2014/main" id="{F619442D-91CC-7948-AFC6-C63C3C4632B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2" name="Rectangle 581">
            <a:extLst>
              <a:ext uri="{FF2B5EF4-FFF2-40B4-BE49-F238E27FC236}">
                <a16:creationId xmlns:a16="http://schemas.microsoft.com/office/drawing/2014/main" id="{919EA951-2D72-F647-A521-2A18962DBE25}"/>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3" name="Rectangle 582">
            <a:extLst>
              <a:ext uri="{FF2B5EF4-FFF2-40B4-BE49-F238E27FC236}">
                <a16:creationId xmlns:a16="http://schemas.microsoft.com/office/drawing/2014/main" id="{5A429CA8-AEFD-FE44-92D9-4E795E4B1731}"/>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4" name="Rectangle 583">
            <a:extLst>
              <a:ext uri="{FF2B5EF4-FFF2-40B4-BE49-F238E27FC236}">
                <a16:creationId xmlns:a16="http://schemas.microsoft.com/office/drawing/2014/main" id="{56637EAA-E674-1B4E-979A-7DF16BEB952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5" name="Rectangle 584">
            <a:extLst>
              <a:ext uri="{FF2B5EF4-FFF2-40B4-BE49-F238E27FC236}">
                <a16:creationId xmlns:a16="http://schemas.microsoft.com/office/drawing/2014/main" id="{348D326F-2918-7A4B-9526-2AF4E61733A1}"/>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6" name="Rectangle 585">
            <a:extLst>
              <a:ext uri="{FF2B5EF4-FFF2-40B4-BE49-F238E27FC236}">
                <a16:creationId xmlns:a16="http://schemas.microsoft.com/office/drawing/2014/main" id="{4D927265-483D-C84B-8365-347E555BC90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7" name="Rectangle 586">
            <a:extLst>
              <a:ext uri="{FF2B5EF4-FFF2-40B4-BE49-F238E27FC236}">
                <a16:creationId xmlns:a16="http://schemas.microsoft.com/office/drawing/2014/main" id="{1D0DC512-1C58-0746-8516-1F46ABBB103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8" name="Rectangle 587">
            <a:extLst>
              <a:ext uri="{FF2B5EF4-FFF2-40B4-BE49-F238E27FC236}">
                <a16:creationId xmlns:a16="http://schemas.microsoft.com/office/drawing/2014/main" id="{E7CC5FE8-CA3C-E34E-BC53-9DEA1F0E331C}"/>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9" name="Rectangle 588">
            <a:extLst>
              <a:ext uri="{FF2B5EF4-FFF2-40B4-BE49-F238E27FC236}">
                <a16:creationId xmlns:a16="http://schemas.microsoft.com/office/drawing/2014/main" id="{C24F0321-0443-6F41-9785-17081B586D3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0" name="Rectangle 589">
            <a:extLst>
              <a:ext uri="{FF2B5EF4-FFF2-40B4-BE49-F238E27FC236}">
                <a16:creationId xmlns:a16="http://schemas.microsoft.com/office/drawing/2014/main" id="{8B750B86-032B-0141-9941-1E6AC3CD500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1" name="Rectangle 590">
            <a:extLst>
              <a:ext uri="{FF2B5EF4-FFF2-40B4-BE49-F238E27FC236}">
                <a16:creationId xmlns:a16="http://schemas.microsoft.com/office/drawing/2014/main" id="{470D4A7E-DE47-5741-A4D0-6D99ED4003B9}"/>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2" name="Rectangle 591">
            <a:extLst>
              <a:ext uri="{FF2B5EF4-FFF2-40B4-BE49-F238E27FC236}">
                <a16:creationId xmlns:a16="http://schemas.microsoft.com/office/drawing/2014/main" id="{38ACEFAD-6E56-3249-9C8E-F6E3EA19020A}"/>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3" name="Rectangle 592">
            <a:extLst>
              <a:ext uri="{FF2B5EF4-FFF2-40B4-BE49-F238E27FC236}">
                <a16:creationId xmlns:a16="http://schemas.microsoft.com/office/drawing/2014/main" id="{8B255CF2-ACED-1143-B725-08A88211969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4" name="Rectangle 593">
            <a:extLst>
              <a:ext uri="{FF2B5EF4-FFF2-40B4-BE49-F238E27FC236}">
                <a16:creationId xmlns:a16="http://schemas.microsoft.com/office/drawing/2014/main" id="{94E92125-54B4-E14E-95F5-994278F4777C}"/>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5" name="Rectangle 594">
            <a:extLst>
              <a:ext uri="{FF2B5EF4-FFF2-40B4-BE49-F238E27FC236}">
                <a16:creationId xmlns:a16="http://schemas.microsoft.com/office/drawing/2014/main" id="{C2498F7E-1022-ED40-92FB-115A764C64AE}"/>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6" name="Rectangle 595">
            <a:extLst>
              <a:ext uri="{FF2B5EF4-FFF2-40B4-BE49-F238E27FC236}">
                <a16:creationId xmlns:a16="http://schemas.microsoft.com/office/drawing/2014/main" id="{998A3310-217E-D148-9A54-65BD26EC2401}"/>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7" name="Rectangle 596">
            <a:extLst>
              <a:ext uri="{FF2B5EF4-FFF2-40B4-BE49-F238E27FC236}">
                <a16:creationId xmlns:a16="http://schemas.microsoft.com/office/drawing/2014/main" id="{D0F1D923-1416-6A4D-984A-BBB61F089729}"/>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8" name="Rectangle 597">
            <a:extLst>
              <a:ext uri="{FF2B5EF4-FFF2-40B4-BE49-F238E27FC236}">
                <a16:creationId xmlns:a16="http://schemas.microsoft.com/office/drawing/2014/main" id="{00009FEE-22E3-8F41-88C2-37CE9F88760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9" name="Rectangle 598">
            <a:extLst>
              <a:ext uri="{FF2B5EF4-FFF2-40B4-BE49-F238E27FC236}">
                <a16:creationId xmlns:a16="http://schemas.microsoft.com/office/drawing/2014/main" id="{078C4D4D-4AE4-7C41-ABF6-7C519C77D691}"/>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0" name="Rectangle 599">
            <a:extLst>
              <a:ext uri="{FF2B5EF4-FFF2-40B4-BE49-F238E27FC236}">
                <a16:creationId xmlns:a16="http://schemas.microsoft.com/office/drawing/2014/main" id="{A6A29913-FF77-5F43-BFC3-49BE2200634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1" name="Rectangle 600">
            <a:extLst>
              <a:ext uri="{FF2B5EF4-FFF2-40B4-BE49-F238E27FC236}">
                <a16:creationId xmlns:a16="http://schemas.microsoft.com/office/drawing/2014/main" id="{C426862F-3187-724C-8E8D-793EE36EB77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2" name="Rectangle 601">
            <a:extLst>
              <a:ext uri="{FF2B5EF4-FFF2-40B4-BE49-F238E27FC236}">
                <a16:creationId xmlns:a16="http://schemas.microsoft.com/office/drawing/2014/main" id="{4A43905D-F40B-3C4B-9382-33B8BFB297AB}"/>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3" name="Rectangle 602">
            <a:extLst>
              <a:ext uri="{FF2B5EF4-FFF2-40B4-BE49-F238E27FC236}">
                <a16:creationId xmlns:a16="http://schemas.microsoft.com/office/drawing/2014/main" id="{D010DDA3-6B37-A444-9C7D-10252C9CCB1B}"/>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4" name="Rectangle 603">
            <a:extLst>
              <a:ext uri="{FF2B5EF4-FFF2-40B4-BE49-F238E27FC236}">
                <a16:creationId xmlns:a16="http://schemas.microsoft.com/office/drawing/2014/main" id="{AD7A4B47-0EEB-4646-BDFD-8C61D4970F55}"/>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5" name="Rectangle 604">
            <a:extLst>
              <a:ext uri="{FF2B5EF4-FFF2-40B4-BE49-F238E27FC236}">
                <a16:creationId xmlns:a16="http://schemas.microsoft.com/office/drawing/2014/main" id="{F635AC68-7F37-9644-BD65-8056868DCD92}"/>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6" name="Rectangle 605">
            <a:extLst>
              <a:ext uri="{FF2B5EF4-FFF2-40B4-BE49-F238E27FC236}">
                <a16:creationId xmlns:a16="http://schemas.microsoft.com/office/drawing/2014/main" id="{45BE9A32-A3DE-4441-A71F-BFF2B639245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7" name="Rectangle 606">
            <a:extLst>
              <a:ext uri="{FF2B5EF4-FFF2-40B4-BE49-F238E27FC236}">
                <a16:creationId xmlns:a16="http://schemas.microsoft.com/office/drawing/2014/main" id="{0EFC649A-5F86-6042-A29E-255341221933}"/>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8" name="Rectangle 607">
            <a:extLst>
              <a:ext uri="{FF2B5EF4-FFF2-40B4-BE49-F238E27FC236}">
                <a16:creationId xmlns:a16="http://schemas.microsoft.com/office/drawing/2014/main" id="{9F351F0C-9881-F343-B49B-8FF7B381282B}"/>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9" name="Rectangle 608">
            <a:extLst>
              <a:ext uri="{FF2B5EF4-FFF2-40B4-BE49-F238E27FC236}">
                <a16:creationId xmlns:a16="http://schemas.microsoft.com/office/drawing/2014/main" id="{BD9C2B67-DD08-5441-8E0C-D72E162E55BD}"/>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0" name="Rectangle 609">
            <a:extLst>
              <a:ext uri="{FF2B5EF4-FFF2-40B4-BE49-F238E27FC236}">
                <a16:creationId xmlns:a16="http://schemas.microsoft.com/office/drawing/2014/main" id="{AE634BFD-BC24-364F-A802-3F003EFB44F0}"/>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1" name="Rectangle 610">
            <a:extLst>
              <a:ext uri="{FF2B5EF4-FFF2-40B4-BE49-F238E27FC236}">
                <a16:creationId xmlns:a16="http://schemas.microsoft.com/office/drawing/2014/main" id="{AEB5DE2C-B8DE-394C-8C51-79C401CBDC37}"/>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2" name="Rectangle 611">
            <a:extLst>
              <a:ext uri="{FF2B5EF4-FFF2-40B4-BE49-F238E27FC236}">
                <a16:creationId xmlns:a16="http://schemas.microsoft.com/office/drawing/2014/main" id="{D12D5E7E-3E83-AB44-89E7-22039726D804}"/>
              </a:ext>
            </a:extLst>
          </p:cNvPr>
          <p:cNvSpPr/>
          <p:nvPr/>
        </p:nvSpPr>
        <p:spPr>
          <a:xfrm>
            <a:off x="10563620"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3" name="Rectangle 612">
            <a:extLst>
              <a:ext uri="{FF2B5EF4-FFF2-40B4-BE49-F238E27FC236}">
                <a16:creationId xmlns:a16="http://schemas.microsoft.com/office/drawing/2014/main" id="{29779B38-BF44-3143-9705-9463083DF71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4" name="Rectangle 613">
            <a:extLst>
              <a:ext uri="{FF2B5EF4-FFF2-40B4-BE49-F238E27FC236}">
                <a16:creationId xmlns:a16="http://schemas.microsoft.com/office/drawing/2014/main" id="{6E7C9146-D119-E44F-B9F9-9B1E5AF1FE4B}"/>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5" name="Rectangle 614">
            <a:extLst>
              <a:ext uri="{FF2B5EF4-FFF2-40B4-BE49-F238E27FC236}">
                <a16:creationId xmlns:a16="http://schemas.microsoft.com/office/drawing/2014/main" id="{9F09497F-10B1-F640-8D96-8B2F7230F614}"/>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6" name="Rectangle 615">
            <a:extLst>
              <a:ext uri="{FF2B5EF4-FFF2-40B4-BE49-F238E27FC236}">
                <a16:creationId xmlns:a16="http://schemas.microsoft.com/office/drawing/2014/main" id="{BCA52D82-4E7C-6A48-8AF9-F48BED27C0F3}"/>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7" name="Rectangle 616">
            <a:extLst>
              <a:ext uri="{FF2B5EF4-FFF2-40B4-BE49-F238E27FC236}">
                <a16:creationId xmlns:a16="http://schemas.microsoft.com/office/drawing/2014/main" id="{E634DABD-2FBF-1445-B9B5-4FB321D5CE5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8" name="Rectangle 617">
            <a:extLst>
              <a:ext uri="{FF2B5EF4-FFF2-40B4-BE49-F238E27FC236}">
                <a16:creationId xmlns:a16="http://schemas.microsoft.com/office/drawing/2014/main" id="{9D1BB601-29A3-3443-A327-8C33C1C18CB5}"/>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9" name="Rectangle 618">
            <a:extLst>
              <a:ext uri="{FF2B5EF4-FFF2-40B4-BE49-F238E27FC236}">
                <a16:creationId xmlns:a16="http://schemas.microsoft.com/office/drawing/2014/main" id="{ACF34F3C-E7B9-7A44-8208-DD55AD236113}"/>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0" name="Rectangle 619">
            <a:extLst>
              <a:ext uri="{FF2B5EF4-FFF2-40B4-BE49-F238E27FC236}">
                <a16:creationId xmlns:a16="http://schemas.microsoft.com/office/drawing/2014/main" id="{8BCB434A-6882-5F44-B05A-79067BE133AA}"/>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1" name="Rectangle 620">
            <a:extLst>
              <a:ext uri="{FF2B5EF4-FFF2-40B4-BE49-F238E27FC236}">
                <a16:creationId xmlns:a16="http://schemas.microsoft.com/office/drawing/2014/main" id="{22C2AB6B-F932-4E42-8590-9E3A9928B5BD}"/>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2" name="Rectangle 621">
            <a:extLst>
              <a:ext uri="{FF2B5EF4-FFF2-40B4-BE49-F238E27FC236}">
                <a16:creationId xmlns:a16="http://schemas.microsoft.com/office/drawing/2014/main" id="{2F88F121-FDA8-6945-9D6C-7B2C44A3EEC5}"/>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3" name="Rectangle 622">
            <a:extLst>
              <a:ext uri="{FF2B5EF4-FFF2-40B4-BE49-F238E27FC236}">
                <a16:creationId xmlns:a16="http://schemas.microsoft.com/office/drawing/2014/main" id="{7DBD6D06-B11A-924E-AC63-2A7A2813F2D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4" name="Rectangle 623">
            <a:extLst>
              <a:ext uri="{FF2B5EF4-FFF2-40B4-BE49-F238E27FC236}">
                <a16:creationId xmlns:a16="http://schemas.microsoft.com/office/drawing/2014/main" id="{68102F4F-0E18-8147-9FAF-E340C71D59B6}"/>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5" name="Rectangle 624">
            <a:extLst>
              <a:ext uri="{FF2B5EF4-FFF2-40B4-BE49-F238E27FC236}">
                <a16:creationId xmlns:a16="http://schemas.microsoft.com/office/drawing/2014/main" id="{88D1B407-950F-B449-A74E-52B489A0F89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7" name="Rectangle 626">
            <a:extLst>
              <a:ext uri="{FF2B5EF4-FFF2-40B4-BE49-F238E27FC236}">
                <a16:creationId xmlns:a16="http://schemas.microsoft.com/office/drawing/2014/main" id="{5666B7C5-C109-AA49-97FC-BE91053B7E4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8" name="Rectangle 627">
            <a:extLst>
              <a:ext uri="{FF2B5EF4-FFF2-40B4-BE49-F238E27FC236}">
                <a16:creationId xmlns:a16="http://schemas.microsoft.com/office/drawing/2014/main" id="{2B1A41E0-C09D-3C46-BA7C-236636A433C0}"/>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9" name="Rectangle 628">
            <a:extLst>
              <a:ext uri="{FF2B5EF4-FFF2-40B4-BE49-F238E27FC236}">
                <a16:creationId xmlns:a16="http://schemas.microsoft.com/office/drawing/2014/main" id="{6CA47A47-D725-9746-842C-412FD54CA965}"/>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0" name="Rectangle 629">
            <a:extLst>
              <a:ext uri="{FF2B5EF4-FFF2-40B4-BE49-F238E27FC236}">
                <a16:creationId xmlns:a16="http://schemas.microsoft.com/office/drawing/2014/main" id="{2F76EF96-995D-954D-8EE1-C1100418C250}"/>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1" name="Rectangle 630">
            <a:extLst>
              <a:ext uri="{FF2B5EF4-FFF2-40B4-BE49-F238E27FC236}">
                <a16:creationId xmlns:a16="http://schemas.microsoft.com/office/drawing/2014/main" id="{C8764FE8-361F-B44C-BE58-96E88D2D3A4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2" name="Rectangle 631">
            <a:extLst>
              <a:ext uri="{FF2B5EF4-FFF2-40B4-BE49-F238E27FC236}">
                <a16:creationId xmlns:a16="http://schemas.microsoft.com/office/drawing/2014/main" id="{2D43543A-AF0A-A345-9EFD-9BA5818936E9}"/>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3" name="Rectangle 632">
            <a:extLst>
              <a:ext uri="{FF2B5EF4-FFF2-40B4-BE49-F238E27FC236}">
                <a16:creationId xmlns:a16="http://schemas.microsoft.com/office/drawing/2014/main" id="{A6CC74F4-1633-6347-8D91-53131E7D0294}"/>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4" name="Rectangle 633">
            <a:extLst>
              <a:ext uri="{FF2B5EF4-FFF2-40B4-BE49-F238E27FC236}">
                <a16:creationId xmlns:a16="http://schemas.microsoft.com/office/drawing/2014/main" id="{DF5FBE95-B25D-A741-A846-87C47AAA1A27}"/>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5" name="Rectangle 634">
            <a:extLst>
              <a:ext uri="{FF2B5EF4-FFF2-40B4-BE49-F238E27FC236}">
                <a16:creationId xmlns:a16="http://schemas.microsoft.com/office/drawing/2014/main" id="{6ED8DDFF-9ED7-C645-AF5B-190E74BEA4E5}"/>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6" name="Rectangle 635">
            <a:extLst>
              <a:ext uri="{FF2B5EF4-FFF2-40B4-BE49-F238E27FC236}">
                <a16:creationId xmlns:a16="http://schemas.microsoft.com/office/drawing/2014/main" id="{6EF5B8A3-51AE-944A-9D95-AA051038816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7" name="Rectangle 636">
            <a:extLst>
              <a:ext uri="{FF2B5EF4-FFF2-40B4-BE49-F238E27FC236}">
                <a16:creationId xmlns:a16="http://schemas.microsoft.com/office/drawing/2014/main" id="{72DCCF74-6FBB-EB43-B092-F011B4033AA5}"/>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8" name="Rectangle 637">
            <a:extLst>
              <a:ext uri="{FF2B5EF4-FFF2-40B4-BE49-F238E27FC236}">
                <a16:creationId xmlns:a16="http://schemas.microsoft.com/office/drawing/2014/main" id="{5A05D25B-4EC3-AC45-B876-6BBA1B06BEBA}"/>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Rectangle 638">
            <a:extLst>
              <a:ext uri="{FF2B5EF4-FFF2-40B4-BE49-F238E27FC236}">
                <a16:creationId xmlns:a16="http://schemas.microsoft.com/office/drawing/2014/main" id="{9F9A4089-417F-B345-9D21-B0231ECD910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0" name="Rectangle 639">
            <a:extLst>
              <a:ext uri="{FF2B5EF4-FFF2-40B4-BE49-F238E27FC236}">
                <a16:creationId xmlns:a16="http://schemas.microsoft.com/office/drawing/2014/main" id="{1950F18F-5C05-2948-BB0F-A814E978AD1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1" name="Rectangle 640">
            <a:extLst>
              <a:ext uri="{FF2B5EF4-FFF2-40B4-BE49-F238E27FC236}">
                <a16:creationId xmlns:a16="http://schemas.microsoft.com/office/drawing/2014/main" id="{888E9D46-8BD7-3A43-8D10-A7ED6BEC8064}"/>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2" name="Rectangle 641">
            <a:extLst>
              <a:ext uri="{FF2B5EF4-FFF2-40B4-BE49-F238E27FC236}">
                <a16:creationId xmlns:a16="http://schemas.microsoft.com/office/drawing/2014/main" id="{9573D862-EEAC-3143-9800-574AEF4CEDF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3" name="Rectangle 642">
            <a:extLst>
              <a:ext uri="{FF2B5EF4-FFF2-40B4-BE49-F238E27FC236}">
                <a16:creationId xmlns:a16="http://schemas.microsoft.com/office/drawing/2014/main" id="{A5E26743-95C6-BF4E-A964-17309B81A85B}"/>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4" name="Rectangle 643">
            <a:extLst>
              <a:ext uri="{FF2B5EF4-FFF2-40B4-BE49-F238E27FC236}">
                <a16:creationId xmlns:a16="http://schemas.microsoft.com/office/drawing/2014/main" id="{96073D23-4F7F-B04D-8E7C-D7173D906467}"/>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5" name="Rectangle 644">
            <a:extLst>
              <a:ext uri="{FF2B5EF4-FFF2-40B4-BE49-F238E27FC236}">
                <a16:creationId xmlns:a16="http://schemas.microsoft.com/office/drawing/2014/main" id="{1D659B3A-79B0-7D43-99D4-93D7E565AE20}"/>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6" name="Rectangle 645">
            <a:extLst>
              <a:ext uri="{FF2B5EF4-FFF2-40B4-BE49-F238E27FC236}">
                <a16:creationId xmlns:a16="http://schemas.microsoft.com/office/drawing/2014/main" id="{7927BE58-CF54-9744-8BFB-C640C18638DA}"/>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7" name="Rectangle 646">
            <a:extLst>
              <a:ext uri="{FF2B5EF4-FFF2-40B4-BE49-F238E27FC236}">
                <a16:creationId xmlns:a16="http://schemas.microsoft.com/office/drawing/2014/main" id="{199BE2A7-F0BD-0043-8089-917F2B570E4A}"/>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8" name="Rectangle 647">
            <a:extLst>
              <a:ext uri="{FF2B5EF4-FFF2-40B4-BE49-F238E27FC236}">
                <a16:creationId xmlns:a16="http://schemas.microsoft.com/office/drawing/2014/main" id="{64A6DF19-D864-9542-9AFD-D024AE3798A7}"/>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9" name="Rectangle 648">
            <a:extLst>
              <a:ext uri="{FF2B5EF4-FFF2-40B4-BE49-F238E27FC236}">
                <a16:creationId xmlns:a16="http://schemas.microsoft.com/office/drawing/2014/main" id="{E7F0F999-60DE-1A48-8C6D-4196425DF51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0" name="Rectangle 649">
            <a:extLst>
              <a:ext uri="{FF2B5EF4-FFF2-40B4-BE49-F238E27FC236}">
                <a16:creationId xmlns:a16="http://schemas.microsoft.com/office/drawing/2014/main" id="{62DC3CBB-BA66-A94E-A2BD-664130783986}"/>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1" name="Rectangle 650">
            <a:extLst>
              <a:ext uri="{FF2B5EF4-FFF2-40B4-BE49-F238E27FC236}">
                <a16:creationId xmlns:a16="http://schemas.microsoft.com/office/drawing/2014/main" id="{B10C70A3-C424-D84F-9073-70BE8FE5122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2" name="Rectangle 651">
            <a:extLst>
              <a:ext uri="{FF2B5EF4-FFF2-40B4-BE49-F238E27FC236}">
                <a16:creationId xmlns:a16="http://schemas.microsoft.com/office/drawing/2014/main" id="{4D1B1CCD-F7B2-5840-8ED7-25FC731322C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3" name="Rectangle 652">
            <a:extLst>
              <a:ext uri="{FF2B5EF4-FFF2-40B4-BE49-F238E27FC236}">
                <a16:creationId xmlns:a16="http://schemas.microsoft.com/office/drawing/2014/main" id="{9A7028CA-D9E3-0843-A766-1EB776A5D18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4" name="Rectangle 653">
            <a:extLst>
              <a:ext uri="{FF2B5EF4-FFF2-40B4-BE49-F238E27FC236}">
                <a16:creationId xmlns:a16="http://schemas.microsoft.com/office/drawing/2014/main" id="{9550C0ED-90C2-5248-8F3F-D9BA7BEFCD41}"/>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5" name="Rectangle 654">
            <a:extLst>
              <a:ext uri="{FF2B5EF4-FFF2-40B4-BE49-F238E27FC236}">
                <a16:creationId xmlns:a16="http://schemas.microsoft.com/office/drawing/2014/main" id="{150080D6-5410-254B-9359-0C964421CA8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6" name="Rectangle 655">
            <a:extLst>
              <a:ext uri="{FF2B5EF4-FFF2-40B4-BE49-F238E27FC236}">
                <a16:creationId xmlns:a16="http://schemas.microsoft.com/office/drawing/2014/main" id="{58B2C28C-857C-FC4C-BA88-69A55DF03A1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7" name="Rectangle 656">
            <a:extLst>
              <a:ext uri="{FF2B5EF4-FFF2-40B4-BE49-F238E27FC236}">
                <a16:creationId xmlns:a16="http://schemas.microsoft.com/office/drawing/2014/main" id="{C1C212A2-3D0C-6143-BAC4-5F0AB995571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8" name="Rectangle 657">
            <a:extLst>
              <a:ext uri="{FF2B5EF4-FFF2-40B4-BE49-F238E27FC236}">
                <a16:creationId xmlns:a16="http://schemas.microsoft.com/office/drawing/2014/main" id="{F720DC92-48D8-694F-9AFC-FEA55C0FF820}"/>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9" name="Rectangle 658">
            <a:extLst>
              <a:ext uri="{FF2B5EF4-FFF2-40B4-BE49-F238E27FC236}">
                <a16:creationId xmlns:a16="http://schemas.microsoft.com/office/drawing/2014/main" id="{3DE8BB7F-37D4-1040-B6AF-5E31CB86D6B8}"/>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0" name="Rectangle 659">
            <a:extLst>
              <a:ext uri="{FF2B5EF4-FFF2-40B4-BE49-F238E27FC236}">
                <a16:creationId xmlns:a16="http://schemas.microsoft.com/office/drawing/2014/main" id="{B46AFF1A-1C5B-B146-B7DE-9F0736B6E743}"/>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1" name="Rectangle 660">
            <a:extLst>
              <a:ext uri="{FF2B5EF4-FFF2-40B4-BE49-F238E27FC236}">
                <a16:creationId xmlns:a16="http://schemas.microsoft.com/office/drawing/2014/main" id="{47A12BB1-4DFE-A944-92E2-7D8885CCF10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2" name="Rectangle 661">
            <a:extLst>
              <a:ext uri="{FF2B5EF4-FFF2-40B4-BE49-F238E27FC236}">
                <a16:creationId xmlns:a16="http://schemas.microsoft.com/office/drawing/2014/main" id="{4BD4BC32-1957-6E4F-9C29-1B0D21096316}"/>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3" name="Rectangle 662">
            <a:extLst>
              <a:ext uri="{FF2B5EF4-FFF2-40B4-BE49-F238E27FC236}">
                <a16:creationId xmlns:a16="http://schemas.microsoft.com/office/drawing/2014/main" id="{7E37CF2C-E147-7246-B50E-F54A3788E771}"/>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4" name="Rectangle 663">
            <a:extLst>
              <a:ext uri="{FF2B5EF4-FFF2-40B4-BE49-F238E27FC236}">
                <a16:creationId xmlns:a16="http://schemas.microsoft.com/office/drawing/2014/main" id="{755CFAD4-67C5-EF43-AAA0-31FDD9E3B6BD}"/>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5" name="Rectangle 664">
            <a:extLst>
              <a:ext uri="{FF2B5EF4-FFF2-40B4-BE49-F238E27FC236}">
                <a16:creationId xmlns:a16="http://schemas.microsoft.com/office/drawing/2014/main" id="{0557C2D0-CDDA-0447-B1F9-7FE7577366E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6" name="Rectangle 665">
            <a:extLst>
              <a:ext uri="{FF2B5EF4-FFF2-40B4-BE49-F238E27FC236}">
                <a16:creationId xmlns:a16="http://schemas.microsoft.com/office/drawing/2014/main" id="{D9FC02BB-8911-8D49-9345-E5B23136C8BF}"/>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7" name="Rectangle 666">
            <a:extLst>
              <a:ext uri="{FF2B5EF4-FFF2-40B4-BE49-F238E27FC236}">
                <a16:creationId xmlns:a16="http://schemas.microsoft.com/office/drawing/2014/main" id="{03025D8E-3F42-7344-A350-BA06A8485EF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8" name="Rectangle 667">
            <a:extLst>
              <a:ext uri="{FF2B5EF4-FFF2-40B4-BE49-F238E27FC236}">
                <a16:creationId xmlns:a16="http://schemas.microsoft.com/office/drawing/2014/main" id="{BEABD712-D569-804D-A71B-6EBC92C39D82}"/>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9" name="Rectangle 668">
            <a:extLst>
              <a:ext uri="{FF2B5EF4-FFF2-40B4-BE49-F238E27FC236}">
                <a16:creationId xmlns:a16="http://schemas.microsoft.com/office/drawing/2014/main" id="{52F4091F-9F15-9648-8F04-A99B569C381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0" name="Rectangle 669">
            <a:extLst>
              <a:ext uri="{FF2B5EF4-FFF2-40B4-BE49-F238E27FC236}">
                <a16:creationId xmlns:a16="http://schemas.microsoft.com/office/drawing/2014/main" id="{04BBE7EF-F639-C04C-BBC9-CA14857BD15B}"/>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1" name="Rectangle 670">
            <a:extLst>
              <a:ext uri="{FF2B5EF4-FFF2-40B4-BE49-F238E27FC236}">
                <a16:creationId xmlns:a16="http://schemas.microsoft.com/office/drawing/2014/main" id="{047F65FB-B4C9-4F44-99BB-A33485604A47}"/>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2" name="Rectangle 671">
            <a:extLst>
              <a:ext uri="{FF2B5EF4-FFF2-40B4-BE49-F238E27FC236}">
                <a16:creationId xmlns:a16="http://schemas.microsoft.com/office/drawing/2014/main" id="{B8F56980-A915-5346-B5D6-C892496422B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3" name="Rectangle 672">
            <a:extLst>
              <a:ext uri="{FF2B5EF4-FFF2-40B4-BE49-F238E27FC236}">
                <a16:creationId xmlns:a16="http://schemas.microsoft.com/office/drawing/2014/main" id="{4D6D7ED3-FBA4-144B-B34B-41FC4F7B3243}"/>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4" name="Rectangle 673">
            <a:extLst>
              <a:ext uri="{FF2B5EF4-FFF2-40B4-BE49-F238E27FC236}">
                <a16:creationId xmlns:a16="http://schemas.microsoft.com/office/drawing/2014/main" id="{6E3EC512-5CE8-1A4B-A00F-B41A7DA9323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5" name="Rectangle 674">
            <a:extLst>
              <a:ext uri="{FF2B5EF4-FFF2-40B4-BE49-F238E27FC236}">
                <a16:creationId xmlns:a16="http://schemas.microsoft.com/office/drawing/2014/main" id="{A9112A6F-C7F5-5D46-95D4-9EF15D27878C}"/>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6" name="Rectangle 675">
            <a:extLst>
              <a:ext uri="{FF2B5EF4-FFF2-40B4-BE49-F238E27FC236}">
                <a16:creationId xmlns:a16="http://schemas.microsoft.com/office/drawing/2014/main" id="{4DC35E15-317F-2742-80C5-C1698C01F421}"/>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7" name="Rectangle 676">
            <a:extLst>
              <a:ext uri="{FF2B5EF4-FFF2-40B4-BE49-F238E27FC236}">
                <a16:creationId xmlns:a16="http://schemas.microsoft.com/office/drawing/2014/main" id="{15EC966A-59C4-344E-BAD0-3208B107299E}"/>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8" name="Rectangle 677">
            <a:extLst>
              <a:ext uri="{FF2B5EF4-FFF2-40B4-BE49-F238E27FC236}">
                <a16:creationId xmlns:a16="http://schemas.microsoft.com/office/drawing/2014/main" id="{0401CC3F-AEDB-E245-BFB5-98504B9301EB}"/>
              </a:ext>
            </a:extLst>
          </p:cNvPr>
          <p:cNvSpPr/>
          <p:nvPr/>
        </p:nvSpPr>
        <p:spPr>
          <a:xfrm rot="5400000">
            <a:off x="11253695" y="574817"/>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22565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3853502" y="436588"/>
            <a:ext cx="7301540" cy="738664"/>
          </a:xfrm>
          <a:prstGeom prst="rect">
            <a:avLst/>
          </a:prstGeom>
          <a:noFill/>
        </p:spPr>
        <p:txBody>
          <a:bodyPr wrap="square">
            <a:spAutoFit/>
          </a:bodyPr>
          <a:lstStyle/>
          <a:p>
            <a:r>
              <a:rPr lang="en-US" sz="2400" b="1">
                <a:solidFill>
                  <a:srgbClr val="282828"/>
                </a:solidFill>
                <a:latin typeface="Cavolini" panose="03000502040302020204" pitchFamily="66" charset="0"/>
                <a:cs typeface="Cavolini" panose="03000502040302020204" pitchFamily="66" charset="0"/>
              </a:rPr>
              <a:t>Add colour </a:t>
            </a:r>
            <a:r>
              <a:rPr lang="en-US" sz="1800">
                <a:solidFill>
                  <a:srgbClr val="282828"/>
                </a:solidFill>
                <a:latin typeface="Cavolini" panose="03000502040302020204" pitchFamily="66" charset="0"/>
                <a:cs typeface="Cavolini" panose="03000502040302020204" pitchFamily="66" charset="0"/>
              </a:rPr>
              <a:t>to the </a:t>
            </a:r>
            <a:r>
              <a:rPr lang="en-US">
                <a:solidFill>
                  <a:srgbClr val="282828"/>
                </a:solidFill>
                <a:latin typeface="Cavolini" panose="03000502040302020204" pitchFamily="66" charset="0"/>
                <a:cs typeface="Cavolini" panose="03000502040302020204" pitchFamily="66" charset="0"/>
              </a:rPr>
              <a:t>terms </a:t>
            </a:r>
            <a:r>
              <a:rPr lang="en-US" sz="1800">
                <a:solidFill>
                  <a:srgbClr val="282828"/>
                </a:solidFill>
                <a:latin typeface="Cavolini" panose="03000502040302020204" pitchFamily="66" charset="0"/>
                <a:cs typeface="Cavolini" panose="03000502040302020204" pitchFamily="66" charset="0"/>
              </a:rPr>
              <a:t>help illustrate how you see the pattern gro</a:t>
            </a:r>
            <a:r>
              <a:rPr lang="en-US">
                <a:solidFill>
                  <a:srgbClr val="282828"/>
                </a:solidFill>
                <a:latin typeface="Cavolini" panose="03000502040302020204" pitchFamily="66" charset="0"/>
                <a:cs typeface="Cavolini" panose="03000502040302020204" pitchFamily="66" charset="0"/>
              </a:rPr>
              <a:t>wing.</a:t>
            </a:r>
          </a:p>
        </p:txBody>
      </p:sp>
      <p:sp>
        <p:nvSpPr>
          <p:cNvPr id="530" name="Rectangle 529">
            <a:extLst>
              <a:ext uri="{FF2B5EF4-FFF2-40B4-BE49-F238E27FC236}">
                <a16:creationId xmlns:a16="http://schemas.microsoft.com/office/drawing/2014/main" id="{5DB69A8D-C715-4BE8-8402-AB21C896BA1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1" name="Rectangle 530">
            <a:extLst>
              <a:ext uri="{FF2B5EF4-FFF2-40B4-BE49-F238E27FC236}">
                <a16:creationId xmlns:a16="http://schemas.microsoft.com/office/drawing/2014/main" id="{B7DF5309-DD83-43D6-8125-955F41914F88}"/>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2" name="Rectangle 531">
            <a:extLst>
              <a:ext uri="{FF2B5EF4-FFF2-40B4-BE49-F238E27FC236}">
                <a16:creationId xmlns:a16="http://schemas.microsoft.com/office/drawing/2014/main" id="{3BEB98D1-03F2-4712-A526-C4972CE7635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3" name="Rectangle 532">
            <a:extLst>
              <a:ext uri="{FF2B5EF4-FFF2-40B4-BE49-F238E27FC236}">
                <a16:creationId xmlns:a16="http://schemas.microsoft.com/office/drawing/2014/main" id="{24C924AE-1930-4935-AD30-E85B05E9225A}"/>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4" name="Rectangle 533">
            <a:extLst>
              <a:ext uri="{FF2B5EF4-FFF2-40B4-BE49-F238E27FC236}">
                <a16:creationId xmlns:a16="http://schemas.microsoft.com/office/drawing/2014/main" id="{14A7058C-B282-47C4-B88C-D5A32438D471}"/>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5" name="Rectangle 534">
            <a:extLst>
              <a:ext uri="{FF2B5EF4-FFF2-40B4-BE49-F238E27FC236}">
                <a16:creationId xmlns:a16="http://schemas.microsoft.com/office/drawing/2014/main" id="{5264D31A-00ED-4ABC-A209-C27FB1FABD4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6" name="Rectangle 535">
            <a:extLst>
              <a:ext uri="{FF2B5EF4-FFF2-40B4-BE49-F238E27FC236}">
                <a16:creationId xmlns:a16="http://schemas.microsoft.com/office/drawing/2014/main" id="{BEBADD62-DB71-4E9B-9D80-9DB29C34079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7" name="Rectangle 536">
            <a:extLst>
              <a:ext uri="{FF2B5EF4-FFF2-40B4-BE49-F238E27FC236}">
                <a16:creationId xmlns:a16="http://schemas.microsoft.com/office/drawing/2014/main" id="{B4892288-D271-45D3-B3F7-7BF9F40BDE9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8" name="Rectangle 537">
            <a:extLst>
              <a:ext uri="{FF2B5EF4-FFF2-40B4-BE49-F238E27FC236}">
                <a16:creationId xmlns:a16="http://schemas.microsoft.com/office/drawing/2014/main" id="{D318B490-0D35-4041-882E-D1399E3F931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39" name="Rectangle 538">
            <a:extLst>
              <a:ext uri="{FF2B5EF4-FFF2-40B4-BE49-F238E27FC236}">
                <a16:creationId xmlns:a16="http://schemas.microsoft.com/office/drawing/2014/main" id="{FE046EE0-D6AB-43B1-9A1D-585E4F22FE70}"/>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0" name="Rectangle 539">
            <a:extLst>
              <a:ext uri="{FF2B5EF4-FFF2-40B4-BE49-F238E27FC236}">
                <a16:creationId xmlns:a16="http://schemas.microsoft.com/office/drawing/2014/main" id="{A1DCDFA5-47A6-433A-8D3B-D1E38D221CA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1" name="Rectangle 540">
            <a:extLst>
              <a:ext uri="{FF2B5EF4-FFF2-40B4-BE49-F238E27FC236}">
                <a16:creationId xmlns:a16="http://schemas.microsoft.com/office/drawing/2014/main" id="{D2050CB8-8487-4347-A69B-F1A21F94DF7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2" name="Rectangle 541">
            <a:extLst>
              <a:ext uri="{FF2B5EF4-FFF2-40B4-BE49-F238E27FC236}">
                <a16:creationId xmlns:a16="http://schemas.microsoft.com/office/drawing/2014/main" id="{357E9FD2-CE6C-4977-B338-EEADB1146C4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3" name="Rectangle 542">
            <a:extLst>
              <a:ext uri="{FF2B5EF4-FFF2-40B4-BE49-F238E27FC236}">
                <a16:creationId xmlns:a16="http://schemas.microsoft.com/office/drawing/2014/main" id="{7E9D14BB-0FCD-48C9-AD24-8F93B89304D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4" name="Rectangle 543">
            <a:extLst>
              <a:ext uri="{FF2B5EF4-FFF2-40B4-BE49-F238E27FC236}">
                <a16:creationId xmlns:a16="http://schemas.microsoft.com/office/drawing/2014/main" id="{944E98C1-BDA7-4CAA-AA4A-AE010B7863D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5" name="Rectangle 544">
            <a:extLst>
              <a:ext uri="{FF2B5EF4-FFF2-40B4-BE49-F238E27FC236}">
                <a16:creationId xmlns:a16="http://schemas.microsoft.com/office/drawing/2014/main" id="{D228391F-155A-495B-9F78-5D00796F6DFC}"/>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6" name="Rectangle 545">
            <a:extLst>
              <a:ext uri="{FF2B5EF4-FFF2-40B4-BE49-F238E27FC236}">
                <a16:creationId xmlns:a16="http://schemas.microsoft.com/office/drawing/2014/main" id="{70889525-77B4-4998-82B7-0A81970C49DF}"/>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7" name="Rectangle 546">
            <a:extLst>
              <a:ext uri="{FF2B5EF4-FFF2-40B4-BE49-F238E27FC236}">
                <a16:creationId xmlns:a16="http://schemas.microsoft.com/office/drawing/2014/main" id="{BDED8AF1-2838-4E3F-9ACD-077EAC167DC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8" name="Rectangle 547">
            <a:extLst>
              <a:ext uri="{FF2B5EF4-FFF2-40B4-BE49-F238E27FC236}">
                <a16:creationId xmlns:a16="http://schemas.microsoft.com/office/drawing/2014/main" id="{FFE3A2B7-A9D5-4004-A762-A33EE4D4202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49" name="Rectangle 548">
            <a:extLst>
              <a:ext uri="{FF2B5EF4-FFF2-40B4-BE49-F238E27FC236}">
                <a16:creationId xmlns:a16="http://schemas.microsoft.com/office/drawing/2014/main" id="{E963249E-5FFB-489A-8E98-503EADE2D1D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50" name="Rectangle 549">
            <a:extLst>
              <a:ext uri="{FF2B5EF4-FFF2-40B4-BE49-F238E27FC236}">
                <a16:creationId xmlns:a16="http://schemas.microsoft.com/office/drawing/2014/main" id="{7EAE3A57-4D5B-444C-B05F-A67DFBC0AB6A}"/>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59" name="Rectangle 558">
            <a:extLst>
              <a:ext uri="{FF2B5EF4-FFF2-40B4-BE49-F238E27FC236}">
                <a16:creationId xmlns:a16="http://schemas.microsoft.com/office/drawing/2014/main" id="{0A7BA072-68D4-4A8A-BCE5-8771A19FA9B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0" name="Rectangle 559">
            <a:extLst>
              <a:ext uri="{FF2B5EF4-FFF2-40B4-BE49-F238E27FC236}">
                <a16:creationId xmlns:a16="http://schemas.microsoft.com/office/drawing/2014/main" id="{D7E1253D-637C-430C-BF69-5C8C3F8FCE7D}"/>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1" name="Rectangle 560">
            <a:extLst>
              <a:ext uri="{FF2B5EF4-FFF2-40B4-BE49-F238E27FC236}">
                <a16:creationId xmlns:a16="http://schemas.microsoft.com/office/drawing/2014/main" id="{8E45D0E9-18F5-4D55-A0D6-A1CE7E5D4818}"/>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2" name="Rectangle 561">
            <a:extLst>
              <a:ext uri="{FF2B5EF4-FFF2-40B4-BE49-F238E27FC236}">
                <a16:creationId xmlns:a16="http://schemas.microsoft.com/office/drawing/2014/main" id="{04EE06DE-5E90-4AA9-ADF7-6936BB227D00}"/>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3" name="Rectangle 562">
            <a:extLst>
              <a:ext uri="{FF2B5EF4-FFF2-40B4-BE49-F238E27FC236}">
                <a16:creationId xmlns:a16="http://schemas.microsoft.com/office/drawing/2014/main" id="{B1B60542-FDB5-4FC2-A43F-8E11DC19BDC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4" name="Rectangle 563">
            <a:extLst>
              <a:ext uri="{FF2B5EF4-FFF2-40B4-BE49-F238E27FC236}">
                <a16:creationId xmlns:a16="http://schemas.microsoft.com/office/drawing/2014/main" id="{E5842847-CE1E-4B1C-BB6A-A4401FAD2CF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5" name="Rectangle 564">
            <a:extLst>
              <a:ext uri="{FF2B5EF4-FFF2-40B4-BE49-F238E27FC236}">
                <a16:creationId xmlns:a16="http://schemas.microsoft.com/office/drawing/2014/main" id="{35EA0847-127D-42C1-B318-9530816FEFAD}"/>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6" name="Rectangle 565">
            <a:extLst>
              <a:ext uri="{FF2B5EF4-FFF2-40B4-BE49-F238E27FC236}">
                <a16:creationId xmlns:a16="http://schemas.microsoft.com/office/drawing/2014/main" id="{6C81AF72-B7F9-47B5-9979-2150F7D29D6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7" name="Rectangle 566">
            <a:extLst>
              <a:ext uri="{FF2B5EF4-FFF2-40B4-BE49-F238E27FC236}">
                <a16:creationId xmlns:a16="http://schemas.microsoft.com/office/drawing/2014/main" id="{89190719-5B20-425F-9F31-2EF37CDD2258}"/>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8" name="Rectangle 567">
            <a:extLst>
              <a:ext uri="{FF2B5EF4-FFF2-40B4-BE49-F238E27FC236}">
                <a16:creationId xmlns:a16="http://schemas.microsoft.com/office/drawing/2014/main" id="{DA45ECCA-5BA8-413B-B448-229A2FB9159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69" name="Rectangle 568">
            <a:extLst>
              <a:ext uri="{FF2B5EF4-FFF2-40B4-BE49-F238E27FC236}">
                <a16:creationId xmlns:a16="http://schemas.microsoft.com/office/drawing/2014/main" id="{D28C986A-34C3-4A2F-9174-7E55E5A4E62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0" name="Rectangle 569">
            <a:extLst>
              <a:ext uri="{FF2B5EF4-FFF2-40B4-BE49-F238E27FC236}">
                <a16:creationId xmlns:a16="http://schemas.microsoft.com/office/drawing/2014/main" id="{7C19DC33-65A1-4E3E-BE87-F8DE13A422F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1" name="Rectangle 570">
            <a:extLst>
              <a:ext uri="{FF2B5EF4-FFF2-40B4-BE49-F238E27FC236}">
                <a16:creationId xmlns:a16="http://schemas.microsoft.com/office/drawing/2014/main" id="{F96B2448-1117-4D33-8A13-BAE4DFBE444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2" name="Rectangle 571">
            <a:extLst>
              <a:ext uri="{FF2B5EF4-FFF2-40B4-BE49-F238E27FC236}">
                <a16:creationId xmlns:a16="http://schemas.microsoft.com/office/drawing/2014/main" id="{DA3A82E5-9951-4AE1-BDAE-4C9F4602FA3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3" name="Rectangle 572">
            <a:extLst>
              <a:ext uri="{FF2B5EF4-FFF2-40B4-BE49-F238E27FC236}">
                <a16:creationId xmlns:a16="http://schemas.microsoft.com/office/drawing/2014/main" id="{1437C580-D3B3-4FAA-AD1B-47B49316C6A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4" name="Rectangle 573">
            <a:extLst>
              <a:ext uri="{FF2B5EF4-FFF2-40B4-BE49-F238E27FC236}">
                <a16:creationId xmlns:a16="http://schemas.microsoft.com/office/drawing/2014/main" id="{3AD307D5-22E9-47F3-9613-522EB47013C5}"/>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5" name="Rectangle 574">
            <a:extLst>
              <a:ext uri="{FF2B5EF4-FFF2-40B4-BE49-F238E27FC236}">
                <a16:creationId xmlns:a16="http://schemas.microsoft.com/office/drawing/2014/main" id="{F3B045C2-5203-4DD8-85C3-967E579FB0D4}"/>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6" name="Rectangle 575">
            <a:extLst>
              <a:ext uri="{FF2B5EF4-FFF2-40B4-BE49-F238E27FC236}">
                <a16:creationId xmlns:a16="http://schemas.microsoft.com/office/drawing/2014/main" id="{36761DA7-4B94-4154-A447-2FCDC0EA04B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7" name="Rectangle 576">
            <a:extLst>
              <a:ext uri="{FF2B5EF4-FFF2-40B4-BE49-F238E27FC236}">
                <a16:creationId xmlns:a16="http://schemas.microsoft.com/office/drawing/2014/main" id="{5F82A731-CBAC-42A1-B31B-21206E7B91EC}"/>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8" name="Rectangle 577">
            <a:extLst>
              <a:ext uri="{FF2B5EF4-FFF2-40B4-BE49-F238E27FC236}">
                <a16:creationId xmlns:a16="http://schemas.microsoft.com/office/drawing/2014/main" id="{1B218F03-93B0-4F32-9B10-1E81456C776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79" name="Rectangle 578">
            <a:extLst>
              <a:ext uri="{FF2B5EF4-FFF2-40B4-BE49-F238E27FC236}">
                <a16:creationId xmlns:a16="http://schemas.microsoft.com/office/drawing/2014/main" id="{1E83A41A-DA99-474D-B457-16F74F1D55B5}"/>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0" name="Rectangle 579">
            <a:extLst>
              <a:ext uri="{FF2B5EF4-FFF2-40B4-BE49-F238E27FC236}">
                <a16:creationId xmlns:a16="http://schemas.microsoft.com/office/drawing/2014/main" id="{F5031204-27BC-44F0-B1B0-B32374F6D3E4}"/>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1" name="Rectangle 580">
            <a:extLst>
              <a:ext uri="{FF2B5EF4-FFF2-40B4-BE49-F238E27FC236}">
                <a16:creationId xmlns:a16="http://schemas.microsoft.com/office/drawing/2014/main" id="{536984AB-F3BE-4A4D-A561-112C0C7F80D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2" name="Rectangle 581">
            <a:extLst>
              <a:ext uri="{FF2B5EF4-FFF2-40B4-BE49-F238E27FC236}">
                <a16:creationId xmlns:a16="http://schemas.microsoft.com/office/drawing/2014/main" id="{F7363237-B006-42F3-9A3C-33E218CAB050}"/>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3" name="Rectangle 582">
            <a:extLst>
              <a:ext uri="{FF2B5EF4-FFF2-40B4-BE49-F238E27FC236}">
                <a16:creationId xmlns:a16="http://schemas.microsoft.com/office/drawing/2014/main" id="{75E5CA99-C441-4B5E-8388-FDF655DEA07D}"/>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4" name="Rectangle 583">
            <a:extLst>
              <a:ext uri="{FF2B5EF4-FFF2-40B4-BE49-F238E27FC236}">
                <a16:creationId xmlns:a16="http://schemas.microsoft.com/office/drawing/2014/main" id="{6E8236E5-320F-4EB5-B6A4-82EC0B3830B0}"/>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5" name="Rectangle 584">
            <a:extLst>
              <a:ext uri="{FF2B5EF4-FFF2-40B4-BE49-F238E27FC236}">
                <a16:creationId xmlns:a16="http://schemas.microsoft.com/office/drawing/2014/main" id="{5B7028B6-FBCC-4BF4-AB2F-E44628203D3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6" name="Rectangle 585">
            <a:extLst>
              <a:ext uri="{FF2B5EF4-FFF2-40B4-BE49-F238E27FC236}">
                <a16:creationId xmlns:a16="http://schemas.microsoft.com/office/drawing/2014/main" id="{85006CB7-13CB-41F2-B50E-B82AFFE73A94}"/>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7" name="Rectangle 586">
            <a:extLst>
              <a:ext uri="{FF2B5EF4-FFF2-40B4-BE49-F238E27FC236}">
                <a16:creationId xmlns:a16="http://schemas.microsoft.com/office/drawing/2014/main" id="{2129F0FF-C829-4511-882C-BFF002402D2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8" name="Rectangle 587">
            <a:extLst>
              <a:ext uri="{FF2B5EF4-FFF2-40B4-BE49-F238E27FC236}">
                <a16:creationId xmlns:a16="http://schemas.microsoft.com/office/drawing/2014/main" id="{E79F1701-D507-43E4-8AA5-27114450B4DD}"/>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89" name="Rectangle 588">
            <a:extLst>
              <a:ext uri="{FF2B5EF4-FFF2-40B4-BE49-F238E27FC236}">
                <a16:creationId xmlns:a16="http://schemas.microsoft.com/office/drawing/2014/main" id="{8022F6BC-8203-4018-B82A-F52FBB43D5B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0" name="Rectangle 589">
            <a:extLst>
              <a:ext uri="{FF2B5EF4-FFF2-40B4-BE49-F238E27FC236}">
                <a16:creationId xmlns:a16="http://schemas.microsoft.com/office/drawing/2014/main" id="{04BC82EE-0601-49A9-9B86-CDDD2B06145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1" name="Rectangle 590">
            <a:extLst>
              <a:ext uri="{FF2B5EF4-FFF2-40B4-BE49-F238E27FC236}">
                <a16:creationId xmlns:a16="http://schemas.microsoft.com/office/drawing/2014/main" id="{1AF6EF39-2E5A-4001-9847-D5E93F09854F}"/>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2" name="Rectangle 591">
            <a:extLst>
              <a:ext uri="{FF2B5EF4-FFF2-40B4-BE49-F238E27FC236}">
                <a16:creationId xmlns:a16="http://schemas.microsoft.com/office/drawing/2014/main" id="{11CCCDE6-EDFA-4CE3-9565-3FCBF911D304}"/>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3" name="Rectangle 592">
            <a:extLst>
              <a:ext uri="{FF2B5EF4-FFF2-40B4-BE49-F238E27FC236}">
                <a16:creationId xmlns:a16="http://schemas.microsoft.com/office/drawing/2014/main" id="{CE16D601-4FAB-4B9A-ABB7-E63099B3F00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4" name="Rectangle 593">
            <a:extLst>
              <a:ext uri="{FF2B5EF4-FFF2-40B4-BE49-F238E27FC236}">
                <a16:creationId xmlns:a16="http://schemas.microsoft.com/office/drawing/2014/main" id="{843EDFA9-947F-434A-BAC7-8E0DE814FF5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5" name="Rectangle 594">
            <a:extLst>
              <a:ext uri="{FF2B5EF4-FFF2-40B4-BE49-F238E27FC236}">
                <a16:creationId xmlns:a16="http://schemas.microsoft.com/office/drawing/2014/main" id="{96F7ACAE-0AF2-4624-8914-7283E5CE03D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6" name="Rectangle 595">
            <a:extLst>
              <a:ext uri="{FF2B5EF4-FFF2-40B4-BE49-F238E27FC236}">
                <a16:creationId xmlns:a16="http://schemas.microsoft.com/office/drawing/2014/main" id="{8D30D4A5-F2F0-4D46-85DC-8433121E9484}"/>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7" name="Rectangle 596">
            <a:extLst>
              <a:ext uri="{FF2B5EF4-FFF2-40B4-BE49-F238E27FC236}">
                <a16:creationId xmlns:a16="http://schemas.microsoft.com/office/drawing/2014/main" id="{39B143D1-6763-477C-8D56-C36C7AD6A38C}"/>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8" name="Rectangle 597">
            <a:extLst>
              <a:ext uri="{FF2B5EF4-FFF2-40B4-BE49-F238E27FC236}">
                <a16:creationId xmlns:a16="http://schemas.microsoft.com/office/drawing/2014/main" id="{0E8D9E18-C3FD-413F-A581-B9621877A48F}"/>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599" name="Rectangle 598">
            <a:extLst>
              <a:ext uri="{FF2B5EF4-FFF2-40B4-BE49-F238E27FC236}">
                <a16:creationId xmlns:a16="http://schemas.microsoft.com/office/drawing/2014/main" id="{21C5C26E-7B10-4C0E-9FA0-37A8C9F1F92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0" name="Rectangle 599">
            <a:extLst>
              <a:ext uri="{FF2B5EF4-FFF2-40B4-BE49-F238E27FC236}">
                <a16:creationId xmlns:a16="http://schemas.microsoft.com/office/drawing/2014/main" id="{FE490390-6A51-4415-8B9F-06DC4B81DA5F}"/>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1" name="Rectangle 600">
            <a:extLst>
              <a:ext uri="{FF2B5EF4-FFF2-40B4-BE49-F238E27FC236}">
                <a16:creationId xmlns:a16="http://schemas.microsoft.com/office/drawing/2014/main" id="{F5757705-3B5D-4422-9CAC-25D689DF48B7}"/>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2" name="Rectangle 601">
            <a:extLst>
              <a:ext uri="{FF2B5EF4-FFF2-40B4-BE49-F238E27FC236}">
                <a16:creationId xmlns:a16="http://schemas.microsoft.com/office/drawing/2014/main" id="{95B15F31-17A3-4C16-A9BF-A9C4A3419ED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3" name="Rectangle 602">
            <a:extLst>
              <a:ext uri="{FF2B5EF4-FFF2-40B4-BE49-F238E27FC236}">
                <a16:creationId xmlns:a16="http://schemas.microsoft.com/office/drawing/2014/main" id="{15E31506-0635-4F12-872D-857B19AA4CFF}"/>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4" name="Rectangle 603">
            <a:extLst>
              <a:ext uri="{FF2B5EF4-FFF2-40B4-BE49-F238E27FC236}">
                <a16:creationId xmlns:a16="http://schemas.microsoft.com/office/drawing/2014/main" id="{81BEE54F-AE8B-4029-89BD-C4985C6DD883}"/>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5" name="Rectangle 604">
            <a:extLst>
              <a:ext uri="{FF2B5EF4-FFF2-40B4-BE49-F238E27FC236}">
                <a16:creationId xmlns:a16="http://schemas.microsoft.com/office/drawing/2014/main" id="{73B50BF8-9D17-4D67-BCD5-CEEBC0E48399}"/>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6" name="Rectangle 605">
            <a:extLst>
              <a:ext uri="{FF2B5EF4-FFF2-40B4-BE49-F238E27FC236}">
                <a16:creationId xmlns:a16="http://schemas.microsoft.com/office/drawing/2014/main" id="{BCC1D329-25B6-4655-AF99-4FCD0F080E5C}"/>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7" name="Rectangle 606">
            <a:extLst>
              <a:ext uri="{FF2B5EF4-FFF2-40B4-BE49-F238E27FC236}">
                <a16:creationId xmlns:a16="http://schemas.microsoft.com/office/drawing/2014/main" id="{94767887-F130-487F-A78E-46BB95911EC2}"/>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8" name="Rectangle 607">
            <a:extLst>
              <a:ext uri="{FF2B5EF4-FFF2-40B4-BE49-F238E27FC236}">
                <a16:creationId xmlns:a16="http://schemas.microsoft.com/office/drawing/2014/main" id="{305BE609-5C52-40DD-8B01-3EA951577AE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09" name="Rectangle 608">
            <a:extLst>
              <a:ext uri="{FF2B5EF4-FFF2-40B4-BE49-F238E27FC236}">
                <a16:creationId xmlns:a16="http://schemas.microsoft.com/office/drawing/2014/main" id="{6387DC80-E33B-4792-B6CD-51655031D2AC}"/>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0" name="Rectangle 609">
            <a:extLst>
              <a:ext uri="{FF2B5EF4-FFF2-40B4-BE49-F238E27FC236}">
                <a16:creationId xmlns:a16="http://schemas.microsoft.com/office/drawing/2014/main" id="{2FF02355-D7B1-4D16-9876-A7B0DE763CFE}"/>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1" name="Rectangle 610">
            <a:extLst>
              <a:ext uri="{FF2B5EF4-FFF2-40B4-BE49-F238E27FC236}">
                <a16:creationId xmlns:a16="http://schemas.microsoft.com/office/drawing/2014/main" id="{589F566B-265D-4C5A-91A0-667A02912241}"/>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2" name="Rectangle 611">
            <a:extLst>
              <a:ext uri="{FF2B5EF4-FFF2-40B4-BE49-F238E27FC236}">
                <a16:creationId xmlns:a16="http://schemas.microsoft.com/office/drawing/2014/main" id="{6250CBD7-A75F-42CB-AB6E-9A990E241F8B}"/>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3" name="Rectangle 612">
            <a:extLst>
              <a:ext uri="{FF2B5EF4-FFF2-40B4-BE49-F238E27FC236}">
                <a16:creationId xmlns:a16="http://schemas.microsoft.com/office/drawing/2014/main" id="{E13AC135-7D29-435D-AAE3-E4CC5A4CDB7A}"/>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4" name="Rectangle 613">
            <a:extLst>
              <a:ext uri="{FF2B5EF4-FFF2-40B4-BE49-F238E27FC236}">
                <a16:creationId xmlns:a16="http://schemas.microsoft.com/office/drawing/2014/main" id="{FB1358F3-061B-4A51-BA00-B0B294EFB19D}"/>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5" name="Rectangle 614">
            <a:extLst>
              <a:ext uri="{FF2B5EF4-FFF2-40B4-BE49-F238E27FC236}">
                <a16:creationId xmlns:a16="http://schemas.microsoft.com/office/drawing/2014/main" id="{F10529B4-FEBF-4313-801F-55A850A76CE5}"/>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6" name="Rectangle 615">
            <a:extLst>
              <a:ext uri="{FF2B5EF4-FFF2-40B4-BE49-F238E27FC236}">
                <a16:creationId xmlns:a16="http://schemas.microsoft.com/office/drawing/2014/main" id="{47CBFEB9-E7B2-406C-8861-BA3F8BBF1AE8}"/>
              </a:ext>
            </a:extLst>
          </p:cNvPr>
          <p:cNvSpPr/>
          <p:nvPr/>
        </p:nvSpPr>
        <p:spPr>
          <a:xfrm>
            <a:off x="11035034" y="1158331"/>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7" name="Rectangle 616">
            <a:extLst>
              <a:ext uri="{FF2B5EF4-FFF2-40B4-BE49-F238E27FC236}">
                <a16:creationId xmlns:a16="http://schemas.microsoft.com/office/drawing/2014/main" id="{B40642B9-ED66-4EBC-8FEE-E222B1E700F9}"/>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8" name="Rectangle 617">
            <a:extLst>
              <a:ext uri="{FF2B5EF4-FFF2-40B4-BE49-F238E27FC236}">
                <a16:creationId xmlns:a16="http://schemas.microsoft.com/office/drawing/2014/main" id="{EDAD8749-C929-4ADE-B276-33CE95F1F91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19" name="Rectangle 618">
            <a:extLst>
              <a:ext uri="{FF2B5EF4-FFF2-40B4-BE49-F238E27FC236}">
                <a16:creationId xmlns:a16="http://schemas.microsoft.com/office/drawing/2014/main" id="{D6EC271C-8A23-4FE8-8973-59A589C4A9C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0" name="Rectangle 619">
            <a:extLst>
              <a:ext uri="{FF2B5EF4-FFF2-40B4-BE49-F238E27FC236}">
                <a16:creationId xmlns:a16="http://schemas.microsoft.com/office/drawing/2014/main" id="{02897C37-1735-490D-AEF3-2E4E1E4A955E}"/>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1" name="Rectangle 620">
            <a:extLst>
              <a:ext uri="{FF2B5EF4-FFF2-40B4-BE49-F238E27FC236}">
                <a16:creationId xmlns:a16="http://schemas.microsoft.com/office/drawing/2014/main" id="{3CC04256-B079-4C73-B969-1C117652C7B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2" name="Rectangle 621">
            <a:extLst>
              <a:ext uri="{FF2B5EF4-FFF2-40B4-BE49-F238E27FC236}">
                <a16:creationId xmlns:a16="http://schemas.microsoft.com/office/drawing/2014/main" id="{876B7E55-55BB-49F0-AA32-97AE6BAA50B3}"/>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3" name="Rectangle 622">
            <a:extLst>
              <a:ext uri="{FF2B5EF4-FFF2-40B4-BE49-F238E27FC236}">
                <a16:creationId xmlns:a16="http://schemas.microsoft.com/office/drawing/2014/main" id="{B534A99F-0583-445A-8109-B1070D433AB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4" name="Rectangle 623">
            <a:extLst>
              <a:ext uri="{FF2B5EF4-FFF2-40B4-BE49-F238E27FC236}">
                <a16:creationId xmlns:a16="http://schemas.microsoft.com/office/drawing/2014/main" id="{1456B833-88BC-445F-BAB0-8CA754505373}"/>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5" name="Rectangle 624">
            <a:extLst>
              <a:ext uri="{FF2B5EF4-FFF2-40B4-BE49-F238E27FC236}">
                <a16:creationId xmlns:a16="http://schemas.microsoft.com/office/drawing/2014/main" id="{51346601-584F-4CFA-9373-363E77EFE2A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6" name="Rectangle 625">
            <a:extLst>
              <a:ext uri="{FF2B5EF4-FFF2-40B4-BE49-F238E27FC236}">
                <a16:creationId xmlns:a16="http://schemas.microsoft.com/office/drawing/2014/main" id="{B7A2649E-F03A-44FA-A75A-5A7D6FC85932}"/>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7" name="Rectangle 626">
            <a:extLst>
              <a:ext uri="{FF2B5EF4-FFF2-40B4-BE49-F238E27FC236}">
                <a16:creationId xmlns:a16="http://schemas.microsoft.com/office/drawing/2014/main" id="{D41F00B9-83D3-4473-BE13-0B5744B9CC3D}"/>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8" name="Rectangle 627">
            <a:extLst>
              <a:ext uri="{FF2B5EF4-FFF2-40B4-BE49-F238E27FC236}">
                <a16:creationId xmlns:a16="http://schemas.microsoft.com/office/drawing/2014/main" id="{E9863F96-B033-48D3-8E5C-100EA8D3550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29" name="Rectangle 628">
            <a:extLst>
              <a:ext uri="{FF2B5EF4-FFF2-40B4-BE49-F238E27FC236}">
                <a16:creationId xmlns:a16="http://schemas.microsoft.com/office/drawing/2014/main" id="{DF13F019-ED19-462B-87C4-2CA7DFAE5F3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0" name="Rectangle 629">
            <a:extLst>
              <a:ext uri="{FF2B5EF4-FFF2-40B4-BE49-F238E27FC236}">
                <a16:creationId xmlns:a16="http://schemas.microsoft.com/office/drawing/2014/main" id="{E4E7DBE5-BE13-454A-946D-55B05633E8AE}"/>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1" name="Rectangle 630">
            <a:extLst>
              <a:ext uri="{FF2B5EF4-FFF2-40B4-BE49-F238E27FC236}">
                <a16:creationId xmlns:a16="http://schemas.microsoft.com/office/drawing/2014/main" id="{F3FC97AA-A2AE-4457-ABB1-4E3AF31F012A}"/>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2" name="Rectangle 631">
            <a:extLst>
              <a:ext uri="{FF2B5EF4-FFF2-40B4-BE49-F238E27FC236}">
                <a16:creationId xmlns:a16="http://schemas.microsoft.com/office/drawing/2014/main" id="{2560F80C-749C-41DC-B8B6-54D586C66D48}"/>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3" name="Rectangle 632">
            <a:extLst>
              <a:ext uri="{FF2B5EF4-FFF2-40B4-BE49-F238E27FC236}">
                <a16:creationId xmlns:a16="http://schemas.microsoft.com/office/drawing/2014/main" id="{164ACFA1-6957-4956-81FE-E37BA0761DBC}"/>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4" name="Rectangle 633">
            <a:extLst>
              <a:ext uri="{FF2B5EF4-FFF2-40B4-BE49-F238E27FC236}">
                <a16:creationId xmlns:a16="http://schemas.microsoft.com/office/drawing/2014/main" id="{76A6EFE1-0455-4CC5-AE86-A16EDA1FCB3A}"/>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5" name="Rectangle 634">
            <a:extLst>
              <a:ext uri="{FF2B5EF4-FFF2-40B4-BE49-F238E27FC236}">
                <a16:creationId xmlns:a16="http://schemas.microsoft.com/office/drawing/2014/main" id="{4EEE1AA7-30DB-4B61-8978-BE2453B1CA4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6" name="Rectangle 635">
            <a:extLst>
              <a:ext uri="{FF2B5EF4-FFF2-40B4-BE49-F238E27FC236}">
                <a16:creationId xmlns:a16="http://schemas.microsoft.com/office/drawing/2014/main" id="{5622CDE4-2248-4F81-BB2C-28E9B3119532}"/>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7" name="Rectangle 636">
            <a:extLst>
              <a:ext uri="{FF2B5EF4-FFF2-40B4-BE49-F238E27FC236}">
                <a16:creationId xmlns:a16="http://schemas.microsoft.com/office/drawing/2014/main" id="{CA030C51-DF25-478B-816F-886D0C27B0D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8" name="Rectangle 637">
            <a:extLst>
              <a:ext uri="{FF2B5EF4-FFF2-40B4-BE49-F238E27FC236}">
                <a16:creationId xmlns:a16="http://schemas.microsoft.com/office/drawing/2014/main" id="{22265180-9623-4554-959F-96EB40A8C8F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39" name="Rectangle 638">
            <a:extLst>
              <a:ext uri="{FF2B5EF4-FFF2-40B4-BE49-F238E27FC236}">
                <a16:creationId xmlns:a16="http://schemas.microsoft.com/office/drawing/2014/main" id="{10BF385E-DE01-4787-866C-4073FA0EF033}"/>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0" name="Rectangle 639">
            <a:extLst>
              <a:ext uri="{FF2B5EF4-FFF2-40B4-BE49-F238E27FC236}">
                <a16:creationId xmlns:a16="http://schemas.microsoft.com/office/drawing/2014/main" id="{73EC8347-0947-43FF-A996-96734927732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1" name="Rectangle 640">
            <a:extLst>
              <a:ext uri="{FF2B5EF4-FFF2-40B4-BE49-F238E27FC236}">
                <a16:creationId xmlns:a16="http://schemas.microsoft.com/office/drawing/2014/main" id="{039C88F2-9231-4A09-9D81-14FEA8193D6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2" name="Rectangle 641">
            <a:extLst>
              <a:ext uri="{FF2B5EF4-FFF2-40B4-BE49-F238E27FC236}">
                <a16:creationId xmlns:a16="http://schemas.microsoft.com/office/drawing/2014/main" id="{D81B01DD-099F-48EF-8DC0-86E3847312D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3" name="Rectangle 642">
            <a:extLst>
              <a:ext uri="{FF2B5EF4-FFF2-40B4-BE49-F238E27FC236}">
                <a16:creationId xmlns:a16="http://schemas.microsoft.com/office/drawing/2014/main" id="{A75DAE13-FC04-4D80-9DB4-52E10FD2C338}"/>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4" name="Rectangle 643">
            <a:extLst>
              <a:ext uri="{FF2B5EF4-FFF2-40B4-BE49-F238E27FC236}">
                <a16:creationId xmlns:a16="http://schemas.microsoft.com/office/drawing/2014/main" id="{BAFDD036-EF3B-4FEB-AE8B-FB28F794C945}"/>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5" name="Rectangle 644">
            <a:extLst>
              <a:ext uri="{FF2B5EF4-FFF2-40B4-BE49-F238E27FC236}">
                <a16:creationId xmlns:a16="http://schemas.microsoft.com/office/drawing/2014/main" id="{4EF13319-4D20-4ED3-AFF0-EBC75870E0A4}"/>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6" name="Rectangle 645">
            <a:extLst>
              <a:ext uri="{FF2B5EF4-FFF2-40B4-BE49-F238E27FC236}">
                <a16:creationId xmlns:a16="http://schemas.microsoft.com/office/drawing/2014/main" id="{149E4E8B-2AEA-422B-9E9E-2B4B19007CCD}"/>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7" name="Rectangle 646">
            <a:extLst>
              <a:ext uri="{FF2B5EF4-FFF2-40B4-BE49-F238E27FC236}">
                <a16:creationId xmlns:a16="http://schemas.microsoft.com/office/drawing/2014/main" id="{AA6C4E78-1E08-4C28-A38E-90332734217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8" name="Rectangle 647">
            <a:extLst>
              <a:ext uri="{FF2B5EF4-FFF2-40B4-BE49-F238E27FC236}">
                <a16:creationId xmlns:a16="http://schemas.microsoft.com/office/drawing/2014/main" id="{7DFC8DAD-43B0-4CD0-8A57-F5463140684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49" name="Rectangle 648">
            <a:extLst>
              <a:ext uri="{FF2B5EF4-FFF2-40B4-BE49-F238E27FC236}">
                <a16:creationId xmlns:a16="http://schemas.microsoft.com/office/drawing/2014/main" id="{45CDBDCD-F621-48A4-A4B7-8CB145455338}"/>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0" name="Rectangle 649">
            <a:extLst>
              <a:ext uri="{FF2B5EF4-FFF2-40B4-BE49-F238E27FC236}">
                <a16:creationId xmlns:a16="http://schemas.microsoft.com/office/drawing/2014/main" id="{5C51E823-90EF-4C04-BB56-1C0F773CB3E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1" name="Rectangle 650">
            <a:extLst>
              <a:ext uri="{FF2B5EF4-FFF2-40B4-BE49-F238E27FC236}">
                <a16:creationId xmlns:a16="http://schemas.microsoft.com/office/drawing/2014/main" id="{92186F97-0B73-4CA2-B02E-0DF66D4EA52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2" name="Rectangle 651">
            <a:extLst>
              <a:ext uri="{FF2B5EF4-FFF2-40B4-BE49-F238E27FC236}">
                <a16:creationId xmlns:a16="http://schemas.microsoft.com/office/drawing/2014/main" id="{EDA49398-FFC9-4752-9977-D9C4E18C43B3}"/>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3" name="Rectangle 652">
            <a:extLst>
              <a:ext uri="{FF2B5EF4-FFF2-40B4-BE49-F238E27FC236}">
                <a16:creationId xmlns:a16="http://schemas.microsoft.com/office/drawing/2014/main" id="{88B15727-7BF6-47A3-8CB0-5C586B76D44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4" name="Rectangle 653">
            <a:extLst>
              <a:ext uri="{FF2B5EF4-FFF2-40B4-BE49-F238E27FC236}">
                <a16:creationId xmlns:a16="http://schemas.microsoft.com/office/drawing/2014/main" id="{7961CCC2-B12D-4BE7-A68A-4C8F87110F6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5" name="Rectangle 654">
            <a:extLst>
              <a:ext uri="{FF2B5EF4-FFF2-40B4-BE49-F238E27FC236}">
                <a16:creationId xmlns:a16="http://schemas.microsoft.com/office/drawing/2014/main" id="{C7088D06-9481-4305-9EC2-6584F9D88BF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6" name="Rectangle 655">
            <a:extLst>
              <a:ext uri="{FF2B5EF4-FFF2-40B4-BE49-F238E27FC236}">
                <a16:creationId xmlns:a16="http://schemas.microsoft.com/office/drawing/2014/main" id="{FF0022EC-D7F0-416C-BB70-6AAFBE928964}"/>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7" name="Rectangle 656">
            <a:extLst>
              <a:ext uri="{FF2B5EF4-FFF2-40B4-BE49-F238E27FC236}">
                <a16:creationId xmlns:a16="http://schemas.microsoft.com/office/drawing/2014/main" id="{F75C732E-E9E0-48C9-8998-6592490627C4}"/>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8" name="Rectangle 657">
            <a:extLst>
              <a:ext uri="{FF2B5EF4-FFF2-40B4-BE49-F238E27FC236}">
                <a16:creationId xmlns:a16="http://schemas.microsoft.com/office/drawing/2014/main" id="{941288CB-10AB-45A2-BC5D-B866D96EBFB1}"/>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59" name="Rectangle 658">
            <a:extLst>
              <a:ext uri="{FF2B5EF4-FFF2-40B4-BE49-F238E27FC236}">
                <a16:creationId xmlns:a16="http://schemas.microsoft.com/office/drawing/2014/main" id="{608EE6A8-184E-424E-A653-BCC5E5E6C0A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0" name="Rectangle 659">
            <a:extLst>
              <a:ext uri="{FF2B5EF4-FFF2-40B4-BE49-F238E27FC236}">
                <a16:creationId xmlns:a16="http://schemas.microsoft.com/office/drawing/2014/main" id="{C188BC94-1B04-447F-B747-B2B5D018CC58}"/>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1" name="Rectangle 660">
            <a:extLst>
              <a:ext uri="{FF2B5EF4-FFF2-40B4-BE49-F238E27FC236}">
                <a16:creationId xmlns:a16="http://schemas.microsoft.com/office/drawing/2014/main" id="{E931DFB2-B76B-4019-943E-F739B9732A6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2" name="Rectangle 661">
            <a:extLst>
              <a:ext uri="{FF2B5EF4-FFF2-40B4-BE49-F238E27FC236}">
                <a16:creationId xmlns:a16="http://schemas.microsoft.com/office/drawing/2014/main" id="{C5249C8F-929B-4DAF-87C3-E1BA34783BE5}"/>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3" name="Rectangle 662">
            <a:extLst>
              <a:ext uri="{FF2B5EF4-FFF2-40B4-BE49-F238E27FC236}">
                <a16:creationId xmlns:a16="http://schemas.microsoft.com/office/drawing/2014/main" id="{5E00D176-04E8-46E1-929A-78F0E3430F79}"/>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4" name="Rectangle 663">
            <a:extLst>
              <a:ext uri="{FF2B5EF4-FFF2-40B4-BE49-F238E27FC236}">
                <a16:creationId xmlns:a16="http://schemas.microsoft.com/office/drawing/2014/main" id="{EE2F4587-CA6A-4506-9F2B-9FEDDE947BE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5" name="Rectangle 664">
            <a:extLst>
              <a:ext uri="{FF2B5EF4-FFF2-40B4-BE49-F238E27FC236}">
                <a16:creationId xmlns:a16="http://schemas.microsoft.com/office/drawing/2014/main" id="{30712FEF-3DBC-418C-BA4E-38239144BBD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6" name="Rectangle 665">
            <a:extLst>
              <a:ext uri="{FF2B5EF4-FFF2-40B4-BE49-F238E27FC236}">
                <a16:creationId xmlns:a16="http://schemas.microsoft.com/office/drawing/2014/main" id="{C897A988-2609-4DEB-B0E6-64F03AE7D85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7" name="Rectangle 666">
            <a:extLst>
              <a:ext uri="{FF2B5EF4-FFF2-40B4-BE49-F238E27FC236}">
                <a16:creationId xmlns:a16="http://schemas.microsoft.com/office/drawing/2014/main" id="{9488A9E8-2C66-4ACD-A37A-D9F4120FE64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8" name="Rectangle 667">
            <a:extLst>
              <a:ext uri="{FF2B5EF4-FFF2-40B4-BE49-F238E27FC236}">
                <a16:creationId xmlns:a16="http://schemas.microsoft.com/office/drawing/2014/main" id="{E59FBD5B-EE0C-4DE9-A498-B722D027D5B2}"/>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69" name="Rectangle 668">
            <a:extLst>
              <a:ext uri="{FF2B5EF4-FFF2-40B4-BE49-F238E27FC236}">
                <a16:creationId xmlns:a16="http://schemas.microsoft.com/office/drawing/2014/main" id="{912FC81A-D006-4A1C-A718-264DFB59FA27}"/>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0" name="Rectangle 669">
            <a:extLst>
              <a:ext uri="{FF2B5EF4-FFF2-40B4-BE49-F238E27FC236}">
                <a16:creationId xmlns:a16="http://schemas.microsoft.com/office/drawing/2014/main" id="{AE42A178-1E4C-4B75-857A-031C0A4EFB2F}"/>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1" name="Rectangle 670">
            <a:extLst>
              <a:ext uri="{FF2B5EF4-FFF2-40B4-BE49-F238E27FC236}">
                <a16:creationId xmlns:a16="http://schemas.microsoft.com/office/drawing/2014/main" id="{4BC54291-C20E-40F6-A3DE-13FABE24C03A}"/>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2" name="Rectangle 671">
            <a:extLst>
              <a:ext uri="{FF2B5EF4-FFF2-40B4-BE49-F238E27FC236}">
                <a16:creationId xmlns:a16="http://schemas.microsoft.com/office/drawing/2014/main" id="{82D4B22E-8D7F-4D5A-AB2B-D83F36BFF2E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3" name="Rectangle 672">
            <a:extLst>
              <a:ext uri="{FF2B5EF4-FFF2-40B4-BE49-F238E27FC236}">
                <a16:creationId xmlns:a16="http://schemas.microsoft.com/office/drawing/2014/main" id="{CB77AFE0-0A33-4DB2-B948-E579CCAEFE50}"/>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4" name="Rectangle 673">
            <a:extLst>
              <a:ext uri="{FF2B5EF4-FFF2-40B4-BE49-F238E27FC236}">
                <a16:creationId xmlns:a16="http://schemas.microsoft.com/office/drawing/2014/main" id="{2634E7D5-41EB-4B16-A973-25830AF756AA}"/>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5" name="Rectangle 674">
            <a:extLst>
              <a:ext uri="{FF2B5EF4-FFF2-40B4-BE49-F238E27FC236}">
                <a16:creationId xmlns:a16="http://schemas.microsoft.com/office/drawing/2014/main" id="{2F939809-2846-4337-B8BC-6F43B6E1FFED}"/>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6" name="Rectangle 675">
            <a:extLst>
              <a:ext uri="{FF2B5EF4-FFF2-40B4-BE49-F238E27FC236}">
                <a16:creationId xmlns:a16="http://schemas.microsoft.com/office/drawing/2014/main" id="{AFDBB04F-080D-46EB-BC3F-A6B091CDD608}"/>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7" name="Rectangle 676">
            <a:extLst>
              <a:ext uri="{FF2B5EF4-FFF2-40B4-BE49-F238E27FC236}">
                <a16:creationId xmlns:a16="http://schemas.microsoft.com/office/drawing/2014/main" id="{21A0F40A-7050-43F9-8CD1-505F796240D3}"/>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8" name="Rectangle 677">
            <a:extLst>
              <a:ext uri="{FF2B5EF4-FFF2-40B4-BE49-F238E27FC236}">
                <a16:creationId xmlns:a16="http://schemas.microsoft.com/office/drawing/2014/main" id="{321234E5-9A65-47C8-8816-446127537BDB}"/>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79" name="Rectangle 678">
            <a:extLst>
              <a:ext uri="{FF2B5EF4-FFF2-40B4-BE49-F238E27FC236}">
                <a16:creationId xmlns:a16="http://schemas.microsoft.com/office/drawing/2014/main" id="{9811B97B-2368-4DCA-9B7C-2616562C9C02}"/>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80" name="Rectangle 679">
            <a:extLst>
              <a:ext uri="{FF2B5EF4-FFF2-40B4-BE49-F238E27FC236}">
                <a16:creationId xmlns:a16="http://schemas.microsoft.com/office/drawing/2014/main" id="{C9B00F97-A1D2-4F7B-B95F-0D69BA6F18A1}"/>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81" name="Rectangle 680">
            <a:extLst>
              <a:ext uri="{FF2B5EF4-FFF2-40B4-BE49-F238E27FC236}">
                <a16:creationId xmlns:a16="http://schemas.microsoft.com/office/drawing/2014/main" id="{C2C5E05C-6F44-40AE-BFFB-13B065936766}"/>
              </a:ext>
            </a:extLst>
          </p:cNvPr>
          <p:cNvSpPr/>
          <p:nvPr/>
        </p:nvSpPr>
        <p:spPr>
          <a:xfrm rot="5400000">
            <a:off x="11253695" y="574817"/>
            <a:ext cx="583096" cy="145774"/>
          </a:xfrm>
          <a:prstGeom prst="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682" name="Google Shape;273;p21">
            <a:extLst>
              <a:ext uri="{FF2B5EF4-FFF2-40B4-BE49-F238E27FC236}">
                <a16:creationId xmlns:a16="http://schemas.microsoft.com/office/drawing/2014/main" id="{AC504C97-3705-4865-93CE-5EBDFE00530C}"/>
              </a:ext>
            </a:extLst>
          </p:cNvPr>
          <p:cNvSpPr/>
          <p:nvPr/>
        </p:nvSpPr>
        <p:spPr>
          <a:xfrm>
            <a:off x="1414515"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3" name="Google Shape;274;p21">
            <a:extLst>
              <a:ext uri="{FF2B5EF4-FFF2-40B4-BE49-F238E27FC236}">
                <a16:creationId xmlns:a16="http://schemas.microsoft.com/office/drawing/2014/main" id="{C0C19636-C049-42AA-B766-5D4640AB142D}"/>
              </a:ext>
            </a:extLst>
          </p:cNvPr>
          <p:cNvSpPr/>
          <p:nvPr/>
        </p:nvSpPr>
        <p:spPr>
          <a:xfrm>
            <a:off x="1890378"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4" name="Google Shape;275;p21">
            <a:extLst>
              <a:ext uri="{FF2B5EF4-FFF2-40B4-BE49-F238E27FC236}">
                <a16:creationId xmlns:a16="http://schemas.microsoft.com/office/drawing/2014/main" id="{AB7C29A3-5352-4F55-B261-F6571460B4F0}"/>
              </a:ext>
            </a:extLst>
          </p:cNvPr>
          <p:cNvSpPr/>
          <p:nvPr/>
        </p:nvSpPr>
        <p:spPr>
          <a:xfrm>
            <a:off x="2378487"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5" name="Google Shape;276;p21">
            <a:extLst>
              <a:ext uri="{FF2B5EF4-FFF2-40B4-BE49-F238E27FC236}">
                <a16:creationId xmlns:a16="http://schemas.microsoft.com/office/drawing/2014/main" id="{E60A5CD0-9263-4F8C-9E7F-23A8D3A6F5DF}"/>
              </a:ext>
            </a:extLst>
          </p:cNvPr>
          <p:cNvSpPr/>
          <p:nvPr/>
        </p:nvSpPr>
        <p:spPr>
          <a:xfrm rot="-5402145">
            <a:off x="1710645"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6" name="Google Shape;277;p21">
            <a:extLst>
              <a:ext uri="{FF2B5EF4-FFF2-40B4-BE49-F238E27FC236}">
                <a16:creationId xmlns:a16="http://schemas.microsoft.com/office/drawing/2014/main" id="{1E136D22-0231-4677-844D-A23D13B458FC}"/>
              </a:ext>
            </a:extLst>
          </p:cNvPr>
          <p:cNvSpPr/>
          <p:nvPr/>
        </p:nvSpPr>
        <p:spPr>
          <a:xfrm rot="-5402145">
            <a:off x="2077469"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7" name="Google Shape;278;p21">
            <a:extLst>
              <a:ext uri="{FF2B5EF4-FFF2-40B4-BE49-F238E27FC236}">
                <a16:creationId xmlns:a16="http://schemas.microsoft.com/office/drawing/2014/main" id="{F31662A9-7B99-4600-8729-F07E0C9C00C1}"/>
              </a:ext>
            </a:extLst>
          </p:cNvPr>
          <p:cNvSpPr/>
          <p:nvPr/>
        </p:nvSpPr>
        <p:spPr>
          <a:xfrm>
            <a:off x="3662328"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8" name="Google Shape;279;p21">
            <a:extLst>
              <a:ext uri="{FF2B5EF4-FFF2-40B4-BE49-F238E27FC236}">
                <a16:creationId xmlns:a16="http://schemas.microsoft.com/office/drawing/2014/main" id="{FF3E374A-E20E-4D4D-9D42-872B05A34D1F}"/>
              </a:ext>
            </a:extLst>
          </p:cNvPr>
          <p:cNvSpPr/>
          <p:nvPr/>
        </p:nvSpPr>
        <p:spPr>
          <a:xfrm>
            <a:off x="4138191"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89" name="Google Shape;280;p21">
            <a:extLst>
              <a:ext uri="{FF2B5EF4-FFF2-40B4-BE49-F238E27FC236}">
                <a16:creationId xmlns:a16="http://schemas.microsoft.com/office/drawing/2014/main" id="{DB6B8B85-8408-4A4F-AC5A-3C32B0BCB503}"/>
              </a:ext>
            </a:extLst>
          </p:cNvPr>
          <p:cNvSpPr/>
          <p:nvPr/>
        </p:nvSpPr>
        <p:spPr>
          <a:xfrm>
            <a:off x="4626300"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0" name="Google Shape;281;p21">
            <a:extLst>
              <a:ext uri="{FF2B5EF4-FFF2-40B4-BE49-F238E27FC236}">
                <a16:creationId xmlns:a16="http://schemas.microsoft.com/office/drawing/2014/main" id="{C44551B0-1129-4BE8-BC69-EB5C5CBC952D}"/>
              </a:ext>
            </a:extLst>
          </p:cNvPr>
          <p:cNvSpPr/>
          <p:nvPr/>
        </p:nvSpPr>
        <p:spPr>
          <a:xfrm rot="-5402145">
            <a:off x="3958458"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1" name="Google Shape;282;p21">
            <a:extLst>
              <a:ext uri="{FF2B5EF4-FFF2-40B4-BE49-F238E27FC236}">
                <a16:creationId xmlns:a16="http://schemas.microsoft.com/office/drawing/2014/main" id="{14D62BA1-20B5-480A-BE04-42D07D7E79FB}"/>
              </a:ext>
            </a:extLst>
          </p:cNvPr>
          <p:cNvSpPr/>
          <p:nvPr/>
        </p:nvSpPr>
        <p:spPr>
          <a:xfrm rot="-5402145">
            <a:off x="4325281"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2" name="Google Shape;283;p21">
            <a:extLst>
              <a:ext uri="{FF2B5EF4-FFF2-40B4-BE49-F238E27FC236}">
                <a16:creationId xmlns:a16="http://schemas.microsoft.com/office/drawing/2014/main" id="{65D72AC6-1699-44A1-9E11-F9E072B72394}"/>
              </a:ext>
            </a:extLst>
          </p:cNvPr>
          <p:cNvSpPr/>
          <p:nvPr/>
        </p:nvSpPr>
        <p:spPr>
          <a:xfrm>
            <a:off x="5117091"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3" name="Google Shape;284;p21">
            <a:extLst>
              <a:ext uri="{FF2B5EF4-FFF2-40B4-BE49-F238E27FC236}">
                <a16:creationId xmlns:a16="http://schemas.microsoft.com/office/drawing/2014/main" id="{A87BF29D-6E60-4F08-A655-41BE541A0AEE}"/>
              </a:ext>
            </a:extLst>
          </p:cNvPr>
          <p:cNvSpPr/>
          <p:nvPr/>
        </p:nvSpPr>
        <p:spPr>
          <a:xfrm>
            <a:off x="5605200"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4" name="Google Shape;285;p21">
            <a:extLst>
              <a:ext uri="{FF2B5EF4-FFF2-40B4-BE49-F238E27FC236}">
                <a16:creationId xmlns:a16="http://schemas.microsoft.com/office/drawing/2014/main" id="{F59C3A8B-E373-4EAF-9E82-9B27C34104C7}"/>
              </a:ext>
            </a:extLst>
          </p:cNvPr>
          <p:cNvSpPr/>
          <p:nvPr/>
        </p:nvSpPr>
        <p:spPr>
          <a:xfrm rot="-5402145">
            <a:off x="4937358"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5" name="Google Shape;286;p21">
            <a:extLst>
              <a:ext uri="{FF2B5EF4-FFF2-40B4-BE49-F238E27FC236}">
                <a16:creationId xmlns:a16="http://schemas.microsoft.com/office/drawing/2014/main" id="{653B2F6D-7146-4DE6-8621-BFD9E6C61436}"/>
              </a:ext>
            </a:extLst>
          </p:cNvPr>
          <p:cNvSpPr/>
          <p:nvPr/>
        </p:nvSpPr>
        <p:spPr>
          <a:xfrm rot="-5402145">
            <a:off x="5304181"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6" name="Google Shape;287;p21">
            <a:extLst>
              <a:ext uri="{FF2B5EF4-FFF2-40B4-BE49-F238E27FC236}">
                <a16:creationId xmlns:a16="http://schemas.microsoft.com/office/drawing/2014/main" id="{19A0DF4A-33FC-4C89-A2AE-26E14D1BCB7D}"/>
              </a:ext>
            </a:extLst>
          </p:cNvPr>
          <p:cNvSpPr/>
          <p:nvPr/>
        </p:nvSpPr>
        <p:spPr>
          <a:xfrm>
            <a:off x="6752953"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7" name="Google Shape;288;p21">
            <a:extLst>
              <a:ext uri="{FF2B5EF4-FFF2-40B4-BE49-F238E27FC236}">
                <a16:creationId xmlns:a16="http://schemas.microsoft.com/office/drawing/2014/main" id="{1F481EB3-A3F6-4C33-8301-28F901A07AAC}"/>
              </a:ext>
            </a:extLst>
          </p:cNvPr>
          <p:cNvSpPr/>
          <p:nvPr/>
        </p:nvSpPr>
        <p:spPr>
          <a:xfrm>
            <a:off x="7228816"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8" name="Google Shape;289;p21">
            <a:extLst>
              <a:ext uri="{FF2B5EF4-FFF2-40B4-BE49-F238E27FC236}">
                <a16:creationId xmlns:a16="http://schemas.microsoft.com/office/drawing/2014/main" id="{EA7D2183-2874-41EB-B081-9B4DE0F24A14}"/>
              </a:ext>
            </a:extLst>
          </p:cNvPr>
          <p:cNvSpPr/>
          <p:nvPr/>
        </p:nvSpPr>
        <p:spPr>
          <a:xfrm>
            <a:off x="7716925"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699" name="Google Shape;290;p21">
            <a:extLst>
              <a:ext uri="{FF2B5EF4-FFF2-40B4-BE49-F238E27FC236}">
                <a16:creationId xmlns:a16="http://schemas.microsoft.com/office/drawing/2014/main" id="{5EC997B4-3940-4047-9ED6-3A055E7E5643}"/>
              </a:ext>
            </a:extLst>
          </p:cNvPr>
          <p:cNvSpPr/>
          <p:nvPr/>
        </p:nvSpPr>
        <p:spPr>
          <a:xfrm rot="-5402145">
            <a:off x="7049083"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0" name="Google Shape;291;p21">
            <a:extLst>
              <a:ext uri="{FF2B5EF4-FFF2-40B4-BE49-F238E27FC236}">
                <a16:creationId xmlns:a16="http://schemas.microsoft.com/office/drawing/2014/main" id="{2A4B4984-B7A7-4D6F-A51A-5E3577FA8F23}"/>
              </a:ext>
            </a:extLst>
          </p:cNvPr>
          <p:cNvSpPr/>
          <p:nvPr/>
        </p:nvSpPr>
        <p:spPr>
          <a:xfrm rot="-5402145">
            <a:off x="7415906"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1" name="Google Shape;292;p21">
            <a:extLst>
              <a:ext uri="{FF2B5EF4-FFF2-40B4-BE49-F238E27FC236}">
                <a16:creationId xmlns:a16="http://schemas.microsoft.com/office/drawing/2014/main" id="{AC03AA9A-7442-4914-961E-1C4A731C8DDB}"/>
              </a:ext>
            </a:extLst>
          </p:cNvPr>
          <p:cNvSpPr/>
          <p:nvPr/>
        </p:nvSpPr>
        <p:spPr>
          <a:xfrm>
            <a:off x="8207716"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2" name="Google Shape;293;p21">
            <a:extLst>
              <a:ext uri="{FF2B5EF4-FFF2-40B4-BE49-F238E27FC236}">
                <a16:creationId xmlns:a16="http://schemas.microsoft.com/office/drawing/2014/main" id="{219A4F96-F455-4CFD-AEA4-A86A9DB68BCB}"/>
              </a:ext>
            </a:extLst>
          </p:cNvPr>
          <p:cNvSpPr/>
          <p:nvPr/>
        </p:nvSpPr>
        <p:spPr>
          <a:xfrm>
            <a:off x="8695825"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3" name="Google Shape;294;p21">
            <a:extLst>
              <a:ext uri="{FF2B5EF4-FFF2-40B4-BE49-F238E27FC236}">
                <a16:creationId xmlns:a16="http://schemas.microsoft.com/office/drawing/2014/main" id="{22280189-118C-459C-B209-9F88998C0726}"/>
              </a:ext>
            </a:extLst>
          </p:cNvPr>
          <p:cNvSpPr/>
          <p:nvPr/>
        </p:nvSpPr>
        <p:spPr>
          <a:xfrm rot="-5402145">
            <a:off x="8027983"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4" name="Google Shape;295;p21">
            <a:extLst>
              <a:ext uri="{FF2B5EF4-FFF2-40B4-BE49-F238E27FC236}">
                <a16:creationId xmlns:a16="http://schemas.microsoft.com/office/drawing/2014/main" id="{8C0B120E-06C0-464C-99DC-3AE1FFDF95D6}"/>
              </a:ext>
            </a:extLst>
          </p:cNvPr>
          <p:cNvSpPr/>
          <p:nvPr/>
        </p:nvSpPr>
        <p:spPr>
          <a:xfrm rot="-5402145">
            <a:off x="8394806"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5" name="Google Shape;296;p21">
            <a:extLst>
              <a:ext uri="{FF2B5EF4-FFF2-40B4-BE49-F238E27FC236}">
                <a16:creationId xmlns:a16="http://schemas.microsoft.com/office/drawing/2014/main" id="{56D66996-64EA-4F98-BDE5-94428FA3DFD4}"/>
              </a:ext>
            </a:extLst>
          </p:cNvPr>
          <p:cNvSpPr/>
          <p:nvPr/>
        </p:nvSpPr>
        <p:spPr>
          <a:xfrm>
            <a:off x="9198316" y="2206432"/>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6" name="Google Shape;297;p21">
            <a:extLst>
              <a:ext uri="{FF2B5EF4-FFF2-40B4-BE49-F238E27FC236}">
                <a16:creationId xmlns:a16="http://schemas.microsoft.com/office/drawing/2014/main" id="{30E789A5-10F1-4874-AD5A-705137F36179}"/>
              </a:ext>
            </a:extLst>
          </p:cNvPr>
          <p:cNvSpPr/>
          <p:nvPr/>
        </p:nvSpPr>
        <p:spPr>
          <a:xfrm>
            <a:off x="9686425" y="2687426"/>
            <a:ext cx="490800" cy="1185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7" name="Google Shape;298;p21">
            <a:extLst>
              <a:ext uri="{FF2B5EF4-FFF2-40B4-BE49-F238E27FC236}">
                <a16:creationId xmlns:a16="http://schemas.microsoft.com/office/drawing/2014/main" id="{0DC7C04F-C512-4493-896A-1E37BD42F2F0}"/>
              </a:ext>
            </a:extLst>
          </p:cNvPr>
          <p:cNvSpPr/>
          <p:nvPr/>
        </p:nvSpPr>
        <p:spPr>
          <a:xfrm rot="-5402145">
            <a:off x="9018583"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8" name="Google Shape;299;p21">
            <a:extLst>
              <a:ext uri="{FF2B5EF4-FFF2-40B4-BE49-F238E27FC236}">
                <a16:creationId xmlns:a16="http://schemas.microsoft.com/office/drawing/2014/main" id="{90510216-C584-40B7-B07F-11E7FE63175C}"/>
              </a:ext>
            </a:extLst>
          </p:cNvPr>
          <p:cNvSpPr/>
          <p:nvPr/>
        </p:nvSpPr>
        <p:spPr>
          <a:xfrm rot="-5402145">
            <a:off x="9385406" y="2504951"/>
            <a:ext cx="480900" cy="120900"/>
          </a:xfrm>
          <a:prstGeom prst="rect">
            <a:avLst/>
          </a:prstGeom>
          <a:solidFill>
            <a:schemeClr val="bg1"/>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sp>
        <p:nvSpPr>
          <p:cNvPr id="709" name="TextBox 708">
            <a:extLst>
              <a:ext uri="{FF2B5EF4-FFF2-40B4-BE49-F238E27FC236}">
                <a16:creationId xmlns:a16="http://schemas.microsoft.com/office/drawing/2014/main" id="{E1253FA5-D2F8-495D-BFCD-0FAA97700502}"/>
              </a:ext>
            </a:extLst>
          </p:cNvPr>
          <p:cNvSpPr txBox="1"/>
          <p:nvPr/>
        </p:nvSpPr>
        <p:spPr>
          <a:xfrm>
            <a:off x="1889738" y="6185360"/>
            <a:ext cx="8724900" cy="369332"/>
          </a:xfrm>
          <a:prstGeom prst="rect">
            <a:avLst/>
          </a:prstGeom>
          <a:noFill/>
        </p:spPr>
        <p:txBody>
          <a:bodyPr wrap="square">
            <a:spAutoFit/>
          </a:bodyPr>
          <a:lstStyle/>
          <a:p>
            <a:r>
              <a:rPr lang="en-US" sz="1800">
                <a:solidFill>
                  <a:srgbClr val="282828"/>
                </a:solidFill>
                <a:latin typeface="Cavolini" panose="03000502040302020204" pitchFamily="66" charset="0"/>
                <a:cs typeface="Cavolini" panose="03000502040302020204" pitchFamily="66" charset="0"/>
              </a:rPr>
              <a:t>The </a:t>
            </a:r>
            <a:r>
              <a:rPr lang="en-US" sz="1800" err="1">
                <a:solidFill>
                  <a:srgbClr val="282828"/>
                </a:solidFill>
                <a:latin typeface="Cavolini" panose="03000502040302020204" pitchFamily="66" charset="0"/>
                <a:cs typeface="Cavolini" panose="03000502040302020204" pitchFamily="66" charset="0"/>
              </a:rPr>
              <a:t>colours</a:t>
            </a:r>
            <a:r>
              <a:rPr lang="en-US" sz="1800">
                <a:solidFill>
                  <a:srgbClr val="282828"/>
                </a:solidFill>
                <a:latin typeface="Cavolini" panose="03000502040302020204" pitchFamily="66" charset="0"/>
                <a:cs typeface="Cavolini" panose="03000502040302020204" pitchFamily="66" charset="0"/>
              </a:rPr>
              <a:t> should help us understand HOW you see it increasing.</a:t>
            </a:r>
          </a:p>
        </p:txBody>
      </p:sp>
    </p:spTree>
    <p:extLst>
      <p:ext uri="{BB962C8B-B14F-4D97-AF65-F5344CB8AC3E}">
        <p14:creationId xmlns:p14="http://schemas.microsoft.com/office/powerpoint/2010/main" val="1715167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07889100-7426-1640-AAB2-B402E2D9C426}"/>
              </a:ext>
            </a:extLst>
          </p:cNvPr>
          <p:cNvSpPr txBox="1"/>
          <p:nvPr/>
        </p:nvSpPr>
        <p:spPr>
          <a:xfrm>
            <a:off x="1289521" y="1178842"/>
            <a:ext cx="9643522" cy="400110"/>
          </a:xfrm>
          <a:prstGeom prst="rect">
            <a:avLst/>
          </a:prstGeom>
          <a:noFill/>
        </p:spPr>
        <p:txBody>
          <a:bodyPr wrap="square">
            <a:spAutoFit/>
          </a:bodyPr>
          <a:lstStyle/>
          <a:p>
            <a:r>
              <a:rPr lang="en-US" sz="2000">
                <a:solidFill>
                  <a:srgbClr val="282828"/>
                </a:solidFill>
                <a:latin typeface="Cavolini" panose="03000502040302020204" pitchFamily="66" charset="0"/>
                <a:cs typeface="Cavolini" panose="03000502040302020204" pitchFamily="66" charset="0"/>
              </a:rPr>
              <a:t>How many rectangles will the 12</a:t>
            </a:r>
            <a:r>
              <a:rPr lang="en-US" sz="2000" baseline="30000">
                <a:solidFill>
                  <a:srgbClr val="282828"/>
                </a:solidFill>
                <a:latin typeface="Cavolini" panose="03000502040302020204" pitchFamily="66" charset="0"/>
                <a:cs typeface="Cavolini" panose="03000502040302020204" pitchFamily="66" charset="0"/>
              </a:rPr>
              <a:t>th</a:t>
            </a:r>
            <a:r>
              <a:rPr lang="en-US" sz="2000">
                <a:solidFill>
                  <a:srgbClr val="282828"/>
                </a:solidFill>
                <a:latin typeface="Cavolini" panose="03000502040302020204" pitchFamily="66" charset="0"/>
                <a:cs typeface="Cavolini" panose="03000502040302020204" pitchFamily="66" charset="0"/>
              </a:rPr>
              <a:t> term have? How do you know?</a:t>
            </a:r>
          </a:p>
        </p:txBody>
      </p:sp>
      <p:sp>
        <p:nvSpPr>
          <p:cNvPr id="2" name="Rectangle 1">
            <a:extLst>
              <a:ext uri="{FF2B5EF4-FFF2-40B4-BE49-F238E27FC236}">
                <a16:creationId xmlns:a16="http://schemas.microsoft.com/office/drawing/2014/main" id="{329548BB-23E7-6E4B-8513-8771B91B27A7}"/>
              </a:ext>
            </a:extLst>
          </p:cNvPr>
          <p:cNvSpPr/>
          <p:nvPr/>
        </p:nvSpPr>
        <p:spPr>
          <a:xfrm>
            <a:off x="1577484" y="6022971"/>
            <a:ext cx="10702788" cy="584775"/>
          </a:xfrm>
          <a:prstGeom prst="rect">
            <a:avLst/>
          </a:prstGeom>
        </p:spPr>
        <p:txBody>
          <a:bodyPr wrap="square">
            <a:spAutoFit/>
          </a:bodyPr>
          <a:lstStyle/>
          <a:p>
            <a:r>
              <a:rPr lang="en-CA" sz="1600">
                <a:solidFill>
                  <a:srgbClr val="282828"/>
                </a:solidFill>
                <a:latin typeface="Cavolini" panose="03000502040302020204" pitchFamily="66" charset="0"/>
                <a:cs typeface="Cavolini" panose="03000502040302020204" pitchFamily="66" charset="0"/>
              </a:rPr>
              <a:t>The stacks of tiles are here in case you need them to help you justify your thinking. </a:t>
            </a:r>
          </a:p>
          <a:p>
            <a:r>
              <a:rPr lang="en-CA" sz="1600">
                <a:solidFill>
                  <a:srgbClr val="282828"/>
                </a:solidFill>
                <a:latin typeface="Cavolini" panose="03000502040302020204" pitchFamily="66" charset="0"/>
                <a:cs typeface="Cavolini" panose="03000502040302020204" pitchFamily="66" charset="0"/>
              </a:rPr>
              <a:t>*Note: You have </a:t>
            </a:r>
            <a:r>
              <a:rPr lang="en-CA" sz="1600" b="1">
                <a:solidFill>
                  <a:srgbClr val="282828"/>
                </a:solidFill>
                <a:latin typeface="Cavolini" panose="03000502040302020204" pitchFamily="66" charset="0"/>
                <a:cs typeface="Cavolini" panose="03000502040302020204" pitchFamily="66" charset="0"/>
              </a:rPr>
              <a:t>NOT</a:t>
            </a:r>
            <a:r>
              <a:rPr lang="en-CA" sz="1600">
                <a:solidFill>
                  <a:srgbClr val="282828"/>
                </a:solidFill>
                <a:latin typeface="Cavolini" panose="03000502040302020204" pitchFamily="66" charset="0"/>
                <a:cs typeface="Cavolini" panose="03000502040302020204" pitchFamily="66" charset="0"/>
              </a:rPr>
              <a:t> been asked to BUILD the 12</a:t>
            </a:r>
            <a:r>
              <a:rPr lang="en-CA" sz="1600" baseline="30000">
                <a:solidFill>
                  <a:srgbClr val="282828"/>
                </a:solidFill>
                <a:latin typeface="Cavolini" panose="03000502040302020204" pitchFamily="66" charset="0"/>
                <a:cs typeface="Cavolini" panose="03000502040302020204" pitchFamily="66" charset="0"/>
              </a:rPr>
              <a:t>th</a:t>
            </a:r>
            <a:r>
              <a:rPr lang="en-CA" sz="1600">
                <a:solidFill>
                  <a:srgbClr val="282828"/>
                </a:solidFill>
                <a:latin typeface="Cavolini" panose="03000502040302020204" pitchFamily="66" charset="0"/>
                <a:cs typeface="Cavolini" panose="03000502040302020204" pitchFamily="66" charset="0"/>
              </a:rPr>
              <a:t> term.</a:t>
            </a:r>
            <a:endParaRPr lang="en-CA" sz="1600">
              <a:solidFill>
                <a:srgbClr val="282828"/>
              </a:solidFill>
              <a:effectLst/>
              <a:latin typeface="Cavolini" panose="03000502040302020204" pitchFamily="66" charset="0"/>
              <a:cs typeface="Cavolini" panose="03000502040302020204" pitchFamily="66" charset="0"/>
            </a:endParaRPr>
          </a:p>
        </p:txBody>
      </p:sp>
      <p:sp>
        <p:nvSpPr>
          <p:cNvPr id="363" name="Rectangle 362">
            <a:extLst>
              <a:ext uri="{FF2B5EF4-FFF2-40B4-BE49-F238E27FC236}">
                <a16:creationId xmlns:a16="http://schemas.microsoft.com/office/drawing/2014/main" id="{1E175D09-3829-154B-984D-9FBFC24C718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4" name="Rectangle 363">
            <a:extLst>
              <a:ext uri="{FF2B5EF4-FFF2-40B4-BE49-F238E27FC236}">
                <a16:creationId xmlns:a16="http://schemas.microsoft.com/office/drawing/2014/main" id="{EECC5260-5389-9948-A49A-2D996E51559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5" name="Rectangle 364">
            <a:extLst>
              <a:ext uri="{FF2B5EF4-FFF2-40B4-BE49-F238E27FC236}">
                <a16:creationId xmlns:a16="http://schemas.microsoft.com/office/drawing/2014/main" id="{CB3D7AD3-7CAB-CB4E-9A1B-9E9DD4C6BC80}"/>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6" name="Rectangle 365">
            <a:extLst>
              <a:ext uri="{FF2B5EF4-FFF2-40B4-BE49-F238E27FC236}">
                <a16:creationId xmlns:a16="http://schemas.microsoft.com/office/drawing/2014/main" id="{6B7A72DE-20AD-CE43-A17F-7F920885A1B4}"/>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7" name="Rectangle 366">
            <a:extLst>
              <a:ext uri="{FF2B5EF4-FFF2-40B4-BE49-F238E27FC236}">
                <a16:creationId xmlns:a16="http://schemas.microsoft.com/office/drawing/2014/main" id="{A3B6D860-C82A-B142-AC47-668030EA9F24}"/>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8" name="Rectangle 367">
            <a:extLst>
              <a:ext uri="{FF2B5EF4-FFF2-40B4-BE49-F238E27FC236}">
                <a16:creationId xmlns:a16="http://schemas.microsoft.com/office/drawing/2014/main" id="{0B7E358B-66D6-0A4F-9488-E49B8104C14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9" name="Rectangle 368">
            <a:extLst>
              <a:ext uri="{FF2B5EF4-FFF2-40B4-BE49-F238E27FC236}">
                <a16:creationId xmlns:a16="http://schemas.microsoft.com/office/drawing/2014/main" id="{EC126932-4137-3843-9575-196ACE7DB23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0" name="Rectangle 369">
            <a:extLst>
              <a:ext uri="{FF2B5EF4-FFF2-40B4-BE49-F238E27FC236}">
                <a16:creationId xmlns:a16="http://schemas.microsoft.com/office/drawing/2014/main" id="{72B61356-72FF-D54A-9251-6A8085810CA7}"/>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1" name="Rectangle 370">
            <a:extLst>
              <a:ext uri="{FF2B5EF4-FFF2-40B4-BE49-F238E27FC236}">
                <a16:creationId xmlns:a16="http://schemas.microsoft.com/office/drawing/2014/main" id="{926532FE-E692-644F-9EA4-B1269E7B84B0}"/>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2" name="Rectangle 371">
            <a:extLst>
              <a:ext uri="{FF2B5EF4-FFF2-40B4-BE49-F238E27FC236}">
                <a16:creationId xmlns:a16="http://schemas.microsoft.com/office/drawing/2014/main" id="{419743D0-8D0E-6843-BBBD-56BF29673C34}"/>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3" name="Rectangle 372">
            <a:extLst>
              <a:ext uri="{FF2B5EF4-FFF2-40B4-BE49-F238E27FC236}">
                <a16:creationId xmlns:a16="http://schemas.microsoft.com/office/drawing/2014/main" id="{8DC2E518-39D6-BA48-93C6-8E718593BC57}"/>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4" name="Rectangle 373">
            <a:extLst>
              <a:ext uri="{FF2B5EF4-FFF2-40B4-BE49-F238E27FC236}">
                <a16:creationId xmlns:a16="http://schemas.microsoft.com/office/drawing/2014/main" id="{A0450ABD-E8E2-B54C-857F-ABC78484CBBB}"/>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5" name="Rectangle 374">
            <a:extLst>
              <a:ext uri="{FF2B5EF4-FFF2-40B4-BE49-F238E27FC236}">
                <a16:creationId xmlns:a16="http://schemas.microsoft.com/office/drawing/2014/main" id="{8E91B555-A895-3B4D-82FA-9FCEAF65D07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6" name="Rectangle 375">
            <a:extLst>
              <a:ext uri="{FF2B5EF4-FFF2-40B4-BE49-F238E27FC236}">
                <a16:creationId xmlns:a16="http://schemas.microsoft.com/office/drawing/2014/main" id="{CE68AAD8-F90E-6147-B7E7-3AB6ABC5A80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7" name="Rectangle 376">
            <a:extLst>
              <a:ext uri="{FF2B5EF4-FFF2-40B4-BE49-F238E27FC236}">
                <a16:creationId xmlns:a16="http://schemas.microsoft.com/office/drawing/2014/main" id="{756AC01C-B973-C346-87E5-ADB482085B8B}"/>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8" name="Rectangle 377">
            <a:extLst>
              <a:ext uri="{FF2B5EF4-FFF2-40B4-BE49-F238E27FC236}">
                <a16:creationId xmlns:a16="http://schemas.microsoft.com/office/drawing/2014/main" id="{2AA1E6F4-7E1C-3C43-A88D-1F53C8021816}"/>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9" name="Rectangle 378">
            <a:extLst>
              <a:ext uri="{FF2B5EF4-FFF2-40B4-BE49-F238E27FC236}">
                <a16:creationId xmlns:a16="http://schemas.microsoft.com/office/drawing/2014/main" id="{25311260-ED62-374E-ACD7-DC7298419D2D}"/>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0" name="Rectangle 379">
            <a:extLst>
              <a:ext uri="{FF2B5EF4-FFF2-40B4-BE49-F238E27FC236}">
                <a16:creationId xmlns:a16="http://schemas.microsoft.com/office/drawing/2014/main" id="{64F77A46-A1CD-D54B-9EE8-6DDAAA59FF1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1" name="Rectangle 380">
            <a:extLst>
              <a:ext uri="{FF2B5EF4-FFF2-40B4-BE49-F238E27FC236}">
                <a16:creationId xmlns:a16="http://schemas.microsoft.com/office/drawing/2014/main" id="{56C31774-016A-FB45-AF0D-89CA18DCAF7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2" name="Rectangle 381">
            <a:extLst>
              <a:ext uri="{FF2B5EF4-FFF2-40B4-BE49-F238E27FC236}">
                <a16:creationId xmlns:a16="http://schemas.microsoft.com/office/drawing/2014/main" id="{67FFF3F8-B524-2645-B42C-87E9B546B026}"/>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3" name="Rectangle 382">
            <a:extLst>
              <a:ext uri="{FF2B5EF4-FFF2-40B4-BE49-F238E27FC236}">
                <a16:creationId xmlns:a16="http://schemas.microsoft.com/office/drawing/2014/main" id="{B53C6838-D86A-5A4E-99F3-083F8782BDD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4" name="Rectangle 383">
            <a:extLst>
              <a:ext uri="{FF2B5EF4-FFF2-40B4-BE49-F238E27FC236}">
                <a16:creationId xmlns:a16="http://schemas.microsoft.com/office/drawing/2014/main" id="{7C3FBF2D-5744-2644-BB69-0EBB93722F9E}"/>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5" name="Rectangle 384">
            <a:extLst>
              <a:ext uri="{FF2B5EF4-FFF2-40B4-BE49-F238E27FC236}">
                <a16:creationId xmlns:a16="http://schemas.microsoft.com/office/drawing/2014/main" id="{BBE63D18-A6BE-FF4B-8AEE-CB40E5DD45B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6" name="Rectangle 385">
            <a:extLst>
              <a:ext uri="{FF2B5EF4-FFF2-40B4-BE49-F238E27FC236}">
                <a16:creationId xmlns:a16="http://schemas.microsoft.com/office/drawing/2014/main" id="{7CA7B9F3-19F9-A446-8B17-FCAA581B5BA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7" name="Rectangle 386">
            <a:extLst>
              <a:ext uri="{FF2B5EF4-FFF2-40B4-BE49-F238E27FC236}">
                <a16:creationId xmlns:a16="http://schemas.microsoft.com/office/drawing/2014/main" id="{DBCA1376-0C57-DA4B-AD57-5D3CCFE7C7D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8" name="Rectangle 387">
            <a:extLst>
              <a:ext uri="{FF2B5EF4-FFF2-40B4-BE49-F238E27FC236}">
                <a16:creationId xmlns:a16="http://schemas.microsoft.com/office/drawing/2014/main" id="{CEDD7BEF-73C6-4E49-B8CE-8036548B118F}"/>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9" name="Rectangle 388">
            <a:extLst>
              <a:ext uri="{FF2B5EF4-FFF2-40B4-BE49-F238E27FC236}">
                <a16:creationId xmlns:a16="http://schemas.microsoft.com/office/drawing/2014/main" id="{F58673A9-DE37-A140-A7B4-C204A4758760}"/>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0" name="Rectangle 389">
            <a:extLst>
              <a:ext uri="{FF2B5EF4-FFF2-40B4-BE49-F238E27FC236}">
                <a16:creationId xmlns:a16="http://schemas.microsoft.com/office/drawing/2014/main" id="{6E18B818-9E7F-BA44-897F-15819F48B1F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1" name="Rectangle 390">
            <a:extLst>
              <a:ext uri="{FF2B5EF4-FFF2-40B4-BE49-F238E27FC236}">
                <a16:creationId xmlns:a16="http://schemas.microsoft.com/office/drawing/2014/main" id="{77D05464-824A-444F-A6BC-053D0FD0225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2" name="Rectangle 391">
            <a:extLst>
              <a:ext uri="{FF2B5EF4-FFF2-40B4-BE49-F238E27FC236}">
                <a16:creationId xmlns:a16="http://schemas.microsoft.com/office/drawing/2014/main" id="{45FAB1C7-97F6-3045-9996-5D5990D3297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3" name="Rectangle 392">
            <a:extLst>
              <a:ext uri="{FF2B5EF4-FFF2-40B4-BE49-F238E27FC236}">
                <a16:creationId xmlns:a16="http://schemas.microsoft.com/office/drawing/2014/main" id="{A6901370-CB3C-8746-9539-DE9844ECFC1E}"/>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4" name="Rectangle 393">
            <a:extLst>
              <a:ext uri="{FF2B5EF4-FFF2-40B4-BE49-F238E27FC236}">
                <a16:creationId xmlns:a16="http://schemas.microsoft.com/office/drawing/2014/main" id="{E2307FDD-A18A-664B-B02E-858233B503FD}"/>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5" name="Rectangle 394">
            <a:extLst>
              <a:ext uri="{FF2B5EF4-FFF2-40B4-BE49-F238E27FC236}">
                <a16:creationId xmlns:a16="http://schemas.microsoft.com/office/drawing/2014/main" id="{3C5F1732-9B42-CB46-9ACD-0184E9AC7EB1}"/>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6" name="Rectangle 395">
            <a:extLst>
              <a:ext uri="{FF2B5EF4-FFF2-40B4-BE49-F238E27FC236}">
                <a16:creationId xmlns:a16="http://schemas.microsoft.com/office/drawing/2014/main" id="{4D272E56-99F8-F94E-84C2-A5164CE1DAD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7" name="Rectangle 396">
            <a:extLst>
              <a:ext uri="{FF2B5EF4-FFF2-40B4-BE49-F238E27FC236}">
                <a16:creationId xmlns:a16="http://schemas.microsoft.com/office/drawing/2014/main" id="{BF7C52AA-EF16-014B-815F-CC01F285E4B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8" name="Rectangle 397">
            <a:extLst>
              <a:ext uri="{FF2B5EF4-FFF2-40B4-BE49-F238E27FC236}">
                <a16:creationId xmlns:a16="http://schemas.microsoft.com/office/drawing/2014/main" id="{56F7536A-D08E-134E-8EEB-B5E9F6A17FA4}"/>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9" name="Rectangle 398">
            <a:extLst>
              <a:ext uri="{FF2B5EF4-FFF2-40B4-BE49-F238E27FC236}">
                <a16:creationId xmlns:a16="http://schemas.microsoft.com/office/drawing/2014/main" id="{DC8EC822-99E6-184B-A6DB-BD285BF0FA36}"/>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0" name="Rectangle 399">
            <a:extLst>
              <a:ext uri="{FF2B5EF4-FFF2-40B4-BE49-F238E27FC236}">
                <a16:creationId xmlns:a16="http://schemas.microsoft.com/office/drawing/2014/main" id="{54F9C142-7104-AC41-B256-9B6BBDB57A2F}"/>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1" name="Rectangle 400">
            <a:extLst>
              <a:ext uri="{FF2B5EF4-FFF2-40B4-BE49-F238E27FC236}">
                <a16:creationId xmlns:a16="http://schemas.microsoft.com/office/drawing/2014/main" id="{895418A8-2DE1-0D40-9060-733AF296F54C}"/>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2" name="Rectangle 401">
            <a:extLst>
              <a:ext uri="{FF2B5EF4-FFF2-40B4-BE49-F238E27FC236}">
                <a16:creationId xmlns:a16="http://schemas.microsoft.com/office/drawing/2014/main" id="{AA2D4614-7F39-4E49-BD4A-A5C23CB63CCC}"/>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3" name="Rectangle 402">
            <a:extLst>
              <a:ext uri="{FF2B5EF4-FFF2-40B4-BE49-F238E27FC236}">
                <a16:creationId xmlns:a16="http://schemas.microsoft.com/office/drawing/2014/main" id="{E55E8EAD-BD4A-104F-A9AC-A2C225A81E9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4" name="Rectangle 403">
            <a:extLst>
              <a:ext uri="{FF2B5EF4-FFF2-40B4-BE49-F238E27FC236}">
                <a16:creationId xmlns:a16="http://schemas.microsoft.com/office/drawing/2014/main" id="{5E2E20EE-28D0-A447-9D08-4F611BF6F36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5" name="Rectangle 404">
            <a:extLst>
              <a:ext uri="{FF2B5EF4-FFF2-40B4-BE49-F238E27FC236}">
                <a16:creationId xmlns:a16="http://schemas.microsoft.com/office/drawing/2014/main" id="{641381F4-7796-DA4D-B608-12A425BEAC18}"/>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6" name="Rectangle 405">
            <a:extLst>
              <a:ext uri="{FF2B5EF4-FFF2-40B4-BE49-F238E27FC236}">
                <a16:creationId xmlns:a16="http://schemas.microsoft.com/office/drawing/2014/main" id="{70CFB4A6-30C7-6F42-A3EE-A8D9DC211A5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7" name="Rectangle 406">
            <a:extLst>
              <a:ext uri="{FF2B5EF4-FFF2-40B4-BE49-F238E27FC236}">
                <a16:creationId xmlns:a16="http://schemas.microsoft.com/office/drawing/2014/main" id="{8929D03A-56F6-6E46-AC6D-42888B197A6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8" name="Rectangle 407">
            <a:extLst>
              <a:ext uri="{FF2B5EF4-FFF2-40B4-BE49-F238E27FC236}">
                <a16:creationId xmlns:a16="http://schemas.microsoft.com/office/drawing/2014/main" id="{86A67B70-7A6C-8C45-9F0A-E6B9B74DFE8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9" name="Rectangle 408">
            <a:extLst>
              <a:ext uri="{FF2B5EF4-FFF2-40B4-BE49-F238E27FC236}">
                <a16:creationId xmlns:a16="http://schemas.microsoft.com/office/drawing/2014/main" id="{BC7F4C3C-29F4-684A-BFD2-BA8235FF1E6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0" name="Rectangle 409">
            <a:extLst>
              <a:ext uri="{FF2B5EF4-FFF2-40B4-BE49-F238E27FC236}">
                <a16:creationId xmlns:a16="http://schemas.microsoft.com/office/drawing/2014/main" id="{B4B0E14B-2AB2-904D-B925-834547545DDE}"/>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1" name="Rectangle 410">
            <a:extLst>
              <a:ext uri="{FF2B5EF4-FFF2-40B4-BE49-F238E27FC236}">
                <a16:creationId xmlns:a16="http://schemas.microsoft.com/office/drawing/2014/main" id="{EE9994FE-F1B8-9B4D-ACE5-711795D64298}"/>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2" name="Rectangle 411">
            <a:extLst>
              <a:ext uri="{FF2B5EF4-FFF2-40B4-BE49-F238E27FC236}">
                <a16:creationId xmlns:a16="http://schemas.microsoft.com/office/drawing/2014/main" id="{126D5AE0-5D44-5A49-9710-A7F4107E210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3" name="Rectangle 412">
            <a:extLst>
              <a:ext uri="{FF2B5EF4-FFF2-40B4-BE49-F238E27FC236}">
                <a16:creationId xmlns:a16="http://schemas.microsoft.com/office/drawing/2014/main" id="{99C0EAB8-4570-0549-8046-51669DD5665F}"/>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4" name="Rectangle 413">
            <a:extLst>
              <a:ext uri="{FF2B5EF4-FFF2-40B4-BE49-F238E27FC236}">
                <a16:creationId xmlns:a16="http://schemas.microsoft.com/office/drawing/2014/main" id="{2545D839-38C4-0F43-9C2D-77739288FCEE}"/>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5" name="Rectangle 414">
            <a:extLst>
              <a:ext uri="{FF2B5EF4-FFF2-40B4-BE49-F238E27FC236}">
                <a16:creationId xmlns:a16="http://schemas.microsoft.com/office/drawing/2014/main" id="{1505E093-1A24-9647-B5D1-F3B17B0A4198}"/>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6" name="Rectangle 415">
            <a:extLst>
              <a:ext uri="{FF2B5EF4-FFF2-40B4-BE49-F238E27FC236}">
                <a16:creationId xmlns:a16="http://schemas.microsoft.com/office/drawing/2014/main" id="{3F40E2FC-E730-AF4A-AB80-283B71EDA66C}"/>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7" name="Rectangle 416">
            <a:extLst>
              <a:ext uri="{FF2B5EF4-FFF2-40B4-BE49-F238E27FC236}">
                <a16:creationId xmlns:a16="http://schemas.microsoft.com/office/drawing/2014/main" id="{A9930A68-01C3-D749-9B4E-81D2A1D4472B}"/>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8" name="Rectangle 417">
            <a:extLst>
              <a:ext uri="{FF2B5EF4-FFF2-40B4-BE49-F238E27FC236}">
                <a16:creationId xmlns:a16="http://schemas.microsoft.com/office/drawing/2014/main" id="{1A07FB2D-4FD1-274A-8F85-CCC44F3605E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9" name="Rectangle 418">
            <a:extLst>
              <a:ext uri="{FF2B5EF4-FFF2-40B4-BE49-F238E27FC236}">
                <a16:creationId xmlns:a16="http://schemas.microsoft.com/office/drawing/2014/main" id="{D57DB6FB-D326-B54E-9B07-BB1D5DF2A30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0" name="Rectangle 419">
            <a:extLst>
              <a:ext uri="{FF2B5EF4-FFF2-40B4-BE49-F238E27FC236}">
                <a16:creationId xmlns:a16="http://schemas.microsoft.com/office/drawing/2014/main" id="{98B96E88-E23B-CC46-98F9-5CA38633447C}"/>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1" name="Rectangle 420">
            <a:extLst>
              <a:ext uri="{FF2B5EF4-FFF2-40B4-BE49-F238E27FC236}">
                <a16:creationId xmlns:a16="http://schemas.microsoft.com/office/drawing/2014/main" id="{CAD8A172-F22B-744C-98D8-FF0FD335F69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2" name="Rectangle 421">
            <a:extLst>
              <a:ext uri="{FF2B5EF4-FFF2-40B4-BE49-F238E27FC236}">
                <a16:creationId xmlns:a16="http://schemas.microsoft.com/office/drawing/2014/main" id="{45CFBE0D-055D-C74D-B863-85B1CFADD20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3" name="Rectangle 422">
            <a:extLst>
              <a:ext uri="{FF2B5EF4-FFF2-40B4-BE49-F238E27FC236}">
                <a16:creationId xmlns:a16="http://schemas.microsoft.com/office/drawing/2014/main" id="{C0931431-A341-0D43-87EE-A1760865E63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4" name="Rectangle 423">
            <a:extLst>
              <a:ext uri="{FF2B5EF4-FFF2-40B4-BE49-F238E27FC236}">
                <a16:creationId xmlns:a16="http://schemas.microsoft.com/office/drawing/2014/main" id="{B79E6B3D-DE3D-2C49-A9D6-CD19527D241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5" name="Rectangle 424">
            <a:extLst>
              <a:ext uri="{FF2B5EF4-FFF2-40B4-BE49-F238E27FC236}">
                <a16:creationId xmlns:a16="http://schemas.microsoft.com/office/drawing/2014/main" id="{BAB2775A-AF75-C440-8D20-F3DBD28529DD}"/>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6" name="Rectangle 425">
            <a:extLst>
              <a:ext uri="{FF2B5EF4-FFF2-40B4-BE49-F238E27FC236}">
                <a16:creationId xmlns:a16="http://schemas.microsoft.com/office/drawing/2014/main" id="{1E520E9A-8C3E-5B4A-8EDC-4B639911CFB4}"/>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7" name="Rectangle 426">
            <a:extLst>
              <a:ext uri="{FF2B5EF4-FFF2-40B4-BE49-F238E27FC236}">
                <a16:creationId xmlns:a16="http://schemas.microsoft.com/office/drawing/2014/main" id="{FBAD6BD4-E728-864E-AB16-E20459E6713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8" name="Rectangle 427">
            <a:extLst>
              <a:ext uri="{FF2B5EF4-FFF2-40B4-BE49-F238E27FC236}">
                <a16:creationId xmlns:a16="http://schemas.microsoft.com/office/drawing/2014/main" id="{920383E9-E108-F744-95FC-25CBF64558AF}"/>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9" name="Rectangle 428">
            <a:extLst>
              <a:ext uri="{FF2B5EF4-FFF2-40B4-BE49-F238E27FC236}">
                <a16:creationId xmlns:a16="http://schemas.microsoft.com/office/drawing/2014/main" id="{F1A3FB16-707C-9544-BA2F-19DB5B1FCF5E}"/>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0" name="Rectangle 429">
            <a:extLst>
              <a:ext uri="{FF2B5EF4-FFF2-40B4-BE49-F238E27FC236}">
                <a16:creationId xmlns:a16="http://schemas.microsoft.com/office/drawing/2014/main" id="{C7CC13D1-B969-7945-AE8A-50D323A09DD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1" name="Rectangle 430">
            <a:extLst>
              <a:ext uri="{FF2B5EF4-FFF2-40B4-BE49-F238E27FC236}">
                <a16:creationId xmlns:a16="http://schemas.microsoft.com/office/drawing/2014/main" id="{FB2B4199-8E14-1646-9421-80599ED0C62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2" name="Rectangle 431">
            <a:extLst>
              <a:ext uri="{FF2B5EF4-FFF2-40B4-BE49-F238E27FC236}">
                <a16:creationId xmlns:a16="http://schemas.microsoft.com/office/drawing/2014/main" id="{9B8CE3E7-1E58-4642-A42D-FC691FB691A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3" name="Rectangle 432">
            <a:extLst>
              <a:ext uri="{FF2B5EF4-FFF2-40B4-BE49-F238E27FC236}">
                <a16:creationId xmlns:a16="http://schemas.microsoft.com/office/drawing/2014/main" id="{FD3341DB-DADD-AD4D-B52A-66A35B32D6F8}"/>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4" name="Rectangle 433">
            <a:extLst>
              <a:ext uri="{FF2B5EF4-FFF2-40B4-BE49-F238E27FC236}">
                <a16:creationId xmlns:a16="http://schemas.microsoft.com/office/drawing/2014/main" id="{764ABAD2-16CD-CB41-A7ED-D44B0028E893}"/>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5" name="Rectangle 434">
            <a:extLst>
              <a:ext uri="{FF2B5EF4-FFF2-40B4-BE49-F238E27FC236}">
                <a16:creationId xmlns:a16="http://schemas.microsoft.com/office/drawing/2014/main" id="{95375B80-20CE-DE4C-B4D1-42376B157E29}"/>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6" name="Rectangle 435">
            <a:extLst>
              <a:ext uri="{FF2B5EF4-FFF2-40B4-BE49-F238E27FC236}">
                <a16:creationId xmlns:a16="http://schemas.microsoft.com/office/drawing/2014/main" id="{60A72AC8-4812-7548-B237-3D5840EE3322}"/>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7" name="Rectangle 436">
            <a:extLst>
              <a:ext uri="{FF2B5EF4-FFF2-40B4-BE49-F238E27FC236}">
                <a16:creationId xmlns:a16="http://schemas.microsoft.com/office/drawing/2014/main" id="{F1406F9D-B38E-1D4A-BD50-7098844ED125}"/>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8" name="Rectangle 437">
            <a:extLst>
              <a:ext uri="{FF2B5EF4-FFF2-40B4-BE49-F238E27FC236}">
                <a16:creationId xmlns:a16="http://schemas.microsoft.com/office/drawing/2014/main" id="{CAB1BC16-8613-D54F-9A70-83CF7E4554FC}"/>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9" name="Rectangle 438">
            <a:extLst>
              <a:ext uri="{FF2B5EF4-FFF2-40B4-BE49-F238E27FC236}">
                <a16:creationId xmlns:a16="http://schemas.microsoft.com/office/drawing/2014/main" id="{EC00A21D-3539-B545-967A-C128802B5F1B}"/>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0" name="Rectangle 439">
            <a:extLst>
              <a:ext uri="{FF2B5EF4-FFF2-40B4-BE49-F238E27FC236}">
                <a16:creationId xmlns:a16="http://schemas.microsoft.com/office/drawing/2014/main" id="{03804B77-CD83-A348-8317-1511E744E0EA}"/>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1" name="Rectangle 440">
            <a:extLst>
              <a:ext uri="{FF2B5EF4-FFF2-40B4-BE49-F238E27FC236}">
                <a16:creationId xmlns:a16="http://schemas.microsoft.com/office/drawing/2014/main" id="{5FBE5D6D-1C52-DC40-B4DB-3A24098AEB5D}"/>
              </a:ext>
            </a:extLst>
          </p:cNvPr>
          <p:cNvSpPr/>
          <p:nvPr/>
        </p:nvSpPr>
        <p:spPr>
          <a:xfrm>
            <a:off x="403971"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2" name="Rectangle 441">
            <a:extLst>
              <a:ext uri="{FF2B5EF4-FFF2-40B4-BE49-F238E27FC236}">
                <a16:creationId xmlns:a16="http://schemas.microsoft.com/office/drawing/2014/main" id="{2AC09685-58CD-514A-99E6-2B1594AD5D02}"/>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3" name="Rectangle 442">
            <a:extLst>
              <a:ext uri="{FF2B5EF4-FFF2-40B4-BE49-F238E27FC236}">
                <a16:creationId xmlns:a16="http://schemas.microsoft.com/office/drawing/2014/main" id="{7DDD1E91-CEDA-3444-A5CA-6A69633E6B6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4" name="Rectangle 443">
            <a:extLst>
              <a:ext uri="{FF2B5EF4-FFF2-40B4-BE49-F238E27FC236}">
                <a16:creationId xmlns:a16="http://schemas.microsoft.com/office/drawing/2014/main" id="{42EA1EEF-2CE6-1F4B-81F5-5579E0D5B54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5" name="Rectangle 444">
            <a:extLst>
              <a:ext uri="{FF2B5EF4-FFF2-40B4-BE49-F238E27FC236}">
                <a16:creationId xmlns:a16="http://schemas.microsoft.com/office/drawing/2014/main" id="{EA7A004A-0D66-FA4F-92AC-2E25E870C54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6" name="Rectangle 445">
            <a:extLst>
              <a:ext uri="{FF2B5EF4-FFF2-40B4-BE49-F238E27FC236}">
                <a16:creationId xmlns:a16="http://schemas.microsoft.com/office/drawing/2014/main" id="{CE637CDF-AA6C-274A-B2E5-B31056AE349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7" name="Rectangle 446">
            <a:extLst>
              <a:ext uri="{FF2B5EF4-FFF2-40B4-BE49-F238E27FC236}">
                <a16:creationId xmlns:a16="http://schemas.microsoft.com/office/drawing/2014/main" id="{841376B6-2C6A-8145-B999-CEEFB1D19266}"/>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8" name="Rectangle 447">
            <a:extLst>
              <a:ext uri="{FF2B5EF4-FFF2-40B4-BE49-F238E27FC236}">
                <a16:creationId xmlns:a16="http://schemas.microsoft.com/office/drawing/2014/main" id="{CD2524B8-1389-484E-8D75-3F6899B1C0F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9" name="Rectangle 448">
            <a:extLst>
              <a:ext uri="{FF2B5EF4-FFF2-40B4-BE49-F238E27FC236}">
                <a16:creationId xmlns:a16="http://schemas.microsoft.com/office/drawing/2014/main" id="{CAD7FC7F-3DF9-B541-A041-9316FFAADFD3}"/>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0" name="Rectangle 449">
            <a:extLst>
              <a:ext uri="{FF2B5EF4-FFF2-40B4-BE49-F238E27FC236}">
                <a16:creationId xmlns:a16="http://schemas.microsoft.com/office/drawing/2014/main" id="{BFF1D515-05B6-9E4F-8635-40B4A58791A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1" name="Rectangle 450">
            <a:extLst>
              <a:ext uri="{FF2B5EF4-FFF2-40B4-BE49-F238E27FC236}">
                <a16:creationId xmlns:a16="http://schemas.microsoft.com/office/drawing/2014/main" id="{65D22FBE-0F97-8B48-9265-F8C605DBBD29}"/>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2" name="Rectangle 451">
            <a:extLst>
              <a:ext uri="{FF2B5EF4-FFF2-40B4-BE49-F238E27FC236}">
                <a16:creationId xmlns:a16="http://schemas.microsoft.com/office/drawing/2014/main" id="{D5D3F925-213F-104F-91E4-BC88AE22838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3" name="Rectangle 452">
            <a:extLst>
              <a:ext uri="{FF2B5EF4-FFF2-40B4-BE49-F238E27FC236}">
                <a16:creationId xmlns:a16="http://schemas.microsoft.com/office/drawing/2014/main" id="{0448A03C-5599-1A45-AE2B-35548D70188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4" name="Rectangle 453">
            <a:extLst>
              <a:ext uri="{FF2B5EF4-FFF2-40B4-BE49-F238E27FC236}">
                <a16:creationId xmlns:a16="http://schemas.microsoft.com/office/drawing/2014/main" id="{2FCA1FAF-6C42-FE4F-8716-65FB6224A0FB}"/>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5" name="Rectangle 454">
            <a:extLst>
              <a:ext uri="{FF2B5EF4-FFF2-40B4-BE49-F238E27FC236}">
                <a16:creationId xmlns:a16="http://schemas.microsoft.com/office/drawing/2014/main" id="{3EA33FFA-086D-5D47-96F3-65FE7981B2BA}"/>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6" name="Rectangle 455">
            <a:extLst>
              <a:ext uri="{FF2B5EF4-FFF2-40B4-BE49-F238E27FC236}">
                <a16:creationId xmlns:a16="http://schemas.microsoft.com/office/drawing/2014/main" id="{F758B7F7-0EAC-DD48-A1AA-293A229038FA}"/>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7" name="Rectangle 456">
            <a:extLst>
              <a:ext uri="{FF2B5EF4-FFF2-40B4-BE49-F238E27FC236}">
                <a16:creationId xmlns:a16="http://schemas.microsoft.com/office/drawing/2014/main" id="{1FBF6B6B-AD9B-4E48-9D66-DE25A1C77DD9}"/>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8" name="Rectangle 457">
            <a:extLst>
              <a:ext uri="{FF2B5EF4-FFF2-40B4-BE49-F238E27FC236}">
                <a16:creationId xmlns:a16="http://schemas.microsoft.com/office/drawing/2014/main" id="{BF79F9B6-141B-F046-883E-8D30A0F4129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9" name="Rectangle 458">
            <a:extLst>
              <a:ext uri="{FF2B5EF4-FFF2-40B4-BE49-F238E27FC236}">
                <a16:creationId xmlns:a16="http://schemas.microsoft.com/office/drawing/2014/main" id="{DA4E47E8-F84C-3C4C-9293-DA7A625730C5}"/>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0" name="Rectangle 459">
            <a:extLst>
              <a:ext uri="{FF2B5EF4-FFF2-40B4-BE49-F238E27FC236}">
                <a16:creationId xmlns:a16="http://schemas.microsoft.com/office/drawing/2014/main" id="{FDB64899-9C1E-9D40-9C73-5F07797F2F23}"/>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1" name="Rectangle 460">
            <a:extLst>
              <a:ext uri="{FF2B5EF4-FFF2-40B4-BE49-F238E27FC236}">
                <a16:creationId xmlns:a16="http://schemas.microsoft.com/office/drawing/2014/main" id="{07AC05CB-6A8B-CF43-A505-5A947DC124E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2" name="Rectangle 461">
            <a:extLst>
              <a:ext uri="{FF2B5EF4-FFF2-40B4-BE49-F238E27FC236}">
                <a16:creationId xmlns:a16="http://schemas.microsoft.com/office/drawing/2014/main" id="{90636C85-614C-1D47-85E9-A78EE46C3B4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3" name="Rectangle 462">
            <a:extLst>
              <a:ext uri="{FF2B5EF4-FFF2-40B4-BE49-F238E27FC236}">
                <a16:creationId xmlns:a16="http://schemas.microsoft.com/office/drawing/2014/main" id="{C8FEC745-4DBF-1E4E-A508-E6F2CA015BA8}"/>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4" name="Rectangle 463">
            <a:extLst>
              <a:ext uri="{FF2B5EF4-FFF2-40B4-BE49-F238E27FC236}">
                <a16:creationId xmlns:a16="http://schemas.microsoft.com/office/drawing/2014/main" id="{32EDE508-9D19-AD40-A217-2E5C28CF65E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5" name="Rectangle 464">
            <a:extLst>
              <a:ext uri="{FF2B5EF4-FFF2-40B4-BE49-F238E27FC236}">
                <a16:creationId xmlns:a16="http://schemas.microsoft.com/office/drawing/2014/main" id="{E0620EFB-1F81-4D4B-BA54-B166D32C2D5A}"/>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6" name="Rectangle 465">
            <a:extLst>
              <a:ext uri="{FF2B5EF4-FFF2-40B4-BE49-F238E27FC236}">
                <a16:creationId xmlns:a16="http://schemas.microsoft.com/office/drawing/2014/main" id="{3DAA44BA-432B-5143-84E3-992E489DDF13}"/>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7" name="Rectangle 466">
            <a:extLst>
              <a:ext uri="{FF2B5EF4-FFF2-40B4-BE49-F238E27FC236}">
                <a16:creationId xmlns:a16="http://schemas.microsoft.com/office/drawing/2014/main" id="{7F01505A-1A10-AD44-A5C5-DEAF479CCAA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8" name="Rectangle 467">
            <a:extLst>
              <a:ext uri="{FF2B5EF4-FFF2-40B4-BE49-F238E27FC236}">
                <a16:creationId xmlns:a16="http://schemas.microsoft.com/office/drawing/2014/main" id="{E3FCC5E2-732D-884D-8781-6B6791F61EF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9" name="Rectangle 468">
            <a:extLst>
              <a:ext uri="{FF2B5EF4-FFF2-40B4-BE49-F238E27FC236}">
                <a16:creationId xmlns:a16="http://schemas.microsoft.com/office/drawing/2014/main" id="{FDE16DC1-1335-AA4B-BA76-80E8CD137005}"/>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0" name="Rectangle 469">
            <a:extLst>
              <a:ext uri="{FF2B5EF4-FFF2-40B4-BE49-F238E27FC236}">
                <a16:creationId xmlns:a16="http://schemas.microsoft.com/office/drawing/2014/main" id="{A589CDBE-89A5-234E-8966-24A4FADB368B}"/>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1" name="Rectangle 470">
            <a:extLst>
              <a:ext uri="{FF2B5EF4-FFF2-40B4-BE49-F238E27FC236}">
                <a16:creationId xmlns:a16="http://schemas.microsoft.com/office/drawing/2014/main" id="{0A8ED0B2-4B24-7642-B623-B55E7D855F3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2" name="Rectangle 471">
            <a:extLst>
              <a:ext uri="{FF2B5EF4-FFF2-40B4-BE49-F238E27FC236}">
                <a16:creationId xmlns:a16="http://schemas.microsoft.com/office/drawing/2014/main" id="{879E9BF7-C438-8749-98DB-EB3D8DED8ABA}"/>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3" name="Rectangle 472">
            <a:extLst>
              <a:ext uri="{FF2B5EF4-FFF2-40B4-BE49-F238E27FC236}">
                <a16:creationId xmlns:a16="http://schemas.microsoft.com/office/drawing/2014/main" id="{277ADD30-5666-A74E-B68D-192E41F7EDF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4" name="Rectangle 473">
            <a:extLst>
              <a:ext uri="{FF2B5EF4-FFF2-40B4-BE49-F238E27FC236}">
                <a16:creationId xmlns:a16="http://schemas.microsoft.com/office/drawing/2014/main" id="{FEADE7D0-38E4-8945-ADCD-5BFD03BFF6C2}"/>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5" name="Rectangle 474">
            <a:extLst>
              <a:ext uri="{FF2B5EF4-FFF2-40B4-BE49-F238E27FC236}">
                <a16:creationId xmlns:a16="http://schemas.microsoft.com/office/drawing/2014/main" id="{78F965B6-F2CE-2849-9466-28F94DA385EF}"/>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6" name="Rectangle 475">
            <a:extLst>
              <a:ext uri="{FF2B5EF4-FFF2-40B4-BE49-F238E27FC236}">
                <a16:creationId xmlns:a16="http://schemas.microsoft.com/office/drawing/2014/main" id="{8D8040DD-B374-214C-9BC3-3FCEB06A25D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7" name="Rectangle 476">
            <a:extLst>
              <a:ext uri="{FF2B5EF4-FFF2-40B4-BE49-F238E27FC236}">
                <a16:creationId xmlns:a16="http://schemas.microsoft.com/office/drawing/2014/main" id="{6C273C2F-21E3-0949-98AD-9062F4A424A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8" name="Rectangle 477">
            <a:extLst>
              <a:ext uri="{FF2B5EF4-FFF2-40B4-BE49-F238E27FC236}">
                <a16:creationId xmlns:a16="http://schemas.microsoft.com/office/drawing/2014/main" id="{E37C31B5-C908-CF4C-A836-7B5EBE823BAB}"/>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9" name="Rectangle 478">
            <a:extLst>
              <a:ext uri="{FF2B5EF4-FFF2-40B4-BE49-F238E27FC236}">
                <a16:creationId xmlns:a16="http://schemas.microsoft.com/office/drawing/2014/main" id="{6CB15280-4554-7C4F-B289-AA3683E21589}"/>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0" name="Rectangle 479">
            <a:extLst>
              <a:ext uri="{FF2B5EF4-FFF2-40B4-BE49-F238E27FC236}">
                <a16:creationId xmlns:a16="http://schemas.microsoft.com/office/drawing/2014/main" id="{46CD1806-3840-924A-AECD-274C7841E96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1" name="Rectangle 480">
            <a:extLst>
              <a:ext uri="{FF2B5EF4-FFF2-40B4-BE49-F238E27FC236}">
                <a16:creationId xmlns:a16="http://schemas.microsoft.com/office/drawing/2014/main" id="{639844DD-CE58-6D47-A79A-4A4DE67C5932}"/>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2" name="Rectangle 481">
            <a:extLst>
              <a:ext uri="{FF2B5EF4-FFF2-40B4-BE49-F238E27FC236}">
                <a16:creationId xmlns:a16="http://schemas.microsoft.com/office/drawing/2014/main" id="{A30D83C6-5AD4-0E43-88C6-29C2DA993FA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3" name="Rectangle 482">
            <a:extLst>
              <a:ext uri="{FF2B5EF4-FFF2-40B4-BE49-F238E27FC236}">
                <a16:creationId xmlns:a16="http://schemas.microsoft.com/office/drawing/2014/main" id="{9D392A71-BBAB-0C44-B79C-1F7B9B949156}"/>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4" name="Rectangle 483">
            <a:extLst>
              <a:ext uri="{FF2B5EF4-FFF2-40B4-BE49-F238E27FC236}">
                <a16:creationId xmlns:a16="http://schemas.microsoft.com/office/drawing/2014/main" id="{0F7D4747-CB8E-BB46-B6E4-A2D0FE2DFD02}"/>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5" name="Rectangle 484">
            <a:extLst>
              <a:ext uri="{FF2B5EF4-FFF2-40B4-BE49-F238E27FC236}">
                <a16:creationId xmlns:a16="http://schemas.microsoft.com/office/drawing/2014/main" id="{EABBB487-40BA-8D49-9AB5-33DBA26C1DE9}"/>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6" name="Rectangle 485">
            <a:extLst>
              <a:ext uri="{FF2B5EF4-FFF2-40B4-BE49-F238E27FC236}">
                <a16:creationId xmlns:a16="http://schemas.microsoft.com/office/drawing/2014/main" id="{8617A6DA-511B-654A-AB79-FE97CC06A557}"/>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7" name="Rectangle 486">
            <a:extLst>
              <a:ext uri="{FF2B5EF4-FFF2-40B4-BE49-F238E27FC236}">
                <a16:creationId xmlns:a16="http://schemas.microsoft.com/office/drawing/2014/main" id="{E634A07E-1C8D-DC4A-AA7B-FF215D5A520D}"/>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8" name="Rectangle 487">
            <a:extLst>
              <a:ext uri="{FF2B5EF4-FFF2-40B4-BE49-F238E27FC236}">
                <a16:creationId xmlns:a16="http://schemas.microsoft.com/office/drawing/2014/main" id="{81F6AE14-A491-964A-BAA1-1F2AC956C438}"/>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9" name="Rectangle 488">
            <a:extLst>
              <a:ext uri="{FF2B5EF4-FFF2-40B4-BE49-F238E27FC236}">
                <a16:creationId xmlns:a16="http://schemas.microsoft.com/office/drawing/2014/main" id="{E53C1F02-4042-2145-9C7F-F9AA94E8DC88}"/>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0" name="Rectangle 489">
            <a:extLst>
              <a:ext uri="{FF2B5EF4-FFF2-40B4-BE49-F238E27FC236}">
                <a16:creationId xmlns:a16="http://schemas.microsoft.com/office/drawing/2014/main" id="{FAC13C28-23A0-5144-9B97-A5A329BE86EC}"/>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1" name="Rectangle 490">
            <a:extLst>
              <a:ext uri="{FF2B5EF4-FFF2-40B4-BE49-F238E27FC236}">
                <a16:creationId xmlns:a16="http://schemas.microsoft.com/office/drawing/2014/main" id="{14F53BCB-9C2E-2349-830C-69594A3FFCC1}"/>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2" name="Rectangle 491">
            <a:extLst>
              <a:ext uri="{FF2B5EF4-FFF2-40B4-BE49-F238E27FC236}">
                <a16:creationId xmlns:a16="http://schemas.microsoft.com/office/drawing/2014/main" id="{40524230-7D9C-7C43-AB35-8027A630053B}"/>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3" name="Rectangle 492">
            <a:extLst>
              <a:ext uri="{FF2B5EF4-FFF2-40B4-BE49-F238E27FC236}">
                <a16:creationId xmlns:a16="http://schemas.microsoft.com/office/drawing/2014/main" id="{73FEEC0C-D203-D84D-9B43-5787ACEBF1A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4" name="Rectangle 493">
            <a:extLst>
              <a:ext uri="{FF2B5EF4-FFF2-40B4-BE49-F238E27FC236}">
                <a16:creationId xmlns:a16="http://schemas.microsoft.com/office/drawing/2014/main" id="{51BD2086-69DA-DF44-A659-7EED61726AC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5" name="Rectangle 494">
            <a:extLst>
              <a:ext uri="{FF2B5EF4-FFF2-40B4-BE49-F238E27FC236}">
                <a16:creationId xmlns:a16="http://schemas.microsoft.com/office/drawing/2014/main" id="{7325B4AF-0B8D-7D43-9DE4-A8830BFD555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6" name="Rectangle 495">
            <a:extLst>
              <a:ext uri="{FF2B5EF4-FFF2-40B4-BE49-F238E27FC236}">
                <a16:creationId xmlns:a16="http://schemas.microsoft.com/office/drawing/2014/main" id="{2BDAF6FD-E944-9D46-8231-D64E35982627}"/>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7" name="Rectangle 496">
            <a:extLst>
              <a:ext uri="{FF2B5EF4-FFF2-40B4-BE49-F238E27FC236}">
                <a16:creationId xmlns:a16="http://schemas.microsoft.com/office/drawing/2014/main" id="{01E9D096-4665-4848-B4D2-5A1CBD9D209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8" name="Rectangle 497">
            <a:extLst>
              <a:ext uri="{FF2B5EF4-FFF2-40B4-BE49-F238E27FC236}">
                <a16:creationId xmlns:a16="http://schemas.microsoft.com/office/drawing/2014/main" id="{7B5B6C7C-2F43-CA46-8CE1-368C7693F5D3}"/>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9" name="Rectangle 498">
            <a:extLst>
              <a:ext uri="{FF2B5EF4-FFF2-40B4-BE49-F238E27FC236}">
                <a16:creationId xmlns:a16="http://schemas.microsoft.com/office/drawing/2014/main" id="{DE5F8EED-6968-2E43-88BE-C937C0D66B10}"/>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0" name="Rectangle 499">
            <a:extLst>
              <a:ext uri="{FF2B5EF4-FFF2-40B4-BE49-F238E27FC236}">
                <a16:creationId xmlns:a16="http://schemas.microsoft.com/office/drawing/2014/main" id="{6C0DBFBE-1BEF-6C4F-9A8B-326C40C095D6}"/>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1" name="Rectangle 500">
            <a:extLst>
              <a:ext uri="{FF2B5EF4-FFF2-40B4-BE49-F238E27FC236}">
                <a16:creationId xmlns:a16="http://schemas.microsoft.com/office/drawing/2014/main" id="{B114568C-D373-5145-829C-9AB7CE52FF9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2" name="Rectangle 501">
            <a:extLst>
              <a:ext uri="{FF2B5EF4-FFF2-40B4-BE49-F238E27FC236}">
                <a16:creationId xmlns:a16="http://schemas.microsoft.com/office/drawing/2014/main" id="{CF524B6B-0C37-F148-96E8-19B21C74D322}"/>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3" name="Rectangle 502">
            <a:extLst>
              <a:ext uri="{FF2B5EF4-FFF2-40B4-BE49-F238E27FC236}">
                <a16:creationId xmlns:a16="http://schemas.microsoft.com/office/drawing/2014/main" id="{B67EB171-BB60-964E-81FA-973BC471E2C6}"/>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4" name="Rectangle 503">
            <a:extLst>
              <a:ext uri="{FF2B5EF4-FFF2-40B4-BE49-F238E27FC236}">
                <a16:creationId xmlns:a16="http://schemas.microsoft.com/office/drawing/2014/main" id="{4004E833-DAEC-E749-A544-AEF10B1C65FE}"/>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5" name="Rectangle 504">
            <a:extLst>
              <a:ext uri="{FF2B5EF4-FFF2-40B4-BE49-F238E27FC236}">
                <a16:creationId xmlns:a16="http://schemas.microsoft.com/office/drawing/2014/main" id="{AAC27871-469E-5041-A882-3F3BED40BE24}"/>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6" name="Rectangle 505">
            <a:extLst>
              <a:ext uri="{FF2B5EF4-FFF2-40B4-BE49-F238E27FC236}">
                <a16:creationId xmlns:a16="http://schemas.microsoft.com/office/drawing/2014/main" id="{097FBF86-BB9D-714C-98E6-CBC7E6C6E90B}"/>
              </a:ext>
            </a:extLst>
          </p:cNvPr>
          <p:cNvSpPr/>
          <p:nvPr/>
        </p:nvSpPr>
        <p:spPr>
          <a:xfrm rot="5400000">
            <a:off x="1094046" y="6170983"/>
            <a:ext cx="583096" cy="145774"/>
          </a:xfrm>
          <a:prstGeom prst="rect">
            <a:avLst/>
          </a:prstGeom>
          <a:solidFill>
            <a:srgbClr val="FFFF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03528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700084" y="304800"/>
            <a:ext cx="11153886" cy="544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700084" y="849200"/>
            <a:ext cx="11045338" cy="5909310"/>
          </a:xfrm>
          <a:prstGeom prst="rect">
            <a:avLst/>
          </a:prstGeom>
          <a:noFill/>
        </p:spPr>
        <p:txBody>
          <a:bodyPr wrap="square">
            <a:spAutoFit/>
          </a:bodyPr>
          <a:lstStyle/>
          <a:p>
            <a:r>
              <a:rPr lang="en-US">
                <a:solidFill>
                  <a:schemeClr val="tx1">
                    <a:lumMod val="65000"/>
                    <a:lumOff val="35000"/>
                  </a:schemeClr>
                </a:solidFill>
              </a:rPr>
              <a:t>This collection of tasks is designed around the concept of patterns and relations as well as using patterns to solve problems. The sections (colored blocks on slide 6 of the PowerPoint) represent independent sets of learning experiences that could function effectively as 45min-1hour session with a combination of synchronous and asynchronous parts, some of which are easily adaptable either way depending on your situation and access to technology and connectivity. </a:t>
            </a:r>
            <a:endParaRPr lang="en-US" b="1">
              <a:solidFill>
                <a:schemeClr val="tx1">
                  <a:lumMod val="65000"/>
                  <a:lumOff val="35000"/>
                </a:schemeClr>
              </a:solidFill>
            </a:endParaRPr>
          </a:p>
          <a:p>
            <a:r>
              <a:rPr lang="en-US" b="1">
                <a:solidFill>
                  <a:srgbClr val="FF0000"/>
                </a:solidFill>
              </a:rPr>
              <a:t>*FOR SYNCHRONOUS LEARNING, THE SLIDEDECK MUST BE IN EDIT MODE (not present mode)*</a:t>
            </a:r>
            <a:endParaRPr lang="en-CA" b="1">
              <a:solidFill>
                <a:srgbClr val="FF0000"/>
              </a:solidFill>
            </a:endParaRPr>
          </a:p>
          <a:p>
            <a:r>
              <a:rPr lang="en-US">
                <a:solidFill>
                  <a:schemeClr val="tx1">
                    <a:lumMod val="65000"/>
                    <a:lumOff val="35000"/>
                  </a:schemeClr>
                </a:solidFill>
              </a:rPr>
              <a:t> </a:t>
            </a:r>
            <a:endParaRPr lang="en-CA">
              <a:solidFill>
                <a:schemeClr val="tx1">
                  <a:lumMod val="65000"/>
                  <a:lumOff val="35000"/>
                </a:schemeClr>
              </a:solidFill>
            </a:endParaRPr>
          </a:p>
          <a:p>
            <a:r>
              <a:rPr lang="en-US">
                <a:solidFill>
                  <a:schemeClr val="tx1">
                    <a:lumMod val="65000"/>
                    <a:lumOff val="35000"/>
                  </a:schemeClr>
                </a:solidFill>
              </a:rPr>
              <a:t>Each section provides a different way of engaging with the concept and is divided into 3 main parts:</a:t>
            </a:r>
            <a:endParaRPr lang="en-CA">
              <a:solidFill>
                <a:schemeClr val="tx1">
                  <a:lumMod val="65000"/>
                  <a:lumOff val="35000"/>
                </a:schemeClr>
              </a:solidFill>
            </a:endParaRPr>
          </a:p>
          <a:p>
            <a:pPr marL="285750" lvl="0" indent="-285750">
              <a:buFont typeface="Arial" panose="020B0604020202020204" pitchFamily="34" charset="0"/>
              <a:buChar char="•"/>
            </a:pPr>
            <a:r>
              <a:rPr lang="en-US" b="1">
                <a:solidFill>
                  <a:schemeClr val="tx1">
                    <a:lumMod val="65000"/>
                    <a:lumOff val="35000"/>
                  </a:schemeClr>
                </a:solidFill>
              </a:rPr>
              <a:t>Get Ready:</a:t>
            </a:r>
            <a:r>
              <a:rPr lang="en-US">
                <a:solidFill>
                  <a:schemeClr val="tx1">
                    <a:lumMod val="65000"/>
                    <a:lumOff val="35000"/>
                  </a:schemeClr>
                </a:solidFill>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endParaRPr lang="en-CA">
              <a:solidFill>
                <a:schemeClr val="tx1">
                  <a:lumMod val="65000"/>
                  <a:lumOff val="35000"/>
                </a:schemeClr>
              </a:solidFill>
            </a:endParaRPr>
          </a:p>
          <a:p>
            <a:r>
              <a:rPr lang="en-CA">
                <a:solidFill>
                  <a:schemeClr val="tx1">
                    <a:lumMod val="65000"/>
                    <a:lumOff val="35000"/>
                  </a:schemeClr>
                </a:solidFill>
              </a:rPr>
              <a:t> </a:t>
            </a:r>
          </a:p>
          <a:p>
            <a:pPr marL="285750" lvl="0" indent="-285750">
              <a:buFont typeface="Arial" panose="020B0604020202020204" pitchFamily="34" charset="0"/>
              <a:buChar char="•"/>
            </a:pPr>
            <a:r>
              <a:rPr lang="en-US" b="1">
                <a:solidFill>
                  <a:schemeClr val="tx1">
                    <a:lumMod val="65000"/>
                    <a:lumOff val="35000"/>
                  </a:schemeClr>
                </a:solidFill>
              </a:rPr>
              <a:t>Work it out:</a:t>
            </a:r>
            <a:r>
              <a:rPr lang="en-US">
                <a:solidFill>
                  <a:schemeClr val="tx1">
                    <a:lumMod val="65000"/>
                    <a:lumOff val="35000"/>
                  </a:schemeClr>
                </a:solidFill>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endParaRPr lang="en-CA">
              <a:solidFill>
                <a:schemeClr val="tx1">
                  <a:lumMod val="65000"/>
                  <a:lumOff val="35000"/>
                </a:schemeClr>
              </a:solidFill>
            </a:endParaRPr>
          </a:p>
          <a:p>
            <a:r>
              <a:rPr lang="en-CA">
                <a:solidFill>
                  <a:schemeClr val="tx1">
                    <a:lumMod val="65000"/>
                    <a:lumOff val="35000"/>
                  </a:schemeClr>
                </a:solidFill>
              </a:rPr>
              <a:t> </a:t>
            </a:r>
          </a:p>
          <a:p>
            <a:pPr marL="285750" lvl="0" indent="-285750">
              <a:buFont typeface="Arial" panose="020B0604020202020204" pitchFamily="34" charset="0"/>
              <a:buChar char="•"/>
            </a:pPr>
            <a:r>
              <a:rPr lang="en-US" b="1">
                <a:solidFill>
                  <a:schemeClr val="tx1">
                    <a:lumMod val="65000"/>
                    <a:lumOff val="35000"/>
                  </a:schemeClr>
                </a:solidFill>
              </a:rPr>
              <a:t>Look Back:</a:t>
            </a:r>
            <a:r>
              <a:rPr lang="en-US">
                <a:solidFill>
                  <a:schemeClr val="tx1">
                    <a:lumMod val="65000"/>
                    <a:lumOff val="35000"/>
                  </a:schemeClr>
                </a:solidFill>
              </a:rPr>
              <a:t> is a final culminating task that provides opportunities to check for student understanding of the concepts, consolidate different solutions and solve problems. It allows for students to reflect on their learning and make connections.</a:t>
            </a:r>
          </a:p>
        </p:txBody>
      </p:sp>
    </p:spTree>
    <p:extLst>
      <p:ext uri="{BB962C8B-B14F-4D97-AF65-F5344CB8AC3E}">
        <p14:creationId xmlns:p14="http://schemas.microsoft.com/office/powerpoint/2010/main" val="1690425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23220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715E99F2-34FA-064A-887B-567053205DF2}"/>
              </a:ext>
            </a:extLst>
          </p:cNvPr>
          <p:cNvSpPr/>
          <p:nvPr/>
        </p:nvSpPr>
        <p:spPr>
          <a:xfrm>
            <a:off x="3577405" y="2392298"/>
            <a:ext cx="8524498" cy="3170099"/>
          </a:xfrm>
          <a:prstGeom prst="rect">
            <a:avLst/>
          </a:prstGeom>
        </p:spPr>
        <p:txBody>
          <a:bodyPr wrap="square">
            <a:spAutoFit/>
          </a:bodyPr>
          <a:lstStyle/>
          <a:p>
            <a:r>
              <a:rPr lang="en-CA" sz="2000">
                <a:solidFill>
                  <a:schemeClr val="tx1">
                    <a:lumMod val="65000"/>
                    <a:lumOff val="35000"/>
                  </a:schemeClr>
                </a:solidFill>
                <a:latin typeface="Cavolini" panose="03000502040302020204" pitchFamily="66" charset="0"/>
                <a:cs typeface="Cavolini" panose="03000502040302020204" pitchFamily="66" charset="0"/>
              </a:rPr>
              <a:t>In words, tell how the number of rectangles in any single term relates to its figure number.</a:t>
            </a: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Call the figure number "x". </a:t>
            </a:r>
          </a:p>
          <a:p>
            <a:r>
              <a:rPr lang="en-CA" sz="2000">
                <a:solidFill>
                  <a:schemeClr val="tx1">
                    <a:lumMod val="65000"/>
                    <a:lumOff val="35000"/>
                  </a:schemeClr>
                </a:solidFill>
                <a:latin typeface="Cavolini" panose="03000502040302020204" pitchFamily="66" charset="0"/>
                <a:cs typeface="Cavolini" panose="03000502040302020204" pitchFamily="66" charset="0"/>
              </a:rPr>
              <a:t>Can you write an expression to represent the relationship?</a:t>
            </a:r>
            <a:endParaRPr lang="en-CA" sz="2000">
              <a:solidFill>
                <a:schemeClr val="tx1">
                  <a:lumMod val="65000"/>
                  <a:lumOff val="35000"/>
                </a:schemeClr>
              </a:solidFill>
              <a:effectLst/>
              <a:latin typeface="Cavolini" panose="03000502040302020204" pitchFamily="66" charset="0"/>
              <a:cs typeface="Cavolini" panose="03000502040302020204" pitchFamily="66" charset="0"/>
            </a:endParaRPr>
          </a:p>
        </p:txBody>
      </p:sp>
      <p:graphicFrame>
        <p:nvGraphicFramePr>
          <p:cNvPr id="364" name="Table 364">
            <a:extLst>
              <a:ext uri="{FF2B5EF4-FFF2-40B4-BE49-F238E27FC236}">
                <a16:creationId xmlns:a16="http://schemas.microsoft.com/office/drawing/2014/main" id="{974D93A8-D1BA-674A-9B4B-C7E46EBFCB58}"/>
              </a:ext>
            </a:extLst>
          </p:cNvPr>
          <p:cNvGraphicFramePr>
            <a:graphicFrameLocks noGrp="1"/>
          </p:cNvGraphicFramePr>
          <p:nvPr>
            <p:extLst>
              <p:ext uri="{D42A27DB-BD31-4B8C-83A1-F6EECF244321}">
                <p14:modId xmlns:p14="http://schemas.microsoft.com/office/powerpoint/2010/main" val="1098670541"/>
              </p:ext>
            </p:extLst>
          </p:nvPr>
        </p:nvGraphicFramePr>
        <p:xfrm>
          <a:off x="799026" y="1948618"/>
          <a:ext cx="2721528" cy="4246244"/>
        </p:xfrm>
        <a:graphic>
          <a:graphicData uri="http://schemas.openxmlformats.org/drawingml/2006/table">
            <a:tbl>
              <a:tblPr firstRow="1" bandRow="1">
                <a:tableStyleId>{5940675A-B579-460E-94D1-54222C63F5DA}</a:tableStyleId>
              </a:tblPr>
              <a:tblGrid>
                <a:gridCol w="1360764">
                  <a:extLst>
                    <a:ext uri="{9D8B030D-6E8A-4147-A177-3AD203B41FA5}">
                      <a16:colId xmlns:a16="http://schemas.microsoft.com/office/drawing/2014/main" val="4139693185"/>
                    </a:ext>
                  </a:extLst>
                </a:gridCol>
                <a:gridCol w="1360764">
                  <a:extLst>
                    <a:ext uri="{9D8B030D-6E8A-4147-A177-3AD203B41FA5}">
                      <a16:colId xmlns:a16="http://schemas.microsoft.com/office/drawing/2014/main" val="2472443906"/>
                    </a:ext>
                  </a:extLst>
                </a:gridCol>
              </a:tblGrid>
              <a:tr h="839918">
                <a:tc>
                  <a:txBody>
                    <a:bodyPr/>
                    <a:lstStyle/>
                    <a:p>
                      <a:pPr algn="ctr"/>
                      <a:r>
                        <a:rPr lang="en-US"/>
                        <a:t>Figure number</a:t>
                      </a:r>
                    </a:p>
                  </a:txBody>
                  <a:tcPr/>
                </a:tc>
                <a:tc>
                  <a:txBody>
                    <a:bodyPr/>
                    <a:lstStyle/>
                    <a:p>
                      <a:pPr algn="ctr"/>
                      <a:r>
                        <a:rPr lang="en-US"/>
                        <a:t>Number of rectangles</a:t>
                      </a:r>
                    </a:p>
                  </a:txBody>
                  <a:tcPr/>
                </a:tc>
                <a:extLst>
                  <a:ext uri="{0D108BD9-81ED-4DB2-BD59-A6C34878D82A}">
                    <a16:rowId xmlns:a16="http://schemas.microsoft.com/office/drawing/2014/main" val="1015381834"/>
                  </a:ext>
                </a:extLst>
              </a:tr>
              <a:tr h="486618">
                <a:tc>
                  <a:txBody>
                    <a:bodyPr/>
                    <a:lstStyle/>
                    <a:p>
                      <a:pPr algn="ctr"/>
                      <a:r>
                        <a:rPr lang="en-US"/>
                        <a:t>1</a:t>
                      </a:r>
                    </a:p>
                  </a:txBody>
                  <a:tcPr anchor="ctr"/>
                </a:tc>
                <a:tc>
                  <a:txBody>
                    <a:bodyPr/>
                    <a:lstStyle/>
                    <a:p>
                      <a:pPr algn="ctr"/>
                      <a:endParaRPr lang="en-US"/>
                    </a:p>
                  </a:txBody>
                  <a:tcPr anchor="ctr"/>
                </a:tc>
                <a:extLst>
                  <a:ext uri="{0D108BD9-81ED-4DB2-BD59-A6C34878D82A}">
                    <a16:rowId xmlns:a16="http://schemas.microsoft.com/office/drawing/2014/main" val="2062712596"/>
                  </a:ext>
                </a:extLst>
              </a:tr>
              <a:tr h="486618">
                <a:tc>
                  <a:txBody>
                    <a:bodyPr/>
                    <a:lstStyle/>
                    <a:p>
                      <a:pPr algn="ctr"/>
                      <a:r>
                        <a:rPr lang="en-US"/>
                        <a:t>2</a:t>
                      </a:r>
                    </a:p>
                  </a:txBody>
                  <a:tcPr anchor="ctr"/>
                </a:tc>
                <a:tc>
                  <a:txBody>
                    <a:bodyPr/>
                    <a:lstStyle/>
                    <a:p>
                      <a:pPr algn="ctr"/>
                      <a:endParaRPr lang="en-US"/>
                    </a:p>
                  </a:txBody>
                  <a:tcPr anchor="ctr"/>
                </a:tc>
                <a:extLst>
                  <a:ext uri="{0D108BD9-81ED-4DB2-BD59-A6C34878D82A}">
                    <a16:rowId xmlns:a16="http://schemas.microsoft.com/office/drawing/2014/main" val="2603381815"/>
                  </a:ext>
                </a:extLst>
              </a:tr>
              <a:tr h="486618">
                <a:tc>
                  <a:txBody>
                    <a:bodyPr/>
                    <a:lstStyle/>
                    <a:p>
                      <a:pPr algn="ctr"/>
                      <a:r>
                        <a:rPr lang="en-US"/>
                        <a:t>3</a:t>
                      </a:r>
                    </a:p>
                  </a:txBody>
                  <a:tcPr anchor="ctr"/>
                </a:tc>
                <a:tc>
                  <a:txBody>
                    <a:bodyPr/>
                    <a:lstStyle/>
                    <a:p>
                      <a:pPr algn="ctr"/>
                      <a:endParaRPr lang="en-US"/>
                    </a:p>
                  </a:txBody>
                  <a:tcPr anchor="ctr"/>
                </a:tc>
                <a:extLst>
                  <a:ext uri="{0D108BD9-81ED-4DB2-BD59-A6C34878D82A}">
                    <a16:rowId xmlns:a16="http://schemas.microsoft.com/office/drawing/2014/main" val="551799302"/>
                  </a:ext>
                </a:extLst>
              </a:tr>
              <a:tr h="486618">
                <a:tc>
                  <a:txBody>
                    <a:bodyPr/>
                    <a:lstStyle/>
                    <a:p>
                      <a:pPr algn="ctr"/>
                      <a:r>
                        <a:rPr lang="en-US"/>
                        <a:t>4</a:t>
                      </a:r>
                    </a:p>
                  </a:txBody>
                  <a:tcPr anchor="ctr"/>
                </a:tc>
                <a:tc>
                  <a:txBody>
                    <a:bodyPr/>
                    <a:lstStyle/>
                    <a:p>
                      <a:pPr algn="ctr"/>
                      <a:endParaRPr lang="en-US"/>
                    </a:p>
                  </a:txBody>
                  <a:tcPr anchor="ctr"/>
                </a:tc>
                <a:extLst>
                  <a:ext uri="{0D108BD9-81ED-4DB2-BD59-A6C34878D82A}">
                    <a16:rowId xmlns:a16="http://schemas.microsoft.com/office/drawing/2014/main" val="2856028845"/>
                  </a:ext>
                </a:extLst>
              </a:tr>
              <a:tr h="486618">
                <a:tc>
                  <a:txBody>
                    <a:bodyPr/>
                    <a:lstStyle/>
                    <a:p>
                      <a:pPr algn="ctr"/>
                      <a:r>
                        <a:rPr lang="en-US"/>
                        <a:t>5</a:t>
                      </a:r>
                    </a:p>
                  </a:txBody>
                  <a:tcPr anchor="ctr"/>
                </a:tc>
                <a:tc>
                  <a:txBody>
                    <a:bodyPr/>
                    <a:lstStyle/>
                    <a:p>
                      <a:pPr algn="ctr"/>
                      <a:endParaRPr lang="en-US"/>
                    </a:p>
                  </a:txBody>
                  <a:tcPr anchor="ctr"/>
                </a:tc>
                <a:extLst>
                  <a:ext uri="{0D108BD9-81ED-4DB2-BD59-A6C34878D82A}">
                    <a16:rowId xmlns:a16="http://schemas.microsoft.com/office/drawing/2014/main" val="2710825989"/>
                  </a:ext>
                </a:extLst>
              </a:tr>
              <a:tr h="486618">
                <a:tc>
                  <a:txBody>
                    <a:bodyPr/>
                    <a:lstStyle/>
                    <a:p>
                      <a:pPr algn="ctr"/>
                      <a:r>
                        <a:rPr lang="en-US"/>
                        <a:t>6</a:t>
                      </a:r>
                    </a:p>
                  </a:txBody>
                  <a:tcPr anchor="ctr"/>
                </a:tc>
                <a:tc>
                  <a:txBody>
                    <a:bodyPr/>
                    <a:lstStyle/>
                    <a:p>
                      <a:pPr algn="ctr"/>
                      <a:endParaRPr lang="en-US"/>
                    </a:p>
                  </a:txBody>
                  <a:tcPr anchor="ctr"/>
                </a:tc>
                <a:extLst>
                  <a:ext uri="{0D108BD9-81ED-4DB2-BD59-A6C34878D82A}">
                    <a16:rowId xmlns:a16="http://schemas.microsoft.com/office/drawing/2014/main" val="2455992253"/>
                  </a:ext>
                </a:extLst>
              </a:tr>
              <a:tr h="486618">
                <a:tc>
                  <a:txBody>
                    <a:bodyPr/>
                    <a:lstStyle/>
                    <a:p>
                      <a:pPr algn="ctr"/>
                      <a:r>
                        <a:rPr lang="en-US"/>
                        <a:t>7</a:t>
                      </a:r>
                    </a:p>
                  </a:txBody>
                  <a:tcPr anchor="ctr"/>
                </a:tc>
                <a:tc>
                  <a:txBody>
                    <a:bodyPr/>
                    <a:lstStyle/>
                    <a:p>
                      <a:pPr algn="ctr"/>
                      <a:endParaRPr lang="en-US"/>
                    </a:p>
                  </a:txBody>
                  <a:tcPr anchor="ctr"/>
                </a:tc>
                <a:extLst>
                  <a:ext uri="{0D108BD9-81ED-4DB2-BD59-A6C34878D82A}">
                    <a16:rowId xmlns:a16="http://schemas.microsoft.com/office/drawing/2014/main" val="3360961979"/>
                  </a:ext>
                </a:extLst>
              </a:tr>
            </a:tbl>
          </a:graphicData>
        </a:graphic>
      </p:graphicFrame>
      <p:sp>
        <p:nvSpPr>
          <p:cNvPr id="365" name="Rectangle 364">
            <a:extLst>
              <a:ext uri="{FF2B5EF4-FFF2-40B4-BE49-F238E27FC236}">
                <a16:creationId xmlns:a16="http://schemas.microsoft.com/office/drawing/2014/main" id="{A17145FF-8D05-4448-8B04-DEB4AC635BA0}"/>
              </a:ext>
            </a:extLst>
          </p:cNvPr>
          <p:cNvSpPr/>
          <p:nvPr/>
        </p:nvSpPr>
        <p:spPr>
          <a:xfrm>
            <a:off x="230116" y="1295603"/>
            <a:ext cx="5037920" cy="584775"/>
          </a:xfrm>
          <a:prstGeom prst="rect">
            <a:avLst/>
          </a:prstGeom>
        </p:spPr>
        <p:txBody>
          <a:bodyPr wrap="square">
            <a:spAutoFit/>
          </a:bodyPr>
          <a:lstStyle/>
          <a:p>
            <a:r>
              <a:rPr lang="en-CA" sz="1600">
                <a:solidFill>
                  <a:schemeClr val="tx1">
                    <a:lumMod val="65000"/>
                    <a:lumOff val="35000"/>
                  </a:schemeClr>
                </a:solidFill>
                <a:latin typeface="Cavolini" panose="03000502040302020204" pitchFamily="66" charset="0"/>
                <a:cs typeface="Cavolini" panose="03000502040302020204" pitchFamily="66" charset="0"/>
              </a:rPr>
              <a:t>Complete the table of values to represent the first 7 figures of the pattern:</a:t>
            </a:r>
            <a:endParaRPr lang="en-CA" sz="1600">
              <a:solidFill>
                <a:schemeClr val="tx1">
                  <a:lumMod val="65000"/>
                  <a:lumOff val="35000"/>
                </a:schemeClr>
              </a:solidFill>
              <a:effectLst/>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74C551DC-2CD1-4040-990A-22A4D66080B6}"/>
              </a:ext>
            </a:extLst>
          </p:cNvPr>
          <p:cNvSpPr txBox="1"/>
          <p:nvPr/>
        </p:nvSpPr>
        <p:spPr>
          <a:xfrm>
            <a:off x="3820819" y="324538"/>
            <a:ext cx="8170655"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2 – Representing Patterns</a:t>
            </a:r>
            <a:endParaRPr lang="en-US" sz="3600">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25868358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64058D2C-A3C9-744D-80BE-1C28A101717E}"/>
              </a:ext>
            </a:extLst>
          </p:cNvPr>
          <p:cNvSpPr/>
          <p:nvPr/>
        </p:nvSpPr>
        <p:spPr>
          <a:xfrm>
            <a:off x="400050" y="1479655"/>
            <a:ext cx="5178235" cy="1938992"/>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Complete the graph to show the relationship in a different visual format.</a:t>
            </a:r>
          </a:p>
          <a:p>
            <a:endParaRPr lang="en-CA" sz="2000">
              <a:solidFill>
                <a:srgbClr val="282828"/>
              </a:solidFill>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Drag the dots and line below to plot the pattern on the graph.</a:t>
            </a:r>
            <a:endParaRPr lang="en-CA" sz="2000">
              <a:solidFill>
                <a:srgbClr val="282828"/>
              </a:solidFill>
              <a:effectLst/>
              <a:latin typeface="Cavolini" panose="03000502040302020204" pitchFamily="66" charset="0"/>
              <a:cs typeface="Cavolini" panose="03000502040302020204" pitchFamily="66" charset="0"/>
            </a:endParaRPr>
          </a:p>
        </p:txBody>
      </p:sp>
      <p:sp>
        <p:nvSpPr>
          <p:cNvPr id="2" name="Oval 1">
            <a:extLst>
              <a:ext uri="{FF2B5EF4-FFF2-40B4-BE49-F238E27FC236}">
                <a16:creationId xmlns:a16="http://schemas.microsoft.com/office/drawing/2014/main" id="{A11D8206-63F5-AC4C-B094-B8BF9351A13D}"/>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 name="Oval 7">
            <a:extLst>
              <a:ext uri="{FF2B5EF4-FFF2-40B4-BE49-F238E27FC236}">
                <a16:creationId xmlns:a16="http://schemas.microsoft.com/office/drawing/2014/main" id="{FFE369F6-A34F-8F48-AFF2-FF7EF7318A2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cxnSp>
        <p:nvCxnSpPr>
          <p:cNvPr id="5" name="Straight Arrow Connector 4">
            <a:extLst>
              <a:ext uri="{FF2B5EF4-FFF2-40B4-BE49-F238E27FC236}">
                <a16:creationId xmlns:a16="http://schemas.microsoft.com/office/drawing/2014/main" id="{B8CA3A96-22D5-4E2D-97D2-981167653B13}"/>
              </a:ext>
            </a:extLst>
          </p:cNvPr>
          <p:cNvCxnSpPr>
            <a:cxnSpLocks/>
          </p:cNvCxnSpPr>
          <p:nvPr/>
        </p:nvCxnSpPr>
        <p:spPr>
          <a:xfrm>
            <a:off x="2097462" y="4597005"/>
            <a:ext cx="1504230"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B556D1C-719A-1F43-AC30-202575A2F0C8}"/>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Oval 10">
            <a:extLst>
              <a:ext uri="{FF2B5EF4-FFF2-40B4-BE49-F238E27FC236}">
                <a16:creationId xmlns:a16="http://schemas.microsoft.com/office/drawing/2014/main" id="{46500FCB-68F1-534D-AED3-0F71D178044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Oval 11">
            <a:extLst>
              <a:ext uri="{FF2B5EF4-FFF2-40B4-BE49-F238E27FC236}">
                <a16:creationId xmlns:a16="http://schemas.microsoft.com/office/drawing/2014/main" id="{CCB2686A-5E7D-4E4B-8F8B-9510318BC6D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Oval 12">
            <a:extLst>
              <a:ext uri="{FF2B5EF4-FFF2-40B4-BE49-F238E27FC236}">
                <a16:creationId xmlns:a16="http://schemas.microsoft.com/office/drawing/2014/main" id="{19F220F9-DE15-EA4D-9B7F-0F496900A1A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Oval 13">
            <a:extLst>
              <a:ext uri="{FF2B5EF4-FFF2-40B4-BE49-F238E27FC236}">
                <a16:creationId xmlns:a16="http://schemas.microsoft.com/office/drawing/2014/main" id="{4C50F19F-5B7D-C647-8218-AD96AC491532}"/>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Oval 14">
            <a:extLst>
              <a:ext uri="{FF2B5EF4-FFF2-40B4-BE49-F238E27FC236}">
                <a16:creationId xmlns:a16="http://schemas.microsoft.com/office/drawing/2014/main" id="{90F5F44C-F8FE-E34A-B190-E5A389C8F77B}"/>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D900674D-65F3-3C49-B4BD-250BFA2B82D3}"/>
              </a:ext>
            </a:extLst>
          </p:cNvPr>
          <p:cNvSpPr txBox="1"/>
          <p:nvPr/>
        </p:nvSpPr>
        <p:spPr>
          <a:xfrm>
            <a:off x="3601692" y="351474"/>
            <a:ext cx="7553349"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3- Displaying Patterns</a:t>
            </a:r>
            <a:endParaRPr lang="en-US" sz="3600">
              <a:solidFill>
                <a:schemeClr val="accent6"/>
              </a:solidFill>
              <a:latin typeface="Marker Felt Thin" panose="02000400000000000000" pitchFamily="2" charset="77"/>
              <a:cs typeface="Cavolini" panose="03000502040302020204" pitchFamily="66" charset="0"/>
            </a:endParaRPr>
          </a:p>
        </p:txBody>
      </p:sp>
      <p:grpSp>
        <p:nvGrpSpPr>
          <p:cNvPr id="9" name="Group 8">
            <a:extLst>
              <a:ext uri="{FF2B5EF4-FFF2-40B4-BE49-F238E27FC236}">
                <a16:creationId xmlns:a16="http://schemas.microsoft.com/office/drawing/2014/main" id="{3DB2D59F-DE6E-D941-AD0C-125EFCDA63E5}"/>
              </a:ext>
            </a:extLst>
          </p:cNvPr>
          <p:cNvGrpSpPr/>
          <p:nvPr/>
        </p:nvGrpSpPr>
        <p:grpSpPr>
          <a:xfrm>
            <a:off x="5338841" y="997805"/>
            <a:ext cx="6151314" cy="5644989"/>
            <a:chOff x="5858794" y="963181"/>
            <a:chExt cx="6151314" cy="5644989"/>
          </a:xfrm>
        </p:grpSpPr>
        <p:pic>
          <p:nvPicPr>
            <p:cNvPr id="6" name="Picture 5" descr="Chart&#10;&#10;Description automatically generated">
              <a:extLst>
                <a:ext uri="{FF2B5EF4-FFF2-40B4-BE49-F238E27FC236}">
                  <a16:creationId xmlns:a16="http://schemas.microsoft.com/office/drawing/2014/main" id="{89E91C6D-8CAD-BC4B-91DD-E6781384C69A}"/>
                </a:ext>
              </a:extLst>
            </p:cNvPr>
            <p:cNvPicPr>
              <a:picLocks noChangeAspect="1"/>
            </p:cNvPicPr>
            <p:nvPr/>
          </p:nvPicPr>
          <p:blipFill>
            <a:blip r:embed="rId3"/>
            <a:stretch>
              <a:fillRect/>
            </a:stretch>
          </p:blipFill>
          <p:spPr>
            <a:xfrm>
              <a:off x="5858794" y="963181"/>
              <a:ext cx="6151314" cy="5644989"/>
            </a:xfrm>
            <a:prstGeom prst="rect">
              <a:avLst/>
            </a:prstGeom>
          </p:spPr>
        </p:pic>
        <p:sp>
          <p:nvSpPr>
            <p:cNvPr id="4" name="TextBox 3">
              <a:extLst>
                <a:ext uri="{FF2B5EF4-FFF2-40B4-BE49-F238E27FC236}">
                  <a16:creationId xmlns:a16="http://schemas.microsoft.com/office/drawing/2014/main" id="{9F141490-F650-494B-9669-C50E33800C00}"/>
                </a:ext>
              </a:extLst>
            </p:cNvPr>
            <p:cNvSpPr txBox="1"/>
            <p:nvPr/>
          </p:nvSpPr>
          <p:spPr>
            <a:xfrm rot="16200000">
              <a:off x="4373114" y="3345391"/>
              <a:ext cx="3371764" cy="338554"/>
            </a:xfrm>
            <a:prstGeom prst="rect">
              <a:avLst/>
            </a:prstGeom>
            <a:solidFill>
              <a:schemeClr val="bg1"/>
            </a:solidFill>
          </p:spPr>
          <p:txBody>
            <a:bodyPr wrap="square" rtlCol="0">
              <a:spAutoFit/>
            </a:bodyPr>
            <a:lstStyle/>
            <a:p>
              <a:r>
                <a:rPr lang="en-US" sz="1600">
                  <a:latin typeface="Cavolini" panose="03000502040302020204" pitchFamily="66" charset="0"/>
                  <a:cs typeface="Cavolini" panose="03000502040302020204" pitchFamily="66" charset="0"/>
                </a:rPr>
                <a:t>Number of rectangles</a:t>
              </a:r>
            </a:p>
          </p:txBody>
        </p:sp>
      </p:grpSp>
      <p:sp>
        <p:nvSpPr>
          <p:cNvPr id="19" name="TextBox 8">
            <a:extLst>
              <a:ext uri="{FF2B5EF4-FFF2-40B4-BE49-F238E27FC236}">
                <a16:creationId xmlns:a16="http://schemas.microsoft.com/office/drawing/2014/main" id="{34F3F75B-B87B-40CE-A107-A191373FD48B}"/>
              </a:ext>
            </a:extLst>
          </p:cNvPr>
          <p:cNvSpPr txBox="1"/>
          <p:nvPr/>
        </p:nvSpPr>
        <p:spPr>
          <a:xfrm>
            <a:off x="6613717" y="1110323"/>
            <a:ext cx="4183868" cy="369332"/>
          </a:xfrm>
          <a:prstGeom prst="rect">
            <a:avLst/>
          </a:prstGeom>
          <a:solidFill>
            <a:schemeClr val="bg1"/>
          </a:solidFill>
        </p:spPr>
        <p:txBody>
          <a:bodyPr wrap="square" rtlCol="0">
            <a:spAutoFit/>
          </a:bodyPr>
          <a:lstStyle/>
          <a:p>
            <a:pPr algn="ctr"/>
            <a:r>
              <a:rPr lang="en-US" b="1">
                <a:latin typeface="Cavolini" panose="03000502040302020204" pitchFamily="66" charset="0"/>
                <a:cs typeface="Cavolini" panose="03000502040302020204" pitchFamily="66" charset="0"/>
              </a:rPr>
              <a:t>Growing </a:t>
            </a:r>
            <a:r>
              <a:rPr lang="en-US" b="1" err="1">
                <a:latin typeface="Cavolini" panose="03000502040302020204" pitchFamily="66" charset="0"/>
                <a:cs typeface="Cavolini" panose="03000502040302020204" pitchFamily="66" charset="0"/>
              </a:rPr>
              <a:t>Catepillar</a:t>
            </a:r>
            <a:endParaRPr lang="en-CA" b="1">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66209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Rectangle 1">
            <a:extLst>
              <a:ext uri="{FF2B5EF4-FFF2-40B4-BE49-F238E27FC236}">
                <a16:creationId xmlns:a16="http://schemas.microsoft.com/office/drawing/2014/main" id="{329548BB-23E7-6E4B-8513-8771B91B27A7}"/>
              </a:ext>
            </a:extLst>
          </p:cNvPr>
          <p:cNvSpPr/>
          <p:nvPr/>
        </p:nvSpPr>
        <p:spPr>
          <a:xfrm>
            <a:off x="1997517" y="1700380"/>
            <a:ext cx="6737050" cy="338554"/>
          </a:xfrm>
          <a:prstGeom prst="rect">
            <a:avLst/>
          </a:prstGeom>
        </p:spPr>
        <p:txBody>
          <a:bodyPr wrap="square">
            <a:spAutoFit/>
          </a:bodyPr>
          <a:lstStyle/>
          <a:p>
            <a:r>
              <a:rPr lang="en-CA" sz="1600">
                <a:solidFill>
                  <a:srgbClr val="282828"/>
                </a:solidFill>
                <a:latin typeface="Cavolini" panose="03000502040302020204" pitchFamily="66" charset="0"/>
                <a:cs typeface="Cavolini" panose="03000502040302020204" pitchFamily="66" charset="0"/>
              </a:rPr>
              <a:t>*Note: You have </a:t>
            </a:r>
            <a:r>
              <a:rPr lang="en-CA" sz="1600" b="1">
                <a:solidFill>
                  <a:srgbClr val="282828"/>
                </a:solidFill>
                <a:latin typeface="Cavolini" panose="03000502040302020204" pitchFamily="66" charset="0"/>
                <a:cs typeface="Cavolini" panose="03000502040302020204" pitchFamily="66" charset="0"/>
              </a:rPr>
              <a:t>NOT</a:t>
            </a:r>
            <a:r>
              <a:rPr lang="en-CA" sz="1600">
                <a:solidFill>
                  <a:srgbClr val="282828"/>
                </a:solidFill>
                <a:latin typeface="Cavolini" panose="03000502040302020204" pitchFamily="66" charset="0"/>
                <a:cs typeface="Cavolini" panose="03000502040302020204" pitchFamily="66" charset="0"/>
              </a:rPr>
              <a:t> been asked to BUILD the 100</a:t>
            </a:r>
            <a:r>
              <a:rPr lang="en-CA" sz="1600" baseline="30000">
                <a:solidFill>
                  <a:srgbClr val="282828"/>
                </a:solidFill>
                <a:latin typeface="Cavolini" panose="03000502040302020204" pitchFamily="66" charset="0"/>
                <a:cs typeface="Cavolini" panose="03000502040302020204" pitchFamily="66" charset="0"/>
              </a:rPr>
              <a:t>th</a:t>
            </a:r>
            <a:r>
              <a:rPr lang="en-CA" sz="1600">
                <a:solidFill>
                  <a:srgbClr val="282828"/>
                </a:solidFill>
                <a:latin typeface="Cavolini" panose="03000502040302020204" pitchFamily="66" charset="0"/>
                <a:cs typeface="Cavolini" panose="03000502040302020204" pitchFamily="66" charset="0"/>
              </a:rPr>
              <a:t> term.</a:t>
            </a:r>
            <a:endParaRPr lang="en-CA" sz="1600">
              <a:solidFill>
                <a:srgbClr val="282828"/>
              </a:solidFill>
              <a:effectLst/>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8356A9D9-F90A-9F46-89D1-27DE14CA68A3}"/>
              </a:ext>
            </a:extLst>
          </p:cNvPr>
          <p:cNvSpPr/>
          <p:nvPr/>
        </p:nvSpPr>
        <p:spPr>
          <a:xfrm>
            <a:off x="864400" y="1382286"/>
            <a:ext cx="8170417" cy="3754874"/>
          </a:xfrm>
          <a:prstGeom prst="rect">
            <a:avLst/>
          </a:prstGeom>
        </p:spPr>
        <p:txBody>
          <a:bodyPr wrap="square">
            <a:spAutoFit/>
          </a:bodyPr>
          <a:lstStyle/>
          <a:p>
            <a:r>
              <a:rPr lang="en-CA" sz="2200">
                <a:solidFill>
                  <a:srgbClr val="282828"/>
                </a:solidFill>
                <a:latin typeface="Cavolini" panose="03000502040302020204" pitchFamily="66" charset="0"/>
                <a:cs typeface="Cavolini" panose="03000502040302020204" pitchFamily="66" charset="0"/>
              </a:rPr>
              <a:t>Describe what the 100</a:t>
            </a:r>
            <a:r>
              <a:rPr lang="en-CA" sz="2200" baseline="30000">
                <a:solidFill>
                  <a:srgbClr val="282828"/>
                </a:solidFill>
                <a:latin typeface="Cavolini" panose="03000502040302020204" pitchFamily="66" charset="0"/>
                <a:cs typeface="Cavolini" panose="03000502040302020204" pitchFamily="66" charset="0"/>
              </a:rPr>
              <a:t>th</a:t>
            </a:r>
            <a:r>
              <a:rPr lang="en-CA" sz="2200">
                <a:solidFill>
                  <a:srgbClr val="282828"/>
                </a:solidFill>
                <a:latin typeface="Cavolini" panose="03000502040302020204" pitchFamily="66" charset="0"/>
                <a:cs typeface="Cavolini" panose="03000502040302020204" pitchFamily="66" charset="0"/>
              </a:rPr>
              <a:t> term would look like. </a:t>
            </a:r>
          </a:p>
          <a:p>
            <a:endParaRPr lang="en-CA" sz="2200">
              <a:latin typeface="Cavolini" panose="03000502040302020204" pitchFamily="66" charset="0"/>
              <a:cs typeface="Cavolini" panose="03000502040302020204" pitchFamily="66" charset="0"/>
            </a:endParaRPr>
          </a:p>
          <a:p>
            <a:endParaRPr lang="en-CA" sz="2200">
              <a:solidFill>
                <a:srgbClr val="282828"/>
              </a:solidFill>
              <a:latin typeface="Cavolini" panose="03000502040302020204" pitchFamily="66" charset="0"/>
              <a:cs typeface="Cavolini" panose="03000502040302020204" pitchFamily="66" charset="0"/>
            </a:endParaRPr>
          </a:p>
          <a:p>
            <a:endParaRPr lang="en-CA" sz="2200">
              <a:solidFill>
                <a:srgbClr val="282828"/>
              </a:solidFill>
              <a:latin typeface="Cavolini" panose="03000502040302020204" pitchFamily="66" charset="0"/>
              <a:cs typeface="Cavolini" panose="03000502040302020204" pitchFamily="66" charset="0"/>
            </a:endParaRPr>
          </a:p>
          <a:p>
            <a:endParaRPr lang="en-CA" sz="2200">
              <a:solidFill>
                <a:srgbClr val="282828"/>
              </a:solidFill>
              <a:latin typeface="Cavolini" panose="03000502040302020204" pitchFamily="66" charset="0"/>
              <a:cs typeface="Cavolini" panose="03000502040302020204" pitchFamily="66" charset="0"/>
            </a:endParaRPr>
          </a:p>
          <a:p>
            <a:endParaRPr lang="en-CA" sz="2200">
              <a:solidFill>
                <a:srgbClr val="282828"/>
              </a:solidFill>
              <a:latin typeface="Cavolini" panose="03000502040302020204" pitchFamily="66" charset="0"/>
              <a:cs typeface="Cavolini" panose="03000502040302020204" pitchFamily="66" charset="0"/>
            </a:endParaRPr>
          </a:p>
          <a:p>
            <a:r>
              <a:rPr lang="en-CA" sz="2200">
                <a:solidFill>
                  <a:srgbClr val="282828"/>
                </a:solidFill>
                <a:latin typeface="Cavolini" panose="03000502040302020204" pitchFamily="66" charset="0"/>
                <a:cs typeface="Cavolini" panose="03000502040302020204" pitchFamily="66" charset="0"/>
              </a:rPr>
              <a:t>How many rectangles would it have?</a:t>
            </a:r>
            <a:r>
              <a:rPr lang="en-CA" sz="2200">
                <a:latin typeface="Cavolini" panose="03000502040302020204" pitchFamily="66" charset="0"/>
                <a:cs typeface="Cavolini" panose="03000502040302020204" pitchFamily="66" charset="0"/>
              </a:rPr>
              <a:t/>
            </a:r>
            <a:br>
              <a:rPr lang="en-CA" sz="2200">
                <a:latin typeface="Cavolini" panose="03000502040302020204" pitchFamily="66" charset="0"/>
                <a:cs typeface="Cavolini" panose="03000502040302020204" pitchFamily="66" charset="0"/>
              </a:rPr>
            </a:br>
            <a:endParaRPr lang="en-CA" sz="2200">
              <a:latin typeface="Cavolini" panose="03000502040302020204" pitchFamily="66" charset="0"/>
              <a:cs typeface="Cavolini" panose="03000502040302020204" pitchFamily="66" charset="0"/>
            </a:endParaRPr>
          </a:p>
          <a:p>
            <a:r>
              <a:rPr lang="en-CA" sz="2200">
                <a:solidFill>
                  <a:srgbClr val="282828"/>
                </a:solidFill>
                <a:latin typeface="Cavolini" panose="03000502040302020204" pitchFamily="66" charset="0"/>
                <a:cs typeface="Cavolini" panose="03000502040302020204" pitchFamily="66" charset="0"/>
              </a:rPr>
              <a:t>Show how you figured it out:</a:t>
            </a:r>
          </a:p>
          <a:p>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1765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Rectangle 1">
            <a:extLst>
              <a:ext uri="{FF2B5EF4-FFF2-40B4-BE49-F238E27FC236}">
                <a16:creationId xmlns:a16="http://schemas.microsoft.com/office/drawing/2014/main" id="{329548BB-23E7-6E4B-8513-8771B91B27A7}"/>
              </a:ext>
            </a:extLst>
          </p:cNvPr>
          <p:cNvSpPr/>
          <p:nvPr/>
        </p:nvSpPr>
        <p:spPr>
          <a:xfrm>
            <a:off x="2438006" y="6010241"/>
            <a:ext cx="7315987" cy="369332"/>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Take a picture of your creation to share your thinking.</a:t>
            </a:r>
          </a:p>
        </p:txBody>
      </p:sp>
      <p:sp>
        <p:nvSpPr>
          <p:cNvPr id="6" name="Rectangle 5">
            <a:extLst>
              <a:ext uri="{FF2B5EF4-FFF2-40B4-BE49-F238E27FC236}">
                <a16:creationId xmlns:a16="http://schemas.microsoft.com/office/drawing/2014/main" id="{B33942D6-D65F-F345-A03D-C562C5CA03DB}"/>
              </a:ext>
            </a:extLst>
          </p:cNvPr>
          <p:cNvSpPr/>
          <p:nvPr/>
        </p:nvSpPr>
        <p:spPr>
          <a:xfrm>
            <a:off x="351634" y="1280621"/>
            <a:ext cx="11533722" cy="400110"/>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Could you extend the 3-D version of this pattern based on the picture below?</a:t>
            </a:r>
            <a:endParaRPr lang="en-CA" sz="2000">
              <a:effectLst/>
              <a:latin typeface="Cavolini" panose="03000502040302020204" pitchFamily="66" charset="0"/>
              <a:cs typeface="Cavolini" panose="03000502040302020204" pitchFamily="66" charset="0"/>
            </a:endParaRPr>
          </a:p>
        </p:txBody>
      </p:sp>
      <p:sp>
        <p:nvSpPr>
          <p:cNvPr id="363" name="TextBox 362">
            <a:extLst>
              <a:ext uri="{FF2B5EF4-FFF2-40B4-BE49-F238E27FC236}">
                <a16:creationId xmlns:a16="http://schemas.microsoft.com/office/drawing/2014/main" id="{447D4DB2-C58F-7C4B-8B28-F775386A493F}"/>
              </a:ext>
            </a:extLst>
          </p:cNvPr>
          <p:cNvSpPr txBox="1"/>
          <p:nvPr/>
        </p:nvSpPr>
        <p:spPr>
          <a:xfrm>
            <a:off x="4393953" y="478427"/>
            <a:ext cx="5219947" cy="338554"/>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p>
            <a:pPr algn="ctr"/>
            <a:r>
              <a:rPr lang="en-US" sz="1600">
                <a:solidFill>
                  <a:schemeClr val="tx1">
                    <a:lumMod val="65000"/>
                    <a:lumOff val="35000"/>
                  </a:schemeClr>
                </a:solidFill>
                <a:latin typeface="Cavolini" panose="03000502040302020204" pitchFamily="66" charset="0"/>
                <a:cs typeface="Cavolini" panose="03000502040302020204" pitchFamily="66" charset="0"/>
              </a:rPr>
              <a:t>EXTENSION - Optional</a:t>
            </a:r>
          </a:p>
        </p:txBody>
      </p:sp>
      <p:pic>
        <p:nvPicPr>
          <p:cNvPr id="364" name="Picture 2" descr="Sol LeWitt">
            <a:extLst>
              <a:ext uri="{FF2B5EF4-FFF2-40B4-BE49-F238E27FC236}">
                <a16:creationId xmlns:a16="http://schemas.microsoft.com/office/drawing/2014/main" id="{AC865C6B-8DB4-4355-8056-90928E581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207" y="1968834"/>
            <a:ext cx="4674577" cy="359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69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104831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5" name="Rectangle 4">
            <a:extLst>
              <a:ext uri="{FF2B5EF4-FFF2-40B4-BE49-F238E27FC236}">
                <a16:creationId xmlns:a16="http://schemas.microsoft.com/office/drawing/2014/main" id="{7D23DCBA-8996-1C4A-AEB3-9E51ED436170}"/>
              </a:ext>
            </a:extLst>
          </p:cNvPr>
          <p:cNvSpPr/>
          <p:nvPr/>
        </p:nvSpPr>
        <p:spPr>
          <a:xfrm>
            <a:off x="395786" y="1269765"/>
            <a:ext cx="4653886" cy="5170646"/>
          </a:xfrm>
          <a:prstGeom prst="rect">
            <a:avLst/>
          </a:prstGeom>
        </p:spPr>
        <p:txBody>
          <a:bodyPr wrap="square">
            <a:spAutoFit/>
          </a:bodyPr>
          <a:lstStyle/>
          <a:p>
            <a:r>
              <a:rPr lang="en-CA" sz="2200">
                <a:solidFill>
                  <a:srgbClr val="282828"/>
                </a:solidFill>
                <a:latin typeface="Cavolini" panose="03000502040302020204" pitchFamily="66" charset="0"/>
                <a:cs typeface="Cavolini" panose="03000502040302020204" pitchFamily="66" charset="0"/>
              </a:rPr>
              <a:t>So far, we have worked with patterns that start with the visual representation, a set of pictures to analyze.</a:t>
            </a:r>
          </a:p>
          <a:p>
            <a:endParaRPr lang="en-CA" sz="2200">
              <a:solidFill>
                <a:srgbClr val="282828"/>
              </a:solidFill>
              <a:latin typeface="Cavolini" panose="03000502040302020204" pitchFamily="66" charset="0"/>
              <a:cs typeface="Cavolini" panose="03000502040302020204" pitchFamily="66" charset="0"/>
            </a:endParaRPr>
          </a:p>
          <a:p>
            <a:r>
              <a:rPr lang="en-CA" sz="2200">
                <a:solidFill>
                  <a:srgbClr val="282828"/>
                </a:solidFill>
                <a:latin typeface="Cavolini" panose="03000502040302020204" pitchFamily="66" charset="0"/>
                <a:cs typeface="Cavolini" panose="03000502040302020204" pitchFamily="66" charset="0"/>
              </a:rPr>
              <a:t>If instead, you were given the equation y = 2x + 1, could you create a visual representation to go with it?</a:t>
            </a:r>
          </a:p>
          <a:p>
            <a:endParaRPr lang="en-CA" sz="2200">
              <a:solidFill>
                <a:srgbClr val="282828"/>
              </a:solidFill>
              <a:latin typeface="Cavolini" panose="03000502040302020204" pitchFamily="66" charset="0"/>
              <a:cs typeface="Cavolini" panose="03000502040302020204" pitchFamily="66" charset="0"/>
            </a:endParaRPr>
          </a:p>
          <a:p>
            <a:r>
              <a:rPr lang="en-CA" sz="2200">
                <a:solidFill>
                  <a:srgbClr val="282828"/>
                </a:solidFill>
                <a:latin typeface="Cavolini" panose="03000502040302020204" pitchFamily="66" charset="0"/>
                <a:cs typeface="Cavolini" panose="03000502040302020204" pitchFamily="66" charset="0"/>
              </a:rPr>
              <a:t>Create the first 4 terms of a visual pattern that follows the rule above.</a:t>
            </a:r>
            <a:r>
              <a:rPr lang="en-CA" sz="2200">
                <a:latin typeface="Cavolini" panose="03000502040302020204" pitchFamily="66" charset="0"/>
                <a:cs typeface="Cavolini" panose="03000502040302020204" pitchFamily="66" charset="0"/>
              </a:rPr>
              <a:t/>
            </a:r>
            <a:br>
              <a:rPr lang="en-CA" sz="2200">
                <a:latin typeface="Cavolini" panose="03000502040302020204" pitchFamily="66" charset="0"/>
                <a:cs typeface="Cavolini" panose="03000502040302020204" pitchFamily="66" charset="0"/>
              </a:rPr>
            </a:br>
            <a:endParaRPr lang="en-CA" sz="2200">
              <a:effectLst/>
              <a:latin typeface="Cavolini" panose="03000502040302020204" pitchFamily="66" charset="0"/>
              <a:cs typeface="Cavolini" panose="03000502040302020204" pitchFamily="66" charset="0"/>
            </a:endParaRPr>
          </a:p>
        </p:txBody>
      </p:sp>
      <p:pic>
        <p:nvPicPr>
          <p:cNvPr id="6" name="Picture 14">
            <a:extLst>
              <a:ext uri="{FF2B5EF4-FFF2-40B4-BE49-F238E27FC236}">
                <a16:creationId xmlns:a16="http://schemas.microsoft.com/office/drawing/2014/main" id="{91F957E8-6740-49DD-A808-C85EF9C56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a:extLst>
              <a:ext uri="{FF2B5EF4-FFF2-40B4-BE49-F238E27FC236}">
                <a16:creationId xmlns:a16="http://schemas.microsoft.com/office/drawing/2014/main" id="{25F15B3E-A0CA-4AF1-9CA1-77687267D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96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13759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2"/>
            <a:ext cx="2915605" cy="1938992"/>
          </a:xfrm>
          <a:prstGeom prst="rect">
            <a:avLst/>
          </a:prstGeom>
          <a:noFill/>
        </p:spPr>
        <p:txBody>
          <a:bodyPr wrap="square" rtlCol="0" anchor="ctr">
            <a:spAutoFit/>
          </a:bodyPr>
          <a:lstStyle/>
          <a:p>
            <a:pPr algn="ctr"/>
            <a:r>
              <a:rPr lang="en-US" sz="4000">
                <a:latin typeface="Bradley Hand" pitchFamily="2" charset="77"/>
              </a:rPr>
              <a:t>Notice </a:t>
            </a:r>
          </a:p>
          <a:p>
            <a:pPr algn="ctr"/>
            <a:r>
              <a:rPr lang="en-US" sz="4000">
                <a:latin typeface="Bradley Hand" pitchFamily="2" charset="77"/>
              </a:rPr>
              <a:t>&amp;</a:t>
            </a:r>
          </a:p>
          <a:p>
            <a:pPr algn="ctr"/>
            <a:r>
              <a:rPr lang="en-US" sz="4000">
                <a:latin typeface="Bradley Hand" pitchFamily="2" charset="77"/>
              </a:rPr>
              <a:t>Wonder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703633" y="3048915"/>
            <a:ext cx="2915605" cy="1754326"/>
          </a:xfrm>
          <a:prstGeom prst="rect">
            <a:avLst/>
          </a:prstGeom>
          <a:noFill/>
        </p:spPr>
        <p:txBody>
          <a:bodyPr wrap="square" rtlCol="0" anchor="ctr">
            <a:spAutoFit/>
          </a:bodyPr>
          <a:lstStyle/>
          <a:p>
            <a:pPr algn="ctr"/>
            <a:r>
              <a:rPr lang="en-US" sz="3600">
                <a:latin typeface="Marker Felt Thin" panose="02000400000000000000" pitchFamily="2" charset="77"/>
              </a:rPr>
              <a:t>Billiard Ball Wizard Problem</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6"/>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7" name="TextBox 26">
            <a:extLst>
              <a:ext uri="{FF2B5EF4-FFF2-40B4-BE49-F238E27FC236}">
                <a16:creationId xmlns:a16="http://schemas.microsoft.com/office/drawing/2014/main" id="{83AEC072-F424-D348-95D0-08FB839E3F52}"/>
              </a:ext>
            </a:extLst>
          </p:cNvPr>
          <p:cNvSpPr txBox="1"/>
          <p:nvPr/>
        </p:nvSpPr>
        <p:spPr>
          <a:xfrm>
            <a:off x="8788056" y="3051667"/>
            <a:ext cx="2915605" cy="2062103"/>
          </a:xfrm>
          <a:prstGeom prst="rect">
            <a:avLst/>
          </a:prstGeom>
          <a:noFill/>
        </p:spPr>
        <p:txBody>
          <a:bodyPr wrap="square" rtlCol="0" anchor="ctr">
            <a:spAutoFit/>
          </a:bodyPr>
          <a:lstStyle/>
          <a:p>
            <a:pPr algn="ctr"/>
            <a:r>
              <a:rPr lang="en-US" sz="3200">
                <a:latin typeface="Bangla MN" pitchFamily="2" charset="0"/>
                <a:cs typeface="Bangla MN" pitchFamily="2" charset="0"/>
              </a:rPr>
              <a:t>The Vampire Hunter Riddle</a:t>
            </a:r>
          </a:p>
        </p:txBody>
      </p:sp>
    </p:spTree>
    <p:extLst>
      <p:ext uri="{BB962C8B-B14F-4D97-AF65-F5344CB8AC3E}">
        <p14:creationId xmlns:p14="http://schemas.microsoft.com/office/powerpoint/2010/main" val="789772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grpSp>
        <p:nvGrpSpPr>
          <p:cNvPr id="11" name="Group 10">
            <a:extLst>
              <a:ext uri="{FF2B5EF4-FFF2-40B4-BE49-F238E27FC236}">
                <a16:creationId xmlns:a16="http://schemas.microsoft.com/office/drawing/2014/main" id="{844CE6CF-B2E6-5B49-BD22-795ABC913F51}"/>
              </a:ext>
            </a:extLst>
          </p:cNvPr>
          <p:cNvGrpSpPr/>
          <p:nvPr/>
        </p:nvGrpSpPr>
        <p:grpSpPr>
          <a:xfrm>
            <a:off x="7832832" y="410819"/>
            <a:ext cx="3974816" cy="3574325"/>
            <a:chOff x="6073156" y="721079"/>
            <a:chExt cx="4149014" cy="3829524"/>
          </a:xfrm>
        </p:grpSpPr>
        <p:graphicFrame>
          <p:nvGraphicFramePr>
            <p:cNvPr id="5" name="Chart 4">
              <a:extLst>
                <a:ext uri="{FF2B5EF4-FFF2-40B4-BE49-F238E27FC236}">
                  <a16:creationId xmlns:a16="http://schemas.microsoft.com/office/drawing/2014/main" id="{C9C0B20E-B7EA-5D4B-A9BD-1D7655F73D2E}"/>
                </a:ext>
              </a:extLst>
            </p:cNvPr>
            <p:cNvGraphicFramePr>
              <a:graphicFrameLocks/>
            </p:cNvGraphicFramePr>
            <p:nvPr>
              <p:extLst>
                <p:ext uri="{D42A27DB-BD31-4B8C-83A1-F6EECF244321}">
                  <p14:modId xmlns:p14="http://schemas.microsoft.com/office/powerpoint/2010/main" val="236679144"/>
                </p:ext>
              </p:extLst>
            </p:nvPr>
          </p:nvGraphicFramePr>
          <p:xfrm>
            <a:off x="6073156" y="721079"/>
            <a:ext cx="4149014" cy="382952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A1789091-87BE-DF42-8263-36F43DBD54B0}"/>
                </a:ext>
              </a:extLst>
            </p:cNvPr>
            <p:cNvCxnSpPr/>
            <p:nvPr/>
          </p:nvCxnSpPr>
          <p:spPr>
            <a:xfrm flipV="1">
              <a:off x="9131968" y="3546501"/>
              <a:ext cx="0" cy="641445"/>
            </a:xfrm>
            <a:prstGeom prst="line">
              <a:avLst/>
            </a:prstGeom>
            <a:ln w="571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89091-87BE-DF42-8263-36F43DBD54B0}"/>
                </a:ext>
              </a:extLst>
            </p:cNvPr>
            <p:cNvCxnSpPr/>
            <p:nvPr/>
          </p:nvCxnSpPr>
          <p:spPr>
            <a:xfrm flipV="1">
              <a:off x="9868947" y="3546501"/>
              <a:ext cx="0" cy="641445"/>
            </a:xfrm>
            <a:prstGeom prst="line">
              <a:avLst/>
            </a:prstGeom>
            <a:ln w="571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1789091-87BE-DF42-8263-36F43DBD54B0}"/>
                </a:ext>
              </a:extLst>
            </p:cNvPr>
            <p:cNvCxnSpPr>
              <a:cxnSpLocks/>
            </p:cNvCxnSpPr>
            <p:nvPr/>
          </p:nvCxnSpPr>
          <p:spPr>
            <a:xfrm flipV="1">
              <a:off x="6907383" y="3084394"/>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128E9F-5420-3147-92E6-B1A3FD8C1DA1}"/>
                </a:ext>
              </a:extLst>
            </p:cNvPr>
            <p:cNvCxnSpPr>
              <a:cxnSpLocks/>
            </p:cNvCxnSpPr>
            <p:nvPr/>
          </p:nvCxnSpPr>
          <p:spPr>
            <a:xfrm flipV="1">
              <a:off x="9866673" y="1009705"/>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3999CD-1A27-4C49-B95B-648086A0DBB9}"/>
                </a:ext>
              </a:extLst>
            </p:cNvPr>
            <p:cNvCxnSpPr>
              <a:cxnSpLocks/>
            </p:cNvCxnSpPr>
            <p:nvPr/>
          </p:nvCxnSpPr>
          <p:spPr>
            <a:xfrm flipV="1">
              <a:off x="7660284" y="3084394"/>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645906-63E3-C444-A043-18252C63ABFB}"/>
                </a:ext>
              </a:extLst>
            </p:cNvPr>
            <p:cNvCxnSpPr>
              <a:cxnSpLocks/>
            </p:cNvCxnSpPr>
            <p:nvPr/>
          </p:nvCxnSpPr>
          <p:spPr>
            <a:xfrm flipV="1">
              <a:off x="7664174" y="2567601"/>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11C320F-23FA-2945-8880-018F94D77F19}"/>
                </a:ext>
              </a:extLst>
            </p:cNvPr>
            <p:cNvCxnSpPr>
              <a:cxnSpLocks/>
            </p:cNvCxnSpPr>
            <p:nvPr/>
          </p:nvCxnSpPr>
          <p:spPr>
            <a:xfrm flipV="1">
              <a:off x="8424559" y="3057096"/>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29FDEE-6EA7-CC48-89CF-CC95CF651E51}"/>
                </a:ext>
              </a:extLst>
            </p:cNvPr>
            <p:cNvCxnSpPr>
              <a:cxnSpLocks/>
            </p:cNvCxnSpPr>
            <p:nvPr/>
          </p:nvCxnSpPr>
          <p:spPr>
            <a:xfrm flipV="1">
              <a:off x="8442097" y="2553953"/>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E9993F-1A02-DF42-B812-1CE88D069373}"/>
                </a:ext>
              </a:extLst>
            </p:cNvPr>
            <p:cNvCxnSpPr>
              <a:cxnSpLocks/>
            </p:cNvCxnSpPr>
            <p:nvPr/>
          </p:nvCxnSpPr>
          <p:spPr>
            <a:xfrm flipV="1">
              <a:off x="8442097" y="2028057"/>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CCE4BE-C729-C242-AA89-5563D05FFD1B}"/>
                </a:ext>
              </a:extLst>
            </p:cNvPr>
            <p:cNvCxnSpPr>
              <a:cxnSpLocks/>
            </p:cNvCxnSpPr>
            <p:nvPr/>
          </p:nvCxnSpPr>
          <p:spPr>
            <a:xfrm flipV="1">
              <a:off x="9131968" y="3084392"/>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4DA7F5-134F-E64F-890D-781721C59E02}"/>
                </a:ext>
              </a:extLst>
            </p:cNvPr>
            <p:cNvCxnSpPr>
              <a:cxnSpLocks/>
            </p:cNvCxnSpPr>
            <p:nvPr/>
          </p:nvCxnSpPr>
          <p:spPr>
            <a:xfrm flipV="1">
              <a:off x="9122210" y="2557025"/>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B99B4E-8FE3-8A4A-B2F1-972575EA5439}"/>
                </a:ext>
              </a:extLst>
            </p:cNvPr>
            <p:cNvCxnSpPr>
              <a:cxnSpLocks/>
            </p:cNvCxnSpPr>
            <p:nvPr/>
          </p:nvCxnSpPr>
          <p:spPr>
            <a:xfrm flipV="1">
              <a:off x="9122210" y="2041705"/>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82E247-70CD-B048-A3EF-A8A036309506}"/>
                </a:ext>
              </a:extLst>
            </p:cNvPr>
            <p:cNvCxnSpPr>
              <a:cxnSpLocks/>
            </p:cNvCxnSpPr>
            <p:nvPr/>
          </p:nvCxnSpPr>
          <p:spPr>
            <a:xfrm flipV="1">
              <a:off x="9131968" y="1536738"/>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90AD8C-5376-0C4A-BD88-B304FA6EFAC4}"/>
                </a:ext>
              </a:extLst>
            </p:cNvPr>
            <p:cNvCxnSpPr>
              <a:cxnSpLocks/>
            </p:cNvCxnSpPr>
            <p:nvPr/>
          </p:nvCxnSpPr>
          <p:spPr>
            <a:xfrm flipV="1">
              <a:off x="9865057" y="3076090"/>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6051BC-4A4A-F542-BA53-EECCD9572DE1}"/>
                </a:ext>
              </a:extLst>
            </p:cNvPr>
            <p:cNvCxnSpPr>
              <a:cxnSpLocks/>
            </p:cNvCxnSpPr>
            <p:nvPr/>
          </p:nvCxnSpPr>
          <p:spPr>
            <a:xfrm flipV="1">
              <a:off x="9855299" y="2548723"/>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47D9C6-E557-A34F-9A30-43949743F581}"/>
                </a:ext>
              </a:extLst>
            </p:cNvPr>
            <p:cNvCxnSpPr>
              <a:cxnSpLocks/>
            </p:cNvCxnSpPr>
            <p:nvPr/>
          </p:nvCxnSpPr>
          <p:spPr>
            <a:xfrm flipV="1">
              <a:off x="9855299" y="2033403"/>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9BF140-9ABA-9B44-B0CC-A32522341542}"/>
                </a:ext>
              </a:extLst>
            </p:cNvPr>
            <p:cNvCxnSpPr>
              <a:cxnSpLocks/>
            </p:cNvCxnSpPr>
            <p:nvPr/>
          </p:nvCxnSpPr>
          <p:spPr>
            <a:xfrm flipV="1">
              <a:off x="9865057" y="1528436"/>
              <a:ext cx="0" cy="371904"/>
            </a:xfrm>
            <a:prstGeom prst="line">
              <a:avLst/>
            </a:prstGeom>
            <a:ln w="57150" cap="rnd">
              <a:solidFill>
                <a:srgbClr val="8E7DC4"/>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grpSp>
      <p:graphicFrame>
        <p:nvGraphicFramePr>
          <p:cNvPr id="28" name="Table 27">
            <a:extLst>
              <a:ext uri="{FF2B5EF4-FFF2-40B4-BE49-F238E27FC236}">
                <a16:creationId xmlns:a16="http://schemas.microsoft.com/office/drawing/2014/main" id="{ECE2DC39-AEC9-D843-BA69-A91172F16FA8}"/>
              </a:ext>
            </a:extLst>
          </p:cNvPr>
          <p:cNvGraphicFramePr>
            <a:graphicFrameLocks noGrp="1"/>
          </p:cNvGraphicFramePr>
          <p:nvPr>
            <p:extLst>
              <p:ext uri="{D42A27DB-BD31-4B8C-83A1-F6EECF244321}">
                <p14:modId xmlns:p14="http://schemas.microsoft.com/office/powerpoint/2010/main" val="929570392"/>
              </p:ext>
            </p:extLst>
          </p:nvPr>
        </p:nvGraphicFramePr>
        <p:xfrm>
          <a:off x="5232561" y="3713860"/>
          <a:ext cx="2266950" cy="2667000"/>
        </p:xfrm>
        <a:graphic>
          <a:graphicData uri="http://schemas.openxmlformats.org/drawingml/2006/table">
            <a:tbl>
              <a:tblPr/>
              <a:tblGrid>
                <a:gridCol w="1133475">
                  <a:extLst>
                    <a:ext uri="{9D8B030D-6E8A-4147-A177-3AD203B41FA5}">
                      <a16:colId xmlns:a16="http://schemas.microsoft.com/office/drawing/2014/main" val="107291184"/>
                    </a:ext>
                  </a:extLst>
                </a:gridCol>
                <a:gridCol w="1133475">
                  <a:extLst>
                    <a:ext uri="{9D8B030D-6E8A-4147-A177-3AD203B41FA5}">
                      <a16:colId xmlns:a16="http://schemas.microsoft.com/office/drawing/2014/main" val="3418773470"/>
                    </a:ext>
                  </a:extLst>
                </a:gridCol>
              </a:tblGrid>
              <a:tr h="409575">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x</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y</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2846415152"/>
                  </a:ext>
                </a:extLst>
              </a:tr>
              <a:tr h="409575">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965318951"/>
                  </a:ext>
                </a:extLst>
              </a:tr>
              <a:tr h="409575">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10</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61972984"/>
                  </a:ext>
                </a:extLst>
              </a:tr>
              <a:tr h="409575">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53944728"/>
                  </a:ext>
                </a:extLst>
              </a:tr>
              <a:tr h="409575">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16</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70053534"/>
                  </a:ext>
                </a:extLst>
              </a:tr>
              <a:tr h="409575">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19</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714208910"/>
                  </a:ext>
                </a:extLst>
              </a:tr>
            </a:tbl>
          </a:graphicData>
        </a:graphic>
      </p:graphicFrame>
      <p:sp>
        <p:nvSpPr>
          <p:cNvPr id="29" name="Rectangle 3">
            <a:extLst>
              <a:ext uri="{FF2B5EF4-FFF2-40B4-BE49-F238E27FC236}">
                <a16:creationId xmlns:a16="http://schemas.microsoft.com/office/drawing/2014/main" id="{BD3FEB0B-A3CF-8D40-BACA-BE945717A0DD}"/>
              </a:ext>
            </a:extLst>
          </p:cNvPr>
          <p:cNvSpPr>
            <a:spLocks noChangeArrowheads="1"/>
          </p:cNvSpPr>
          <p:nvPr/>
        </p:nvSpPr>
        <p:spPr bwMode="auto">
          <a:xfrm>
            <a:off x="4550241" y="1438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TextBox 29">
            <a:extLst>
              <a:ext uri="{FF2B5EF4-FFF2-40B4-BE49-F238E27FC236}">
                <a16:creationId xmlns:a16="http://schemas.microsoft.com/office/drawing/2014/main" id="{8DD3C0AB-7F62-224A-BA08-8E059FCCAD89}"/>
              </a:ext>
            </a:extLst>
          </p:cNvPr>
          <p:cNvSpPr txBox="1"/>
          <p:nvPr/>
        </p:nvSpPr>
        <p:spPr>
          <a:xfrm>
            <a:off x="323906" y="1127996"/>
            <a:ext cx="5612519" cy="584775"/>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WHAT DO YOU NOTICE?</a:t>
            </a:r>
          </a:p>
        </p:txBody>
      </p:sp>
      <p:sp>
        <p:nvSpPr>
          <p:cNvPr id="32" name="TextBox 31">
            <a:extLst>
              <a:ext uri="{FF2B5EF4-FFF2-40B4-BE49-F238E27FC236}">
                <a16:creationId xmlns:a16="http://schemas.microsoft.com/office/drawing/2014/main" id="{35D89046-9E3E-934E-9C1A-80752C6BE5C2}"/>
              </a:ext>
            </a:extLst>
          </p:cNvPr>
          <p:cNvSpPr txBox="1"/>
          <p:nvPr/>
        </p:nvSpPr>
        <p:spPr>
          <a:xfrm>
            <a:off x="7910031" y="5501883"/>
            <a:ext cx="3472202" cy="1077218"/>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WHAT DO YOU WONDER?</a:t>
            </a:r>
          </a:p>
        </p:txBody>
      </p:sp>
      <p:sp>
        <p:nvSpPr>
          <p:cNvPr id="31" name="Rectangle 30">
            <a:extLst>
              <a:ext uri="{FF2B5EF4-FFF2-40B4-BE49-F238E27FC236}">
                <a16:creationId xmlns:a16="http://schemas.microsoft.com/office/drawing/2014/main" id="{13286E79-A49A-0743-BEBB-F37896510F48}"/>
              </a:ext>
            </a:extLst>
          </p:cNvPr>
          <p:cNvSpPr/>
          <p:nvPr/>
        </p:nvSpPr>
        <p:spPr>
          <a:xfrm>
            <a:off x="4592879" y="2616641"/>
            <a:ext cx="3051234" cy="707886"/>
          </a:xfrm>
          <a:prstGeom prst="rect">
            <a:avLst/>
          </a:prstGeom>
        </p:spPr>
        <p:txBody>
          <a:bodyPr wrap="square">
            <a:spAutoFit/>
          </a:bodyPr>
          <a:lstStyle/>
          <a:p>
            <a:pPr algn="ctr"/>
            <a:r>
              <a:rPr lang="en-CA" sz="4000" b="1">
                <a:solidFill>
                  <a:schemeClr val="tx1">
                    <a:lumMod val="75000"/>
                    <a:lumOff val="25000"/>
                  </a:schemeClr>
                </a:solidFill>
                <a:latin typeface="Cavolini" panose="03000502040302020204" pitchFamily="66" charset="0"/>
                <a:cs typeface="Cavolini" panose="03000502040302020204" pitchFamily="66" charset="0"/>
              </a:rPr>
              <a:t>y = 3x + 4</a:t>
            </a:r>
            <a:endParaRPr lang="en-CA" sz="4000">
              <a:solidFill>
                <a:schemeClr val="tx1">
                  <a:lumMod val="75000"/>
                  <a:lumOff val="25000"/>
                </a:schemeClr>
              </a:solidFill>
              <a:latin typeface="Cavolini" panose="03000502040302020204" pitchFamily="66" charset="0"/>
              <a:cs typeface="Cavolini" panose="03000502040302020204" pitchFamily="66" charset="0"/>
            </a:endParaRPr>
          </a:p>
        </p:txBody>
      </p:sp>
      <p:pic>
        <p:nvPicPr>
          <p:cNvPr id="34" name="Picture 33">
            <a:extLst>
              <a:ext uri="{FF2B5EF4-FFF2-40B4-BE49-F238E27FC236}">
                <a16:creationId xmlns:a16="http://schemas.microsoft.com/office/drawing/2014/main" id="{ED57722F-4140-EB4C-B8AB-D9004B92CD7C}"/>
              </a:ext>
            </a:extLst>
          </p:cNvPr>
          <p:cNvPicPr>
            <a:picLocks noChangeAspect="1"/>
          </p:cNvPicPr>
          <p:nvPr/>
        </p:nvPicPr>
        <p:blipFill>
          <a:blip r:embed="rId4"/>
          <a:stretch>
            <a:fillRect/>
          </a:stretch>
        </p:blipFill>
        <p:spPr>
          <a:xfrm>
            <a:off x="457348" y="1848385"/>
            <a:ext cx="4341625" cy="783798"/>
          </a:xfrm>
          <a:prstGeom prst="rect">
            <a:avLst/>
          </a:prstGeom>
        </p:spPr>
      </p:pic>
      <p:pic>
        <p:nvPicPr>
          <p:cNvPr id="35" name="Picture 34" descr="A picture containing text, clipart&#10;&#10;Description automatically generated">
            <a:extLst>
              <a:ext uri="{FF2B5EF4-FFF2-40B4-BE49-F238E27FC236}">
                <a16:creationId xmlns:a16="http://schemas.microsoft.com/office/drawing/2014/main" id="{6674731D-E514-E545-97F5-3841FA1B4BE2}"/>
              </a:ext>
            </a:extLst>
          </p:cNvPr>
          <p:cNvPicPr>
            <a:picLocks noChangeAspect="1"/>
          </p:cNvPicPr>
          <p:nvPr/>
        </p:nvPicPr>
        <p:blipFill>
          <a:blip r:embed="rId5"/>
          <a:stretch>
            <a:fillRect/>
          </a:stretch>
        </p:blipFill>
        <p:spPr>
          <a:xfrm>
            <a:off x="7753004" y="4355140"/>
            <a:ext cx="4042950" cy="1027614"/>
          </a:xfrm>
          <a:prstGeom prst="rect">
            <a:avLst/>
          </a:prstGeom>
        </p:spPr>
      </p:pic>
      <p:pic>
        <p:nvPicPr>
          <p:cNvPr id="37" name="Picture 36" descr="Table&#10;&#10;Description automatically generated">
            <a:extLst>
              <a:ext uri="{FF2B5EF4-FFF2-40B4-BE49-F238E27FC236}">
                <a16:creationId xmlns:a16="http://schemas.microsoft.com/office/drawing/2014/main" id="{7F4DE3B5-1FD3-944F-94BB-C8A2875E0A84}"/>
              </a:ext>
            </a:extLst>
          </p:cNvPr>
          <p:cNvPicPr>
            <a:picLocks noChangeAspect="1"/>
          </p:cNvPicPr>
          <p:nvPr/>
        </p:nvPicPr>
        <p:blipFill>
          <a:blip r:embed="rId6"/>
          <a:stretch>
            <a:fillRect/>
          </a:stretch>
        </p:blipFill>
        <p:spPr>
          <a:xfrm>
            <a:off x="347563" y="4484251"/>
            <a:ext cx="4518098" cy="1936327"/>
          </a:xfrm>
          <a:prstGeom prst="rect">
            <a:avLst/>
          </a:prstGeom>
        </p:spPr>
      </p:pic>
      <p:pic>
        <p:nvPicPr>
          <p:cNvPr id="39" name="Picture 38">
            <a:extLst>
              <a:ext uri="{FF2B5EF4-FFF2-40B4-BE49-F238E27FC236}">
                <a16:creationId xmlns:a16="http://schemas.microsoft.com/office/drawing/2014/main" id="{F237A6B8-0D65-D541-99B7-291F2377A52F}"/>
              </a:ext>
            </a:extLst>
          </p:cNvPr>
          <p:cNvPicPr>
            <a:picLocks noChangeAspect="1"/>
          </p:cNvPicPr>
          <p:nvPr/>
        </p:nvPicPr>
        <p:blipFill>
          <a:blip r:embed="rId7"/>
          <a:stretch>
            <a:fillRect/>
          </a:stretch>
        </p:blipFill>
        <p:spPr>
          <a:xfrm>
            <a:off x="405078" y="3197368"/>
            <a:ext cx="3974816" cy="1069040"/>
          </a:xfrm>
          <a:prstGeom prst="rect">
            <a:avLst/>
          </a:prstGeom>
        </p:spPr>
      </p:pic>
    </p:spTree>
    <p:extLst>
      <p:ext uri="{BB962C8B-B14F-4D97-AF65-F5344CB8AC3E}">
        <p14:creationId xmlns:p14="http://schemas.microsoft.com/office/powerpoint/2010/main" val="3226924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547136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662976" y="596046"/>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
        <p:nvSpPr>
          <p:cNvPr id="6" name="TextBox 5">
            <a:extLst>
              <a:ext uri="{FF2B5EF4-FFF2-40B4-BE49-F238E27FC236}">
                <a16:creationId xmlns:a16="http://schemas.microsoft.com/office/drawing/2014/main" id="{290EC195-9331-994A-8238-A9FE262623C1}"/>
              </a:ext>
            </a:extLst>
          </p:cNvPr>
          <p:cNvSpPr txBox="1"/>
          <p:nvPr/>
        </p:nvSpPr>
        <p:spPr>
          <a:xfrm>
            <a:off x="792372" y="1448972"/>
            <a:ext cx="10753382" cy="4093428"/>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000">
                <a:solidFill>
                  <a:schemeClr val="tx1">
                    <a:lumMod val="65000"/>
                    <a:lumOff val="35000"/>
                  </a:schemeClr>
                </a:solidFill>
                <a:cs typeface="Calibri" panose="020F0502020204030204"/>
              </a:rPr>
              <a:t>It is highly recommended that if this is the first-time students are experiencing virtual manipulatives, allow them time to "play". This allows for the opportunity to explore and have fun with the tools BEFORE they will be required to use them purposefully. </a:t>
            </a:r>
          </a:p>
          <a:p>
            <a:pPr marL="457200" indent="-457200">
              <a:buFont typeface="Arial" panose="020B0604020202020204" pitchFamily="34" charset="0"/>
              <a:buChar char="•"/>
            </a:pPr>
            <a:endParaRPr lang="en-US" sz="200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sz="2000">
                <a:solidFill>
                  <a:schemeClr val="tx1">
                    <a:lumMod val="65000"/>
                    <a:lumOff val="35000"/>
                  </a:schemeClr>
                </a:solidFill>
                <a:cs typeface="Calibri" panose="020F0502020204030204"/>
              </a:rPr>
              <a:t>Websites for virtual manipulatives are suggested. Hands-on materials are ideal. Significant learning occurs when students can build and visualize different representations of mathematics.</a:t>
            </a:r>
          </a:p>
          <a:p>
            <a:pPr marL="457200" indent="-457200">
              <a:buFont typeface="Arial" panose="020B0604020202020204" pitchFamily="34" charset="0"/>
              <a:buChar char="•"/>
            </a:pPr>
            <a:endParaRPr lang="en-US" sz="200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sz="2000">
                <a:solidFill>
                  <a:schemeClr val="tx1">
                    <a:lumMod val="65000"/>
                    <a:lumOff val="35000"/>
                  </a:schemeClr>
                </a:solidFill>
                <a:cs typeface="Calibri" panose="020F0502020204030204"/>
              </a:rPr>
              <a:t>If School Divisions have another platform for delivering online instruction (</a:t>
            </a:r>
            <a:r>
              <a:rPr lang="en-US" sz="2000" err="1">
                <a:solidFill>
                  <a:schemeClr val="tx1">
                    <a:lumMod val="65000"/>
                    <a:lumOff val="35000"/>
                  </a:schemeClr>
                </a:solidFill>
                <a:cs typeface="Calibri" panose="020F0502020204030204"/>
              </a:rPr>
              <a:t>ie</a:t>
            </a:r>
            <a:r>
              <a:rPr lang="en-US" sz="2000">
                <a:solidFill>
                  <a:schemeClr val="tx1">
                    <a:lumMod val="65000"/>
                    <a:lumOff val="35000"/>
                  </a:schemeClr>
                </a:solidFill>
                <a:cs typeface="Calibri" panose="020F0502020204030204"/>
              </a:rPr>
              <a:t> See Saw, Google Classrooms), asynchronous tasks can be copied and uploaded there.</a:t>
            </a:r>
          </a:p>
          <a:p>
            <a:pPr marL="457200" indent="-457200">
              <a:buFont typeface="Arial" panose="020B0604020202020204" pitchFamily="34" charset="0"/>
              <a:buChar char="•"/>
            </a:pPr>
            <a:endParaRPr lang="en-US" sz="2000">
              <a:solidFill>
                <a:schemeClr val="tx1">
                  <a:lumMod val="65000"/>
                  <a:lumOff val="35000"/>
                </a:schemeClr>
              </a:solidFill>
            </a:endParaRPr>
          </a:p>
          <a:p>
            <a:pPr marL="457200" lvl="0" indent="-457200">
              <a:buFont typeface="Arial" panose="020B0604020202020204" pitchFamily="34" charset="0"/>
              <a:buChar char="•"/>
              <a:defRPr/>
            </a:pPr>
            <a:r>
              <a:rPr lang="en-US" sz="2000">
                <a:solidFill>
                  <a:prstClr val="black">
                    <a:lumMod val="65000"/>
                    <a:lumOff val="35000"/>
                  </a:prstClr>
                </a:solidFill>
                <a:cs typeface="Calibri" panose="020F0502020204030204"/>
              </a:rPr>
              <a:t>For virtual manipulatives visit </a:t>
            </a:r>
            <a:r>
              <a:rPr lang="en-US" sz="2000">
                <a:solidFill>
                  <a:prstClr val="black"/>
                </a:solidFill>
                <a:ea typeface="+mn-lt"/>
                <a:cs typeface="Calibri" panose="020F0502020204030204"/>
                <a:hlinkClick r:id="rId4"/>
              </a:rPr>
              <a:t>https://toytheater.com/category/teacher-tools/virtual-manipulatives/</a:t>
            </a:r>
            <a:endParaRPr lang="en-US" sz="2000">
              <a:solidFill>
                <a:prstClr val="black">
                  <a:lumMod val="65000"/>
                  <a:lumOff val="35000"/>
                </a:prstClr>
              </a:solidFill>
              <a:cs typeface="Calibri" panose="020F0502020204030204"/>
            </a:endParaRPr>
          </a:p>
        </p:txBody>
      </p:sp>
    </p:spTree>
    <p:extLst>
      <p:ext uri="{BB962C8B-B14F-4D97-AF65-F5344CB8AC3E}">
        <p14:creationId xmlns:p14="http://schemas.microsoft.com/office/powerpoint/2010/main" val="3479880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2710556A-F27A-5845-8688-2BA4A9342D0E}"/>
              </a:ext>
            </a:extLst>
          </p:cNvPr>
          <p:cNvSpPr/>
          <p:nvPr/>
        </p:nvSpPr>
        <p:spPr>
          <a:xfrm>
            <a:off x="4448460" y="310017"/>
            <a:ext cx="6560126" cy="646331"/>
          </a:xfrm>
          <a:prstGeom prst="rect">
            <a:avLst/>
          </a:prstGeom>
        </p:spPr>
        <p:txBody>
          <a:bodyPr wrap="square">
            <a:spAutoFit/>
          </a:bodyPr>
          <a:lstStyle/>
          <a:p>
            <a:r>
              <a:rPr lang="en-CA" sz="3600" b="1">
                <a:solidFill>
                  <a:srgbClr val="282828"/>
                </a:solidFill>
                <a:latin typeface="Cavolini" panose="03000502040302020204" pitchFamily="66" charset="0"/>
                <a:cs typeface="Cavolini" panose="03000502040302020204" pitchFamily="66" charset="0"/>
              </a:rPr>
              <a:t>Billiard Ball Wizard</a:t>
            </a:r>
            <a:endParaRPr lang="en-CA" sz="3600" b="1">
              <a:effectLst/>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C4DC54D6-C45C-1C4E-9E4D-54A20EAA7195}"/>
              </a:ext>
            </a:extLst>
          </p:cNvPr>
          <p:cNvSpPr/>
          <p:nvPr/>
        </p:nvSpPr>
        <p:spPr>
          <a:xfrm>
            <a:off x="471278" y="1826464"/>
            <a:ext cx="8215315" cy="335476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CA">
                <a:solidFill>
                  <a:srgbClr val="282828"/>
                </a:solidFill>
                <a:latin typeface="Cavolini"/>
                <a:cs typeface="Cavolini"/>
              </a:rPr>
              <a:t>The billiard table has only 4 ”pockets”, one in each corner (top left, top right, bottom left, bottom right).</a:t>
            </a:r>
            <a:r>
              <a:rPr lang="en-CA">
                <a:solidFill>
                  <a:srgbClr val="282828"/>
                </a:solidFill>
                <a:latin typeface="DengXian"/>
                <a:ea typeface="DengXian"/>
                <a:cs typeface="Cavolini"/>
              </a:rPr>
              <a:t> </a:t>
            </a:r>
            <a:endParaRPr lang="en-CA">
              <a:solidFill>
                <a:srgbClr val="282828"/>
              </a:solidFill>
              <a:latin typeface="DengXian" panose="020B0503020204020204" pitchFamily="2" charset="-122"/>
              <a:ea typeface="DengXian" panose="020B0503020204020204" pitchFamily="2" charset="-122"/>
              <a:cs typeface="Cavolini" panose="03000502040302020204" pitchFamily="66" charset="0"/>
            </a:endParaRPr>
          </a:p>
          <a:p>
            <a:pPr marL="285750"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en-CA">
                <a:solidFill>
                  <a:srgbClr val="282828"/>
                </a:solidFill>
                <a:latin typeface="Cavolini"/>
                <a:cs typeface="Cavolini"/>
              </a:rPr>
              <a:t>The ball is ALWAYS launched at a </a:t>
            </a:r>
            <a:r>
              <a:rPr lang="en-CA" b="1">
                <a:solidFill>
                  <a:srgbClr val="282828"/>
                </a:solidFill>
                <a:latin typeface="Cavolini"/>
                <a:cs typeface="Cavolini"/>
              </a:rPr>
              <a:t>45º angle</a:t>
            </a:r>
            <a:r>
              <a:rPr lang="en-CA">
                <a:solidFill>
                  <a:srgbClr val="282828"/>
                </a:solidFill>
                <a:latin typeface="Cavolini"/>
                <a:cs typeface="Cavolini"/>
              </a:rPr>
              <a:t> from the </a:t>
            </a:r>
            <a:r>
              <a:rPr lang="en-CA" b="1">
                <a:solidFill>
                  <a:srgbClr val="282828"/>
                </a:solidFill>
                <a:latin typeface="Cavolini"/>
                <a:cs typeface="Cavolini"/>
              </a:rPr>
              <a:t>bottom left </a:t>
            </a:r>
            <a:r>
              <a:rPr lang="en-CA">
                <a:solidFill>
                  <a:srgbClr val="282828"/>
                </a:solidFill>
                <a:latin typeface="Cavolini"/>
                <a:cs typeface="Cavolini"/>
              </a:rPr>
              <a:t>corner of the grid. </a:t>
            </a:r>
            <a:endParaRPr lang="en-CA">
              <a:solidFill>
                <a:srgbClr val="282828"/>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en-CA">
                <a:solidFill>
                  <a:srgbClr val="282828"/>
                </a:solidFill>
                <a:latin typeface="Cavolini"/>
                <a:cs typeface="Cavolini"/>
              </a:rPr>
              <a:t>If the ball bounces off a side, it will do so at the same </a:t>
            </a:r>
            <a:r>
              <a:rPr lang="en-CA" b="1">
                <a:solidFill>
                  <a:srgbClr val="282828"/>
                </a:solidFill>
                <a:latin typeface="Cavolini"/>
                <a:cs typeface="Cavolini"/>
              </a:rPr>
              <a:t>45º angle</a:t>
            </a:r>
            <a:r>
              <a:rPr lang="en-CA">
                <a:solidFill>
                  <a:srgbClr val="282828"/>
                </a:solidFill>
                <a:latin typeface="Cavolini"/>
                <a:cs typeface="Cavolini"/>
              </a:rPr>
              <a:t> and continue on its path. </a:t>
            </a:r>
            <a:r>
              <a:rPr lang="en-CA" sz="1400">
                <a:solidFill>
                  <a:srgbClr val="282828"/>
                </a:solidFill>
                <a:latin typeface="Cavolini"/>
                <a:cs typeface="Cavolini"/>
              </a:rPr>
              <a:t>(Since the ball is always traveling at 45º angles, its path will always follow the diagonal of the grid squares). </a:t>
            </a:r>
            <a:endParaRPr lang="en-CA" sz="1400">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p:txBody>
      </p:sp>
      <p:grpSp>
        <p:nvGrpSpPr>
          <p:cNvPr id="28" name="Group 27">
            <a:extLst>
              <a:ext uri="{FF2B5EF4-FFF2-40B4-BE49-F238E27FC236}">
                <a16:creationId xmlns:a16="http://schemas.microsoft.com/office/drawing/2014/main" id="{BF646248-E53C-1B41-B3F4-0FF67F695EAE}"/>
              </a:ext>
            </a:extLst>
          </p:cNvPr>
          <p:cNvGrpSpPr/>
          <p:nvPr/>
        </p:nvGrpSpPr>
        <p:grpSpPr>
          <a:xfrm>
            <a:off x="8583088" y="3379399"/>
            <a:ext cx="2730863" cy="1887468"/>
            <a:chOff x="7962265" y="4395980"/>
            <a:chExt cx="2730863" cy="1887468"/>
          </a:xfrm>
        </p:grpSpPr>
        <p:pic>
          <p:nvPicPr>
            <p:cNvPr id="20482" name="Picture 2">
              <a:extLst>
                <a:ext uri="{FF2B5EF4-FFF2-40B4-BE49-F238E27FC236}">
                  <a16:creationId xmlns:a16="http://schemas.microsoft.com/office/drawing/2014/main" id="{1BEA9E2F-9767-3B43-93C8-EED2AD527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31303" flipH="1">
              <a:off x="7962265" y="5722563"/>
              <a:ext cx="963428" cy="56088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964CB1CD-EB77-5B45-A83F-744427A3F360}"/>
                </a:ext>
              </a:extLst>
            </p:cNvPr>
            <p:cNvGrpSpPr/>
            <p:nvPr/>
          </p:nvGrpSpPr>
          <p:grpSpPr>
            <a:xfrm>
              <a:off x="7984565" y="4395980"/>
              <a:ext cx="2708563" cy="1454828"/>
              <a:chOff x="7984565" y="4395980"/>
              <a:chExt cx="2708563" cy="1454828"/>
            </a:xfrm>
          </p:grpSpPr>
          <p:grpSp>
            <p:nvGrpSpPr>
              <p:cNvPr id="52" name="Group 51">
                <a:extLst>
                  <a:ext uri="{FF2B5EF4-FFF2-40B4-BE49-F238E27FC236}">
                    <a16:creationId xmlns:a16="http://schemas.microsoft.com/office/drawing/2014/main" id="{BD5CA0DE-CDE9-B74F-8E4E-AE45079EE2EF}"/>
                  </a:ext>
                </a:extLst>
              </p:cNvPr>
              <p:cNvGrpSpPr/>
              <p:nvPr/>
            </p:nvGrpSpPr>
            <p:grpSpPr>
              <a:xfrm>
                <a:off x="8766770" y="4395980"/>
                <a:ext cx="1926358" cy="1285972"/>
                <a:chOff x="1460700" y="3944092"/>
                <a:chExt cx="2538473" cy="1694599"/>
              </a:xfrm>
            </p:grpSpPr>
            <p:sp>
              <p:nvSpPr>
                <p:cNvPr id="37" name="Rectangle 36">
                  <a:extLst>
                    <a:ext uri="{FF2B5EF4-FFF2-40B4-BE49-F238E27FC236}">
                      <a16:creationId xmlns:a16="http://schemas.microsoft.com/office/drawing/2014/main" id="{5CE750A1-07EB-444E-BFDC-275F1307987F}"/>
                    </a:ext>
                  </a:extLst>
                </p:cNvPr>
                <p:cNvSpPr/>
                <p:nvPr/>
              </p:nvSpPr>
              <p:spPr>
                <a:xfrm>
                  <a:off x="1460701"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2E44D78E-36CF-284E-BD74-705036345344}"/>
                    </a:ext>
                  </a:extLst>
                </p:cNvPr>
                <p:cNvSpPr/>
                <p:nvPr/>
              </p:nvSpPr>
              <p:spPr>
                <a:xfrm>
                  <a:off x="1460700"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227EB245-8474-BB4F-8AC3-39C9A9BCB226}"/>
                    </a:ext>
                  </a:extLst>
                </p:cNvPr>
                <p:cNvSpPr/>
                <p:nvPr/>
              </p:nvSpPr>
              <p:spPr>
                <a:xfrm>
                  <a:off x="1460700"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6F63546F-31CD-3C45-A1F2-28A1BA9FB8CF}"/>
                    </a:ext>
                  </a:extLst>
                </p:cNvPr>
                <p:cNvSpPr/>
                <p:nvPr/>
              </p:nvSpPr>
              <p:spPr>
                <a:xfrm>
                  <a:off x="1883781"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72850B74-9D70-E84F-953E-A4EDF2597517}"/>
                    </a:ext>
                  </a:extLst>
                </p:cNvPr>
                <p:cNvSpPr/>
                <p:nvPr/>
              </p:nvSpPr>
              <p:spPr>
                <a:xfrm>
                  <a:off x="1883780"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444A863F-262F-C54C-BE6C-9080AB03B049}"/>
                    </a:ext>
                  </a:extLst>
                </p:cNvPr>
                <p:cNvSpPr/>
                <p:nvPr/>
              </p:nvSpPr>
              <p:spPr>
                <a:xfrm>
                  <a:off x="1883780"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42">
                  <a:extLst>
                    <a:ext uri="{FF2B5EF4-FFF2-40B4-BE49-F238E27FC236}">
                      <a16:creationId xmlns:a16="http://schemas.microsoft.com/office/drawing/2014/main" id="{DF46E148-F8F0-B344-B914-9870C9F8DCC2}"/>
                    </a:ext>
                  </a:extLst>
                </p:cNvPr>
                <p:cNvSpPr/>
                <p:nvPr/>
              </p:nvSpPr>
              <p:spPr>
                <a:xfrm>
                  <a:off x="2306859"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9536B3B8-E6C7-2949-954E-3D5C7FB85471}"/>
                    </a:ext>
                  </a:extLst>
                </p:cNvPr>
                <p:cNvSpPr/>
                <p:nvPr/>
              </p:nvSpPr>
              <p:spPr>
                <a:xfrm>
                  <a:off x="2306858"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D3A04FBD-E6A3-3340-92C2-9993ED665C07}"/>
                    </a:ext>
                  </a:extLst>
                </p:cNvPr>
                <p:cNvSpPr/>
                <p:nvPr/>
              </p:nvSpPr>
              <p:spPr>
                <a:xfrm>
                  <a:off x="2306858"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EADF43FF-47CC-7A44-A0BF-F516F239E1EF}"/>
                    </a:ext>
                  </a:extLst>
                </p:cNvPr>
                <p:cNvSpPr/>
                <p:nvPr/>
              </p:nvSpPr>
              <p:spPr>
                <a:xfrm>
                  <a:off x="2729937"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DD66B7AF-2E76-7748-9FB1-EE89FABC8092}"/>
                    </a:ext>
                  </a:extLst>
                </p:cNvPr>
                <p:cNvSpPr/>
                <p:nvPr/>
              </p:nvSpPr>
              <p:spPr>
                <a:xfrm>
                  <a:off x="2729936"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D9D2E60D-36F6-1E45-84D4-D5FDEC3A9995}"/>
                    </a:ext>
                  </a:extLst>
                </p:cNvPr>
                <p:cNvSpPr/>
                <p:nvPr/>
              </p:nvSpPr>
              <p:spPr>
                <a:xfrm>
                  <a:off x="2729936"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E6C19D4E-5245-D04F-9DBE-1BAE9B0157C6}"/>
                    </a:ext>
                  </a:extLst>
                </p:cNvPr>
                <p:cNvSpPr/>
                <p:nvPr/>
              </p:nvSpPr>
              <p:spPr>
                <a:xfrm>
                  <a:off x="3153015"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EB66E324-EBC3-234B-9E5B-6FCEAAA9579E}"/>
                    </a:ext>
                  </a:extLst>
                </p:cNvPr>
                <p:cNvSpPr/>
                <p:nvPr/>
              </p:nvSpPr>
              <p:spPr>
                <a:xfrm>
                  <a:off x="3153014"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E8FE004A-2BF9-F74F-B28F-BB3DC017E706}"/>
                    </a:ext>
                  </a:extLst>
                </p:cNvPr>
                <p:cNvSpPr/>
                <p:nvPr/>
              </p:nvSpPr>
              <p:spPr>
                <a:xfrm>
                  <a:off x="3153014"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E73F51CF-4BC9-894C-9511-DEA65BF65EB8}"/>
                    </a:ext>
                  </a:extLst>
                </p:cNvPr>
                <p:cNvSpPr/>
                <p:nvPr/>
              </p:nvSpPr>
              <p:spPr>
                <a:xfrm>
                  <a:off x="1460700"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485E359A-D01B-A84E-9441-0DB633E37B0A}"/>
                    </a:ext>
                  </a:extLst>
                </p:cNvPr>
                <p:cNvSpPr/>
                <p:nvPr/>
              </p:nvSpPr>
              <p:spPr>
                <a:xfrm>
                  <a:off x="1883780"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A318A713-6EA6-BB42-9294-B6E7112C7F16}"/>
                    </a:ext>
                  </a:extLst>
                </p:cNvPr>
                <p:cNvSpPr/>
                <p:nvPr/>
              </p:nvSpPr>
              <p:spPr>
                <a:xfrm>
                  <a:off x="2306858"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91D8A0A3-A648-FD45-BA32-27405EFEB681}"/>
                    </a:ext>
                  </a:extLst>
                </p:cNvPr>
                <p:cNvSpPr/>
                <p:nvPr/>
              </p:nvSpPr>
              <p:spPr>
                <a:xfrm>
                  <a:off x="2729936"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26DFE926-D34B-CA44-8B6C-3A0334C39A8F}"/>
                    </a:ext>
                  </a:extLst>
                </p:cNvPr>
                <p:cNvSpPr/>
                <p:nvPr/>
              </p:nvSpPr>
              <p:spPr>
                <a:xfrm>
                  <a:off x="3153014"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0F39C121-3D73-EC4A-95FC-D7F5DA171FD0}"/>
                    </a:ext>
                  </a:extLst>
                </p:cNvPr>
                <p:cNvSpPr/>
                <p:nvPr/>
              </p:nvSpPr>
              <p:spPr>
                <a:xfrm>
                  <a:off x="3576092" y="3944092"/>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110F3EB4-58B3-A645-8D5A-7C1EC1BAD9BC}"/>
                    </a:ext>
                  </a:extLst>
                </p:cNvPr>
                <p:cNvSpPr/>
                <p:nvPr/>
              </p:nvSpPr>
              <p:spPr>
                <a:xfrm>
                  <a:off x="3576091" y="436944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A0C43881-3CDF-D245-BF8A-AEBCBABE2F8C}"/>
                    </a:ext>
                  </a:extLst>
                </p:cNvPr>
                <p:cNvSpPr/>
                <p:nvPr/>
              </p:nvSpPr>
              <p:spPr>
                <a:xfrm>
                  <a:off x="3576091" y="479252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2B031CB9-DB56-B941-B12E-17DD7CBD6EE5}"/>
                    </a:ext>
                  </a:extLst>
                </p:cNvPr>
                <p:cNvSpPr/>
                <p:nvPr/>
              </p:nvSpPr>
              <p:spPr>
                <a:xfrm>
                  <a:off x="3576091" y="521561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74" name="Straight Arrow Connector 73">
                <a:extLst>
                  <a:ext uri="{FF2B5EF4-FFF2-40B4-BE49-F238E27FC236}">
                    <a16:creationId xmlns:a16="http://schemas.microsoft.com/office/drawing/2014/main" id="{DF0C179E-6468-004C-BBAB-388542EDE9EE}"/>
                  </a:ext>
                </a:extLst>
              </p:cNvPr>
              <p:cNvCxnSpPr/>
              <p:nvPr/>
            </p:nvCxnSpPr>
            <p:spPr>
              <a:xfrm flipV="1">
                <a:off x="8766770" y="4397714"/>
                <a:ext cx="1284238" cy="12842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DD11F34-1C91-7D43-97E6-250D67CF08E8}"/>
                  </a:ext>
                </a:extLst>
              </p:cNvPr>
              <p:cNvCxnSpPr/>
              <p:nvPr/>
            </p:nvCxnSpPr>
            <p:spPr>
              <a:xfrm>
                <a:off x="10051008" y="4395980"/>
                <a:ext cx="642120" cy="6421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0AF46B2-BD55-664D-BFD4-A48870336572}"/>
                  </a:ext>
                </a:extLst>
              </p:cNvPr>
              <p:cNvSpPr txBox="1"/>
              <p:nvPr/>
            </p:nvSpPr>
            <p:spPr>
              <a:xfrm>
                <a:off x="7984565" y="5481476"/>
                <a:ext cx="728562" cy="369332"/>
              </a:xfrm>
              <a:prstGeom prst="rect">
                <a:avLst/>
              </a:prstGeom>
              <a:noFill/>
            </p:spPr>
            <p:txBody>
              <a:bodyPr wrap="square" rtlCol="0">
                <a:spAutoFit/>
              </a:bodyPr>
              <a:lstStyle/>
              <a:p>
                <a:pPr algn="ctr"/>
                <a:r>
                  <a:rPr lang="en-US">
                    <a:latin typeface="Marker Felt Thin" panose="02000400000000000000" pitchFamily="2" charset="77"/>
                  </a:rPr>
                  <a:t>start</a:t>
                </a:r>
              </a:p>
            </p:txBody>
          </p:sp>
        </p:grpSp>
      </p:grpSp>
      <p:sp>
        <p:nvSpPr>
          <p:cNvPr id="30" name="Rectangle 29">
            <a:extLst>
              <a:ext uri="{FF2B5EF4-FFF2-40B4-BE49-F238E27FC236}">
                <a16:creationId xmlns:a16="http://schemas.microsoft.com/office/drawing/2014/main" id="{4D4B04E1-9440-4B46-9020-9E2AB2E78844}"/>
              </a:ext>
            </a:extLst>
          </p:cNvPr>
          <p:cNvSpPr/>
          <p:nvPr/>
        </p:nvSpPr>
        <p:spPr>
          <a:xfrm>
            <a:off x="414480" y="5470729"/>
            <a:ext cx="10981401" cy="646331"/>
          </a:xfrm>
          <a:prstGeom prst="rect">
            <a:avLst/>
          </a:prstGeom>
        </p:spPr>
        <p:txBody>
          <a:bodyPr wrap="square" lIns="91440" tIns="45720" rIns="91440" bIns="45720" anchor="t">
            <a:spAutoFit/>
          </a:bodyPr>
          <a:lstStyle/>
          <a:p>
            <a:r>
              <a:rPr lang="en-CA">
                <a:solidFill>
                  <a:srgbClr val="282828"/>
                </a:solidFill>
                <a:latin typeface="Cavolini"/>
                <a:cs typeface="Cavolini"/>
              </a:rPr>
              <a:t>To earn the title </a:t>
            </a:r>
            <a:r>
              <a:rPr lang="en-CA" b="1">
                <a:solidFill>
                  <a:srgbClr val="282828"/>
                </a:solidFill>
                <a:latin typeface="Cavolini"/>
                <a:cs typeface="Cavolini"/>
              </a:rPr>
              <a:t>Billiard Ball Wizard, </a:t>
            </a:r>
            <a:r>
              <a:rPr lang="en-CA">
                <a:solidFill>
                  <a:srgbClr val="282828"/>
                </a:solidFill>
                <a:latin typeface="Cavolini"/>
                <a:cs typeface="Cavolini"/>
              </a:rPr>
              <a:t>you will need to be able to predict with 100% accuracy, which pocket the ball will end up in for ANY SIZED RECTANGULAR TABLE.  </a:t>
            </a:r>
            <a:endParaRPr lang="en-CA">
              <a:solidFill>
                <a:srgbClr val="282828"/>
              </a:solidFill>
              <a:latin typeface="Cavolini" panose="03000502040302020204" pitchFamily="66" charset="0"/>
              <a:cs typeface="Cavolini" panose="03000502040302020204" pitchFamily="66" charset="0"/>
            </a:endParaRPr>
          </a:p>
        </p:txBody>
      </p:sp>
      <p:grpSp>
        <p:nvGrpSpPr>
          <p:cNvPr id="35" name="Group 34">
            <a:extLst>
              <a:ext uri="{FF2B5EF4-FFF2-40B4-BE49-F238E27FC236}">
                <a16:creationId xmlns:a16="http://schemas.microsoft.com/office/drawing/2014/main" id="{358325CA-88BE-8142-88B2-03B756C2262F}"/>
              </a:ext>
            </a:extLst>
          </p:cNvPr>
          <p:cNvGrpSpPr/>
          <p:nvPr/>
        </p:nvGrpSpPr>
        <p:grpSpPr>
          <a:xfrm>
            <a:off x="8873434" y="1825686"/>
            <a:ext cx="2135152" cy="993846"/>
            <a:chOff x="8269791" y="1507886"/>
            <a:chExt cx="2135152" cy="993846"/>
          </a:xfrm>
        </p:grpSpPr>
        <p:grpSp>
          <p:nvGrpSpPr>
            <p:cNvPr id="16" name="Group 15">
              <a:extLst>
                <a:ext uri="{FF2B5EF4-FFF2-40B4-BE49-F238E27FC236}">
                  <a16:creationId xmlns:a16="http://schemas.microsoft.com/office/drawing/2014/main" id="{F1DD9C56-AFF1-9446-B4A7-5789C8C65039}"/>
                </a:ext>
              </a:extLst>
            </p:cNvPr>
            <p:cNvGrpSpPr/>
            <p:nvPr/>
          </p:nvGrpSpPr>
          <p:grpSpPr>
            <a:xfrm>
              <a:off x="8851880" y="1507886"/>
              <a:ext cx="1553063" cy="884339"/>
              <a:chOff x="9273406" y="1258360"/>
              <a:chExt cx="2419944" cy="1572907"/>
            </a:xfrm>
          </p:grpSpPr>
          <p:grpSp>
            <p:nvGrpSpPr>
              <p:cNvPr id="71" name="Group 70">
                <a:extLst>
                  <a:ext uri="{FF2B5EF4-FFF2-40B4-BE49-F238E27FC236}">
                    <a16:creationId xmlns:a16="http://schemas.microsoft.com/office/drawing/2014/main" id="{045E3F7F-A37D-F446-A159-715372D53B19}"/>
                  </a:ext>
                </a:extLst>
              </p:cNvPr>
              <p:cNvGrpSpPr/>
              <p:nvPr/>
            </p:nvGrpSpPr>
            <p:grpSpPr>
              <a:xfrm>
                <a:off x="9416961" y="1414741"/>
                <a:ext cx="2115396" cy="1271518"/>
                <a:chOff x="5527342" y="1869743"/>
                <a:chExt cx="2115396" cy="1271518"/>
              </a:xfrm>
            </p:grpSpPr>
            <p:sp>
              <p:nvSpPr>
                <p:cNvPr id="72" name="Rectangle 71">
                  <a:extLst>
                    <a:ext uri="{FF2B5EF4-FFF2-40B4-BE49-F238E27FC236}">
                      <a16:creationId xmlns:a16="http://schemas.microsoft.com/office/drawing/2014/main" id="{4CDAA576-2BDE-B443-914C-2B7247014CBC}"/>
                    </a:ext>
                  </a:extLst>
                </p:cNvPr>
                <p:cNvSpPr/>
                <p:nvPr/>
              </p:nvSpPr>
              <p:spPr>
                <a:xfrm>
                  <a:off x="5527343" y="1869743"/>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FDC24261-547D-5D49-94C4-7A7D628804F1}"/>
                    </a:ext>
                  </a:extLst>
                </p:cNvPr>
                <p:cNvSpPr/>
                <p:nvPr/>
              </p:nvSpPr>
              <p:spPr>
                <a:xfrm>
                  <a:off x="5527342" y="229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1EC35260-F651-8F45-91F9-79586D35BE2C}"/>
                    </a:ext>
                  </a:extLst>
                </p:cNvPr>
                <p:cNvSpPr/>
                <p:nvPr/>
              </p:nvSpPr>
              <p:spPr>
                <a:xfrm>
                  <a:off x="5527342" y="271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Rectangle 76">
                  <a:extLst>
                    <a:ext uri="{FF2B5EF4-FFF2-40B4-BE49-F238E27FC236}">
                      <a16:creationId xmlns:a16="http://schemas.microsoft.com/office/drawing/2014/main" id="{F243F118-D132-724F-9A0C-5AE962CA2ADF}"/>
                    </a:ext>
                  </a:extLst>
                </p:cNvPr>
                <p:cNvSpPr/>
                <p:nvPr/>
              </p:nvSpPr>
              <p:spPr>
                <a:xfrm>
                  <a:off x="5950423" y="1869743"/>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ectangle 77">
                  <a:extLst>
                    <a:ext uri="{FF2B5EF4-FFF2-40B4-BE49-F238E27FC236}">
                      <a16:creationId xmlns:a16="http://schemas.microsoft.com/office/drawing/2014/main" id="{8D11AE46-4B9C-D54E-8B62-F33C139A22DF}"/>
                    </a:ext>
                  </a:extLst>
                </p:cNvPr>
                <p:cNvSpPr/>
                <p:nvPr/>
              </p:nvSpPr>
              <p:spPr>
                <a:xfrm>
                  <a:off x="5950422" y="229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Rectangle 78">
                  <a:extLst>
                    <a:ext uri="{FF2B5EF4-FFF2-40B4-BE49-F238E27FC236}">
                      <a16:creationId xmlns:a16="http://schemas.microsoft.com/office/drawing/2014/main" id="{CABA5542-C828-EB40-97B7-BA6D9358BF01}"/>
                    </a:ext>
                  </a:extLst>
                </p:cNvPr>
                <p:cNvSpPr/>
                <p:nvPr/>
              </p:nvSpPr>
              <p:spPr>
                <a:xfrm>
                  <a:off x="5950422" y="271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Rectangle 80">
                  <a:extLst>
                    <a:ext uri="{FF2B5EF4-FFF2-40B4-BE49-F238E27FC236}">
                      <a16:creationId xmlns:a16="http://schemas.microsoft.com/office/drawing/2014/main" id="{2E6379F5-B62F-2945-A4D8-CA8D248D3629}"/>
                    </a:ext>
                  </a:extLst>
                </p:cNvPr>
                <p:cNvSpPr/>
                <p:nvPr/>
              </p:nvSpPr>
              <p:spPr>
                <a:xfrm>
                  <a:off x="6373501" y="1869743"/>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ectangle 83">
                  <a:extLst>
                    <a:ext uri="{FF2B5EF4-FFF2-40B4-BE49-F238E27FC236}">
                      <a16:creationId xmlns:a16="http://schemas.microsoft.com/office/drawing/2014/main" id="{B9AA4097-1285-704A-8163-68006425895A}"/>
                    </a:ext>
                  </a:extLst>
                </p:cNvPr>
                <p:cNvSpPr/>
                <p:nvPr/>
              </p:nvSpPr>
              <p:spPr>
                <a:xfrm>
                  <a:off x="6373500" y="229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Rectangle 84">
                  <a:extLst>
                    <a:ext uri="{FF2B5EF4-FFF2-40B4-BE49-F238E27FC236}">
                      <a16:creationId xmlns:a16="http://schemas.microsoft.com/office/drawing/2014/main" id="{C8C5B41C-750B-FF43-89F8-CADB2938041B}"/>
                    </a:ext>
                  </a:extLst>
                </p:cNvPr>
                <p:cNvSpPr/>
                <p:nvPr/>
              </p:nvSpPr>
              <p:spPr>
                <a:xfrm>
                  <a:off x="6373500" y="271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Rectangle 85">
                  <a:extLst>
                    <a:ext uri="{FF2B5EF4-FFF2-40B4-BE49-F238E27FC236}">
                      <a16:creationId xmlns:a16="http://schemas.microsoft.com/office/drawing/2014/main" id="{C811375B-6B1C-1143-800D-7636CA021564}"/>
                    </a:ext>
                  </a:extLst>
                </p:cNvPr>
                <p:cNvSpPr/>
                <p:nvPr/>
              </p:nvSpPr>
              <p:spPr>
                <a:xfrm>
                  <a:off x="6796579" y="1869743"/>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Rectangle 86">
                  <a:extLst>
                    <a:ext uri="{FF2B5EF4-FFF2-40B4-BE49-F238E27FC236}">
                      <a16:creationId xmlns:a16="http://schemas.microsoft.com/office/drawing/2014/main" id="{34A522D7-8241-2142-8477-091D4D446BE5}"/>
                    </a:ext>
                  </a:extLst>
                </p:cNvPr>
                <p:cNvSpPr/>
                <p:nvPr/>
              </p:nvSpPr>
              <p:spPr>
                <a:xfrm>
                  <a:off x="6796578" y="229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Rectangle 87">
                  <a:extLst>
                    <a:ext uri="{FF2B5EF4-FFF2-40B4-BE49-F238E27FC236}">
                      <a16:creationId xmlns:a16="http://schemas.microsoft.com/office/drawing/2014/main" id="{95EC7B57-D215-9947-BA44-958C5E800CFB}"/>
                    </a:ext>
                  </a:extLst>
                </p:cNvPr>
                <p:cNvSpPr/>
                <p:nvPr/>
              </p:nvSpPr>
              <p:spPr>
                <a:xfrm>
                  <a:off x="6796578" y="271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Rectangle 88">
                  <a:extLst>
                    <a:ext uri="{FF2B5EF4-FFF2-40B4-BE49-F238E27FC236}">
                      <a16:creationId xmlns:a16="http://schemas.microsoft.com/office/drawing/2014/main" id="{ABFD4BEF-FDB1-6546-8CDC-59864D8D8DB5}"/>
                    </a:ext>
                  </a:extLst>
                </p:cNvPr>
                <p:cNvSpPr/>
                <p:nvPr/>
              </p:nvSpPr>
              <p:spPr>
                <a:xfrm>
                  <a:off x="7219657" y="1869743"/>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Rectangle 89">
                  <a:extLst>
                    <a:ext uri="{FF2B5EF4-FFF2-40B4-BE49-F238E27FC236}">
                      <a16:creationId xmlns:a16="http://schemas.microsoft.com/office/drawing/2014/main" id="{16B91A74-FFEA-6E43-B7A7-9A96D848A3BB}"/>
                    </a:ext>
                  </a:extLst>
                </p:cNvPr>
                <p:cNvSpPr/>
                <p:nvPr/>
              </p:nvSpPr>
              <p:spPr>
                <a:xfrm>
                  <a:off x="7219656" y="229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Rectangle 90">
                  <a:extLst>
                    <a:ext uri="{FF2B5EF4-FFF2-40B4-BE49-F238E27FC236}">
                      <a16:creationId xmlns:a16="http://schemas.microsoft.com/office/drawing/2014/main" id="{287B79F0-0623-DD43-9247-C991839C0933}"/>
                    </a:ext>
                  </a:extLst>
                </p:cNvPr>
                <p:cNvSpPr/>
                <p:nvPr/>
              </p:nvSpPr>
              <p:spPr>
                <a:xfrm>
                  <a:off x="7219656" y="271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Regular Pentagon 5">
                <a:extLst>
                  <a:ext uri="{FF2B5EF4-FFF2-40B4-BE49-F238E27FC236}">
                    <a16:creationId xmlns:a16="http://schemas.microsoft.com/office/drawing/2014/main" id="{331609CF-70E0-244E-A285-B62C78A58FAE}"/>
                  </a:ext>
                </a:extLst>
              </p:cNvPr>
              <p:cNvSpPr/>
              <p:nvPr/>
            </p:nvSpPr>
            <p:spPr>
              <a:xfrm rot="1398363">
                <a:off x="9273406" y="1284517"/>
                <a:ext cx="218534" cy="208128"/>
              </a:xfrm>
              <a:prstGeom prst="pentagon">
                <a:avLst/>
              </a:prstGeom>
              <a:solidFill>
                <a:schemeClr val="accent4">
                  <a:lumMod val="60000"/>
                  <a:lumOff val="40000"/>
                </a:schemeClr>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Regular Pentagon 91">
                <a:extLst>
                  <a:ext uri="{FF2B5EF4-FFF2-40B4-BE49-F238E27FC236}">
                    <a16:creationId xmlns:a16="http://schemas.microsoft.com/office/drawing/2014/main" id="{0ABB119F-D059-A04E-83B3-9E3A38814784}"/>
                  </a:ext>
                </a:extLst>
              </p:cNvPr>
              <p:cNvSpPr/>
              <p:nvPr/>
            </p:nvSpPr>
            <p:spPr>
              <a:xfrm>
                <a:off x="9286253" y="2623139"/>
                <a:ext cx="218534" cy="208128"/>
              </a:xfrm>
              <a:prstGeom prst="pentagon">
                <a:avLst/>
              </a:prstGeom>
              <a:solidFill>
                <a:schemeClr val="accent4">
                  <a:lumMod val="60000"/>
                  <a:lumOff val="40000"/>
                </a:schemeClr>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Regular Pentagon 92">
                <a:extLst>
                  <a:ext uri="{FF2B5EF4-FFF2-40B4-BE49-F238E27FC236}">
                    <a16:creationId xmlns:a16="http://schemas.microsoft.com/office/drawing/2014/main" id="{CADD6F8B-5F62-5D4A-B249-61B8F90CC8C1}"/>
                  </a:ext>
                </a:extLst>
              </p:cNvPr>
              <p:cNvSpPr/>
              <p:nvPr/>
            </p:nvSpPr>
            <p:spPr>
              <a:xfrm rot="2610129">
                <a:off x="11474816" y="1258360"/>
                <a:ext cx="218534" cy="208128"/>
              </a:xfrm>
              <a:prstGeom prst="pentagon">
                <a:avLst/>
              </a:prstGeom>
              <a:solidFill>
                <a:schemeClr val="accent4">
                  <a:lumMod val="60000"/>
                  <a:lumOff val="40000"/>
                </a:schemeClr>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Regular Pentagon 93">
                <a:extLst>
                  <a:ext uri="{FF2B5EF4-FFF2-40B4-BE49-F238E27FC236}">
                    <a16:creationId xmlns:a16="http://schemas.microsoft.com/office/drawing/2014/main" id="{690337C2-47C0-6343-9B11-932AAA88274A}"/>
                  </a:ext>
                </a:extLst>
              </p:cNvPr>
              <p:cNvSpPr/>
              <p:nvPr/>
            </p:nvSpPr>
            <p:spPr>
              <a:xfrm rot="20789575">
                <a:off x="11474816" y="2582195"/>
                <a:ext cx="218534" cy="208128"/>
              </a:xfrm>
              <a:prstGeom prst="pentagon">
                <a:avLst/>
              </a:prstGeom>
              <a:solidFill>
                <a:schemeClr val="accent4">
                  <a:lumMod val="60000"/>
                  <a:lumOff val="40000"/>
                </a:schemeClr>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5" name="TextBox 94">
              <a:extLst>
                <a:ext uri="{FF2B5EF4-FFF2-40B4-BE49-F238E27FC236}">
                  <a16:creationId xmlns:a16="http://schemas.microsoft.com/office/drawing/2014/main" id="{BD95D169-646A-3B4C-A647-E4F0D14309F3}"/>
                </a:ext>
              </a:extLst>
            </p:cNvPr>
            <p:cNvSpPr txBox="1"/>
            <p:nvPr/>
          </p:nvSpPr>
          <p:spPr>
            <a:xfrm>
              <a:off x="8269791" y="2224733"/>
              <a:ext cx="728562" cy="276999"/>
            </a:xfrm>
            <a:prstGeom prst="rect">
              <a:avLst/>
            </a:prstGeom>
            <a:noFill/>
          </p:spPr>
          <p:txBody>
            <a:bodyPr wrap="square" rtlCol="0">
              <a:spAutoFit/>
            </a:bodyPr>
            <a:lstStyle/>
            <a:p>
              <a:pPr algn="ctr"/>
              <a:r>
                <a:rPr lang="en-US" sz="1200">
                  <a:latin typeface="Marker Felt Thin" panose="02000400000000000000" pitchFamily="2" charset="77"/>
                </a:rPr>
                <a:t>start</a:t>
              </a:r>
            </a:p>
          </p:txBody>
        </p:sp>
      </p:grpSp>
      <p:pic>
        <p:nvPicPr>
          <p:cNvPr id="96" name="Picture 2">
            <a:extLst>
              <a:ext uri="{FF2B5EF4-FFF2-40B4-BE49-F238E27FC236}">
                <a16:creationId xmlns:a16="http://schemas.microsoft.com/office/drawing/2014/main" id="{EBBBF92F-D9AC-5344-AD0C-2F4B80755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5134" flipH="1">
            <a:off x="11321412" y="5694154"/>
            <a:ext cx="362607" cy="533173"/>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1630533C-8339-AE4F-B92E-4875FFC2CC35}"/>
              </a:ext>
            </a:extLst>
          </p:cNvPr>
          <p:cNvSpPr txBox="1"/>
          <p:nvPr/>
        </p:nvSpPr>
        <p:spPr>
          <a:xfrm>
            <a:off x="10937083" y="5949279"/>
            <a:ext cx="753737" cy="328992"/>
          </a:xfrm>
          <a:prstGeom prst="rect">
            <a:avLst/>
          </a:prstGeom>
          <a:noFill/>
        </p:spPr>
        <p:txBody>
          <a:bodyPr wrap="square" rtlCol="0">
            <a:spAutoFit/>
          </a:bodyPr>
          <a:lstStyle/>
          <a:p>
            <a:pPr algn="ctr"/>
            <a:r>
              <a:rPr lang="en-US">
                <a:solidFill>
                  <a:srgbClr val="FF0000"/>
                </a:solidFill>
                <a:latin typeface="Marker Felt Thin" panose="02000400000000000000" pitchFamily="2" charset="77"/>
              </a:rPr>
              <a:t>end</a:t>
            </a:r>
          </a:p>
        </p:txBody>
      </p:sp>
      <p:sp>
        <p:nvSpPr>
          <p:cNvPr id="36" name="Rectangle 35">
            <a:extLst>
              <a:ext uri="{FF2B5EF4-FFF2-40B4-BE49-F238E27FC236}">
                <a16:creationId xmlns:a16="http://schemas.microsoft.com/office/drawing/2014/main" id="{B55E38D2-ED32-8B44-8D30-DD777AB211AA}"/>
              </a:ext>
            </a:extLst>
          </p:cNvPr>
          <p:cNvSpPr/>
          <p:nvPr/>
        </p:nvSpPr>
        <p:spPr>
          <a:xfrm>
            <a:off x="467021" y="1234162"/>
            <a:ext cx="11120141" cy="400110"/>
          </a:xfrm>
          <a:prstGeom prst="rect">
            <a:avLst/>
          </a:prstGeom>
        </p:spPr>
        <p:txBody>
          <a:bodyPr wrap="square">
            <a:spAutoFit/>
          </a:bodyPr>
          <a:lstStyle/>
          <a:p>
            <a:r>
              <a:rPr lang="en-CA" sz="2000" b="1">
                <a:solidFill>
                  <a:srgbClr val="282828"/>
                </a:solidFill>
                <a:latin typeface="Cavolini" panose="03000502040302020204" pitchFamily="66" charset="0"/>
                <a:cs typeface="Cavolini" panose="03000502040302020204" pitchFamily="66" charset="0"/>
              </a:rPr>
              <a:t>There are a couple of rules for this odd game of billiards that must be followed:</a:t>
            </a:r>
          </a:p>
        </p:txBody>
      </p:sp>
    </p:spTree>
    <p:extLst>
      <p:ext uri="{BB962C8B-B14F-4D97-AF65-F5344CB8AC3E}">
        <p14:creationId xmlns:p14="http://schemas.microsoft.com/office/powerpoint/2010/main" val="3832281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2710556A-F27A-5845-8688-2BA4A9342D0E}"/>
              </a:ext>
            </a:extLst>
          </p:cNvPr>
          <p:cNvSpPr/>
          <p:nvPr/>
        </p:nvSpPr>
        <p:spPr>
          <a:xfrm>
            <a:off x="4349257" y="442488"/>
            <a:ext cx="6560126" cy="646331"/>
          </a:xfrm>
          <a:prstGeom prst="rect">
            <a:avLst/>
          </a:prstGeom>
        </p:spPr>
        <p:txBody>
          <a:bodyPr wrap="square">
            <a:spAutoFit/>
          </a:bodyPr>
          <a:lstStyle/>
          <a:p>
            <a:r>
              <a:rPr lang="en-CA" sz="3600" b="1">
                <a:solidFill>
                  <a:srgbClr val="282828"/>
                </a:solidFill>
                <a:latin typeface="Cavolini" panose="03000502040302020204" pitchFamily="66" charset="0"/>
                <a:cs typeface="Cavolini" panose="03000502040302020204" pitchFamily="66" charset="0"/>
              </a:rPr>
              <a:t>Billiard Ball Wizard</a:t>
            </a:r>
            <a:endParaRPr lang="en-CA" sz="3600" b="1">
              <a:effectLst/>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C4DC54D6-C45C-1C4E-9E4D-54A20EAA7195}"/>
              </a:ext>
            </a:extLst>
          </p:cNvPr>
          <p:cNvSpPr/>
          <p:nvPr/>
        </p:nvSpPr>
        <p:spPr>
          <a:xfrm>
            <a:off x="501319" y="1273570"/>
            <a:ext cx="11616133" cy="646331"/>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Investigate the path of the billiard ball on different sized tables below. </a:t>
            </a:r>
          </a:p>
          <a:p>
            <a:r>
              <a:rPr lang="en-CA">
                <a:solidFill>
                  <a:srgbClr val="282828"/>
                </a:solidFill>
                <a:latin typeface="Cavolini" panose="03000502040302020204" pitchFamily="66" charset="0"/>
                <a:cs typeface="Cavolini" panose="03000502040302020204" pitchFamily="66" charset="0"/>
              </a:rPr>
              <a:t>Remember to start in the </a:t>
            </a:r>
            <a:r>
              <a:rPr lang="en-CA" b="1">
                <a:solidFill>
                  <a:srgbClr val="282828"/>
                </a:solidFill>
                <a:latin typeface="Cavolini" panose="03000502040302020204" pitchFamily="66" charset="0"/>
                <a:cs typeface="Cavolini" panose="03000502040302020204" pitchFamily="66" charset="0"/>
              </a:rPr>
              <a:t>bottom left </a:t>
            </a:r>
            <a:r>
              <a:rPr lang="en-CA">
                <a:solidFill>
                  <a:srgbClr val="282828"/>
                </a:solidFill>
                <a:latin typeface="Cavolini" panose="03000502040302020204" pitchFamily="66" charset="0"/>
                <a:cs typeface="Cavolini" panose="03000502040302020204" pitchFamily="66" charset="0"/>
              </a:rPr>
              <a:t>corner each time. </a:t>
            </a:r>
          </a:p>
        </p:txBody>
      </p:sp>
      <p:grpSp>
        <p:nvGrpSpPr>
          <p:cNvPr id="11" name="Group 10">
            <a:extLst>
              <a:ext uri="{FF2B5EF4-FFF2-40B4-BE49-F238E27FC236}">
                <a16:creationId xmlns:a16="http://schemas.microsoft.com/office/drawing/2014/main" id="{F2FF4F09-B53F-4721-9FFE-78F8C69FFD91}"/>
              </a:ext>
            </a:extLst>
          </p:cNvPr>
          <p:cNvGrpSpPr/>
          <p:nvPr/>
        </p:nvGrpSpPr>
        <p:grpSpPr>
          <a:xfrm>
            <a:off x="9618694" y="2154294"/>
            <a:ext cx="1692325" cy="1692325"/>
            <a:chOff x="9082843" y="4265020"/>
            <a:chExt cx="1692325" cy="1692325"/>
          </a:xfrm>
        </p:grpSpPr>
        <p:grpSp>
          <p:nvGrpSpPr>
            <p:cNvPr id="151" name="Group 150">
              <a:extLst>
                <a:ext uri="{FF2B5EF4-FFF2-40B4-BE49-F238E27FC236}">
                  <a16:creationId xmlns:a16="http://schemas.microsoft.com/office/drawing/2014/main" id="{5EE3C737-40A5-479A-90F7-1BE998FCDBF6}"/>
                </a:ext>
              </a:extLst>
            </p:cNvPr>
            <p:cNvGrpSpPr/>
            <p:nvPr/>
          </p:nvGrpSpPr>
          <p:grpSpPr>
            <a:xfrm>
              <a:off x="9082844" y="4265022"/>
              <a:ext cx="846162" cy="846163"/>
              <a:chOff x="4863471" y="2845098"/>
              <a:chExt cx="846162" cy="846163"/>
            </a:xfrm>
          </p:grpSpPr>
          <p:sp>
            <p:nvSpPr>
              <p:cNvPr id="152" name="Rectangle 151">
                <a:extLst>
                  <a:ext uri="{FF2B5EF4-FFF2-40B4-BE49-F238E27FC236}">
                    <a16:creationId xmlns:a16="http://schemas.microsoft.com/office/drawing/2014/main" id="{71AFC4A7-4725-4C75-921D-EE201B214005}"/>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3" name="Rectangle 152">
                <a:extLst>
                  <a:ext uri="{FF2B5EF4-FFF2-40B4-BE49-F238E27FC236}">
                    <a16:creationId xmlns:a16="http://schemas.microsoft.com/office/drawing/2014/main" id="{2D6FD02D-A374-493D-9915-9D91386D5775}"/>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4" name="Rectangle 153">
                <a:extLst>
                  <a:ext uri="{FF2B5EF4-FFF2-40B4-BE49-F238E27FC236}">
                    <a16:creationId xmlns:a16="http://schemas.microsoft.com/office/drawing/2014/main" id="{C5785C77-7B91-4654-A685-933F865A048C}"/>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5" name="Rectangle 154">
                <a:extLst>
                  <a:ext uri="{FF2B5EF4-FFF2-40B4-BE49-F238E27FC236}">
                    <a16:creationId xmlns:a16="http://schemas.microsoft.com/office/drawing/2014/main" id="{8AF55578-135E-4822-9130-A1A9ADFBFD61}"/>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6" name="Group 155">
              <a:extLst>
                <a:ext uri="{FF2B5EF4-FFF2-40B4-BE49-F238E27FC236}">
                  <a16:creationId xmlns:a16="http://schemas.microsoft.com/office/drawing/2014/main" id="{6A3E7702-1DE4-476A-8E51-D9E4F9EB98C6}"/>
                </a:ext>
              </a:extLst>
            </p:cNvPr>
            <p:cNvGrpSpPr/>
            <p:nvPr/>
          </p:nvGrpSpPr>
          <p:grpSpPr>
            <a:xfrm>
              <a:off x="9929006" y="4265020"/>
              <a:ext cx="846162" cy="846163"/>
              <a:chOff x="4863471" y="2845098"/>
              <a:chExt cx="846162" cy="846163"/>
            </a:xfrm>
          </p:grpSpPr>
          <p:sp>
            <p:nvSpPr>
              <p:cNvPr id="157" name="Rectangle 156">
                <a:extLst>
                  <a:ext uri="{FF2B5EF4-FFF2-40B4-BE49-F238E27FC236}">
                    <a16:creationId xmlns:a16="http://schemas.microsoft.com/office/drawing/2014/main" id="{F701F0CB-203F-4713-AB58-C57683BB1046}"/>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8" name="Rectangle 157">
                <a:extLst>
                  <a:ext uri="{FF2B5EF4-FFF2-40B4-BE49-F238E27FC236}">
                    <a16:creationId xmlns:a16="http://schemas.microsoft.com/office/drawing/2014/main" id="{837D2BC6-C703-40E1-8B91-FF8D2FAC52F1}"/>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9" name="Rectangle 158">
                <a:extLst>
                  <a:ext uri="{FF2B5EF4-FFF2-40B4-BE49-F238E27FC236}">
                    <a16:creationId xmlns:a16="http://schemas.microsoft.com/office/drawing/2014/main" id="{204AA5F3-1360-4168-BFBE-21C9F5304F71}"/>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0" name="Rectangle 159">
                <a:extLst>
                  <a:ext uri="{FF2B5EF4-FFF2-40B4-BE49-F238E27FC236}">
                    <a16:creationId xmlns:a16="http://schemas.microsoft.com/office/drawing/2014/main" id="{340DE0A3-A8EE-4E8E-B8AA-3CF566529176}"/>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61" name="Group 160">
              <a:extLst>
                <a:ext uri="{FF2B5EF4-FFF2-40B4-BE49-F238E27FC236}">
                  <a16:creationId xmlns:a16="http://schemas.microsoft.com/office/drawing/2014/main" id="{E720B9FD-A1B4-4C43-8210-2FBBA873961A}"/>
                </a:ext>
              </a:extLst>
            </p:cNvPr>
            <p:cNvGrpSpPr/>
            <p:nvPr/>
          </p:nvGrpSpPr>
          <p:grpSpPr>
            <a:xfrm>
              <a:off x="9082843" y="5111182"/>
              <a:ext cx="846162" cy="846163"/>
              <a:chOff x="4863471" y="2845098"/>
              <a:chExt cx="846162" cy="846163"/>
            </a:xfrm>
          </p:grpSpPr>
          <p:sp>
            <p:nvSpPr>
              <p:cNvPr id="162" name="Rectangle 161">
                <a:extLst>
                  <a:ext uri="{FF2B5EF4-FFF2-40B4-BE49-F238E27FC236}">
                    <a16:creationId xmlns:a16="http://schemas.microsoft.com/office/drawing/2014/main" id="{14628CE8-BB00-4145-B06C-FE51B3E63072}"/>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3" name="Rectangle 162">
                <a:extLst>
                  <a:ext uri="{FF2B5EF4-FFF2-40B4-BE49-F238E27FC236}">
                    <a16:creationId xmlns:a16="http://schemas.microsoft.com/office/drawing/2014/main" id="{E8F58BA4-C286-441E-B6C5-C62C2E148F4F}"/>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4" name="Rectangle 163">
                <a:extLst>
                  <a:ext uri="{FF2B5EF4-FFF2-40B4-BE49-F238E27FC236}">
                    <a16:creationId xmlns:a16="http://schemas.microsoft.com/office/drawing/2014/main" id="{7F94BF74-AA2E-41B1-BE1A-E84C6627D683}"/>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5" name="Rectangle 164">
                <a:extLst>
                  <a:ext uri="{FF2B5EF4-FFF2-40B4-BE49-F238E27FC236}">
                    <a16:creationId xmlns:a16="http://schemas.microsoft.com/office/drawing/2014/main" id="{8A0C02F7-A43C-45F7-8756-3A02B694ADF2}"/>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66" name="Group 165">
              <a:extLst>
                <a:ext uri="{FF2B5EF4-FFF2-40B4-BE49-F238E27FC236}">
                  <a16:creationId xmlns:a16="http://schemas.microsoft.com/office/drawing/2014/main" id="{8C14AC31-BA21-4067-B335-80636C9387BF}"/>
                </a:ext>
              </a:extLst>
            </p:cNvPr>
            <p:cNvGrpSpPr/>
            <p:nvPr/>
          </p:nvGrpSpPr>
          <p:grpSpPr>
            <a:xfrm>
              <a:off x="9929005" y="5111181"/>
              <a:ext cx="846162" cy="846163"/>
              <a:chOff x="4863471" y="2845098"/>
              <a:chExt cx="846162" cy="846163"/>
            </a:xfrm>
          </p:grpSpPr>
          <p:sp>
            <p:nvSpPr>
              <p:cNvPr id="167" name="Rectangle 166">
                <a:extLst>
                  <a:ext uri="{FF2B5EF4-FFF2-40B4-BE49-F238E27FC236}">
                    <a16:creationId xmlns:a16="http://schemas.microsoft.com/office/drawing/2014/main" id="{B8A786C9-7643-4288-8248-DF3B13F88FD8}"/>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8" name="Rectangle 167">
                <a:extLst>
                  <a:ext uri="{FF2B5EF4-FFF2-40B4-BE49-F238E27FC236}">
                    <a16:creationId xmlns:a16="http://schemas.microsoft.com/office/drawing/2014/main" id="{EA527201-21CD-4961-AF13-23DF71A41088}"/>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9" name="Rectangle 168">
                <a:extLst>
                  <a:ext uri="{FF2B5EF4-FFF2-40B4-BE49-F238E27FC236}">
                    <a16:creationId xmlns:a16="http://schemas.microsoft.com/office/drawing/2014/main" id="{BDCCB110-4BA5-4702-A39C-C58BDEB81D0C}"/>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0" name="Rectangle 169">
                <a:extLst>
                  <a:ext uri="{FF2B5EF4-FFF2-40B4-BE49-F238E27FC236}">
                    <a16:creationId xmlns:a16="http://schemas.microsoft.com/office/drawing/2014/main" id="{8ADB2396-3364-4DC3-A005-FAF85134BB59}"/>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nvGrpSpPr>
          <p:cNvPr id="56" name="Group 55">
            <a:extLst>
              <a:ext uri="{FF2B5EF4-FFF2-40B4-BE49-F238E27FC236}">
                <a16:creationId xmlns:a16="http://schemas.microsoft.com/office/drawing/2014/main" id="{CF2DDFDA-F029-9745-989A-0B8E4BB13910}"/>
              </a:ext>
            </a:extLst>
          </p:cNvPr>
          <p:cNvGrpSpPr/>
          <p:nvPr/>
        </p:nvGrpSpPr>
        <p:grpSpPr>
          <a:xfrm>
            <a:off x="905751" y="2245325"/>
            <a:ext cx="3076276" cy="2048950"/>
            <a:chOff x="2059580" y="2349186"/>
            <a:chExt cx="3149678" cy="2097839"/>
          </a:xfrm>
        </p:grpSpPr>
        <p:sp>
          <p:nvSpPr>
            <p:cNvPr id="118" name="Rectangle 117">
              <a:extLst>
                <a:ext uri="{FF2B5EF4-FFF2-40B4-BE49-F238E27FC236}">
                  <a16:creationId xmlns:a16="http://schemas.microsoft.com/office/drawing/2014/main" id="{776B36BF-49A5-4D0B-B51D-7207B982F46A}"/>
                </a:ext>
              </a:extLst>
            </p:cNvPr>
            <p:cNvSpPr/>
            <p:nvPr/>
          </p:nvSpPr>
          <p:spPr>
            <a:xfrm>
              <a:off x="4684799" y="234918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9" name="Rectangle 118">
              <a:extLst>
                <a:ext uri="{FF2B5EF4-FFF2-40B4-BE49-F238E27FC236}">
                  <a16:creationId xmlns:a16="http://schemas.microsoft.com/office/drawing/2014/main" id="{E7C6E850-B321-4240-BF7C-03AF60B10D8B}"/>
                </a:ext>
              </a:extLst>
            </p:cNvPr>
            <p:cNvSpPr/>
            <p:nvPr/>
          </p:nvSpPr>
          <p:spPr>
            <a:xfrm>
              <a:off x="4160341" y="2349187"/>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0" name="Rectangle 119">
              <a:extLst>
                <a:ext uri="{FF2B5EF4-FFF2-40B4-BE49-F238E27FC236}">
                  <a16:creationId xmlns:a16="http://schemas.microsoft.com/office/drawing/2014/main" id="{E1A5803F-F0EA-4EAB-A14F-FEA29D721034}"/>
                </a:ext>
              </a:extLst>
            </p:cNvPr>
            <p:cNvSpPr/>
            <p:nvPr/>
          </p:nvSpPr>
          <p:spPr>
            <a:xfrm>
              <a:off x="4160340" y="287364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1" name="Rectangle 120">
              <a:extLst>
                <a:ext uri="{FF2B5EF4-FFF2-40B4-BE49-F238E27FC236}">
                  <a16:creationId xmlns:a16="http://schemas.microsoft.com/office/drawing/2014/main" id="{AD3DFC24-5BED-4FCE-A9BB-DBB271BD0775}"/>
                </a:ext>
              </a:extLst>
            </p:cNvPr>
            <p:cNvSpPr/>
            <p:nvPr/>
          </p:nvSpPr>
          <p:spPr>
            <a:xfrm>
              <a:off x="4684799" y="287364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8" name="Rectangle 187">
              <a:extLst>
                <a:ext uri="{FF2B5EF4-FFF2-40B4-BE49-F238E27FC236}">
                  <a16:creationId xmlns:a16="http://schemas.microsoft.com/office/drawing/2014/main" id="{CA96F563-3B08-46FA-BD04-CB369BB9ADDE}"/>
                </a:ext>
              </a:extLst>
            </p:cNvPr>
            <p:cNvSpPr/>
            <p:nvPr/>
          </p:nvSpPr>
          <p:spPr>
            <a:xfrm>
              <a:off x="4684782" y="3398104"/>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9" name="Rectangle 188">
              <a:extLst>
                <a:ext uri="{FF2B5EF4-FFF2-40B4-BE49-F238E27FC236}">
                  <a16:creationId xmlns:a16="http://schemas.microsoft.com/office/drawing/2014/main" id="{4681A542-5FBD-40A6-9B66-C2225CBB17E0}"/>
                </a:ext>
              </a:extLst>
            </p:cNvPr>
            <p:cNvSpPr/>
            <p:nvPr/>
          </p:nvSpPr>
          <p:spPr>
            <a:xfrm>
              <a:off x="4160324" y="339810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0" name="Rectangle 189">
              <a:extLst>
                <a:ext uri="{FF2B5EF4-FFF2-40B4-BE49-F238E27FC236}">
                  <a16:creationId xmlns:a16="http://schemas.microsoft.com/office/drawing/2014/main" id="{3843983B-3663-4C9E-B24D-177CB93F8305}"/>
                </a:ext>
              </a:extLst>
            </p:cNvPr>
            <p:cNvSpPr/>
            <p:nvPr/>
          </p:nvSpPr>
          <p:spPr>
            <a:xfrm>
              <a:off x="4160323" y="3922564"/>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1" name="Rectangle 190">
              <a:extLst>
                <a:ext uri="{FF2B5EF4-FFF2-40B4-BE49-F238E27FC236}">
                  <a16:creationId xmlns:a16="http://schemas.microsoft.com/office/drawing/2014/main" id="{A4F25E22-7CAE-492C-AA30-909CAD548AA3}"/>
                </a:ext>
              </a:extLst>
            </p:cNvPr>
            <p:cNvSpPr/>
            <p:nvPr/>
          </p:nvSpPr>
          <p:spPr>
            <a:xfrm>
              <a:off x="4684782" y="3922563"/>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3" name="Rectangle 192">
              <a:extLst>
                <a:ext uri="{FF2B5EF4-FFF2-40B4-BE49-F238E27FC236}">
                  <a16:creationId xmlns:a16="http://schemas.microsoft.com/office/drawing/2014/main" id="{5E2AFED2-BE8C-4F2C-8954-6C70DD763020}"/>
                </a:ext>
              </a:extLst>
            </p:cNvPr>
            <p:cNvSpPr/>
            <p:nvPr/>
          </p:nvSpPr>
          <p:spPr>
            <a:xfrm>
              <a:off x="2584039" y="339810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4" name="Rectangle 193">
              <a:extLst>
                <a:ext uri="{FF2B5EF4-FFF2-40B4-BE49-F238E27FC236}">
                  <a16:creationId xmlns:a16="http://schemas.microsoft.com/office/drawing/2014/main" id="{0F3B4983-EC1A-4E9C-A86C-9394BC3981A4}"/>
                </a:ext>
              </a:extLst>
            </p:cNvPr>
            <p:cNvSpPr/>
            <p:nvPr/>
          </p:nvSpPr>
          <p:spPr>
            <a:xfrm>
              <a:off x="2059581" y="339810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5" name="Rectangle 194">
              <a:extLst>
                <a:ext uri="{FF2B5EF4-FFF2-40B4-BE49-F238E27FC236}">
                  <a16:creationId xmlns:a16="http://schemas.microsoft.com/office/drawing/2014/main" id="{F8735D98-4547-4F6E-A426-056D9D444EFB}"/>
                </a:ext>
              </a:extLst>
            </p:cNvPr>
            <p:cNvSpPr/>
            <p:nvPr/>
          </p:nvSpPr>
          <p:spPr>
            <a:xfrm>
              <a:off x="2059580" y="392256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6" name="Rectangle 195">
              <a:extLst>
                <a:ext uri="{FF2B5EF4-FFF2-40B4-BE49-F238E27FC236}">
                  <a16:creationId xmlns:a16="http://schemas.microsoft.com/office/drawing/2014/main" id="{3AA28ED0-E2C7-48B1-905D-A3D0966A8984}"/>
                </a:ext>
              </a:extLst>
            </p:cNvPr>
            <p:cNvSpPr/>
            <p:nvPr/>
          </p:nvSpPr>
          <p:spPr>
            <a:xfrm>
              <a:off x="2584039" y="3922564"/>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8" name="Rectangle 197">
              <a:extLst>
                <a:ext uri="{FF2B5EF4-FFF2-40B4-BE49-F238E27FC236}">
                  <a16:creationId xmlns:a16="http://schemas.microsoft.com/office/drawing/2014/main" id="{999D9C93-25FC-4197-A4E4-D4FADF52CA52}"/>
                </a:ext>
              </a:extLst>
            </p:cNvPr>
            <p:cNvSpPr/>
            <p:nvPr/>
          </p:nvSpPr>
          <p:spPr>
            <a:xfrm>
              <a:off x="3631530" y="339810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9" name="Rectangle 198">
              <a:extLst>
                <a:ext uri="{FF2B5EF4-FFF2-40B4-BE49-F238E27FC236}">
                  <a16:creationId xmlns:a16="http://schemas.microsoft.com/office/drawing/2014/main" id="{E4428676-7705-42C1-A7E5-6AF98841E54E}"/>
                </a:ext>
              </a:extLst>
            </p:cNvPr>
            <p:cNvSpPr/>
            <p:nvPr/>
          </p:nvSpPr>
          <p:spPr>
            <a:xfrm>
              <a:off x="3107072" y="3398107"/>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Rectangle 199">
              <a:extLst>
                <a:ext uri="{FF2B5EF4-FFF2-40B4-BE49-F238E27FC236}">
                  <a16:creationId xmlns:a16="http://schemas.microsoft.com/office/drawing/2014/main" id="{9385D4EA-C2F3-4F01-AF8C-EAEE20A4272D}"/>
                </a:ext>
              </a:extLst>
            </p:cNvPr>
            <p:cNvSpPr/>
            <p:nvPr/>
          </p:nvSpPr>
          <p:spPr>
            <a:xfrm>
              <a:off x="3107071" y="392256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1" name="Rectangle 200">
              <a:extLst>
                <a:ext uri="{FF2B5EF4-FFF2-40B4-BE49-F238E27FC236}">
                  <a16:creationId xmlns:a16="http://schemas.microsoft.com/office/drawing/2014/main" id="{6CCA921F-6BCB-4C75-A1A4-950DABB002F7}"/>
                </a:ext>
              </a:extLst>
            </p:cNvPr>
            <p:cNvSpPr/>
            <p:nvPr/>
          </p:nvSpPr>
          <p:spPr>
            <a:xfrm>
              <a:off x="3631530" y="392256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3" name="Rectangle 202">
              <a:extLst>
                <a:ext uri="{FF2B5EF4-FFF2-40B4-BE49-F238E27FC236}">
                  <a16:creationId xmlns:a16="http://schemas.microsoft.com/office/drawing/2014/main" id="{41807815-9E36-475E-A97A-A20DD92003B3}"/>
                </a:ext>
              </a:extLst>
            </p:cNvPr>
            <p:cNvSpPr/>
            <p:nvPr/>
          </p:nvSpPr>
          <p:spPr>
            <a:xfrm>
              <a:off x="2584039" y="2349191"/>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4" name="Rectangle 203">
              <a:extLst>
                <a:ext uri="{FF2B5EF4-FFF2-40B4-BE49-F238E27FC236}">
                  <a16:creationId xmlns:a16="http://schemas.microsoft.com/office/drawing/2014/main" id="{5421BAEF-203B-433A-88D5-BCF00BB35555}"/>
                </a:ext>
              </a:extLst>
            </p:cNvPr>
            <p:cNvSpPr/>
            <p:nvPr/>
          </p:nvSpPr>
          <p:spPr>
            <a:xfrm>
              <a:off x="2059581" y="2349192"/>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5" name="Rectangle 204">
              <a:extLst>
                <a:ext uri="{FF2B5EF4-FFF2-40B4-BE49-F238E27FC236}">
                  <a16:creationId xmlns:a16="http://schemas.microsoft.com/office/drawing/2014/main" id="{523A3EA0-9518-409D-8606-2C1907D04725}"/>
                </a:ext>
              </a:extLst>
            </p:cNvPr>
            <p:cNvSpPr/>
            <p:nvPr/>
          </p:nvSpPr>
          <p:spPr>
            <a:xfrm>
              <a:off x="2059580" y="2873651"/>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6" name="Rectangle 205">
              <a:extLst>
                <a:ext uri="{FF2B5EF4-FFF2-40B4-BE49-F238E27FC236}">
                  <a16:creationId xmlns:a16="http://schemas.microsoft.com/office/drawing/2014/main" id="{901CCEE6-2C8A-4060-9082-0F29E6A0F591}"/>
                </a:ext>
              </a:extLst>
            </p:cNvPr>
            <p:cNvSpPr/>
            <p:nvPr/>
          </p:nvSpPr>
          <p:spPr>
            <a:xfrm>
              <a:off x="2584039" y="2873650"/>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8" name="Rectangle 207">
              <a:extLst>
                <a:ext uri="{FF2B5EF4-FFF2-40B4-BE49-F238E27FC236}">
                  <a16:creationId xmlns:a16="http://schemas.microsoft.com/office/drawing/2014/main" id="{941BE5D1-2DE6-460E-88AF-F6A2B93445CA}"/>
                </a:ext>
              </a:extLst>
            </p:cNvPr>
            <p:cNvSpPr/>
            <p:nvPr/>
          </p:nvSpPr>
          <p:spPr>
            <a:xfrm>
              <a:off x="3631530" y="234918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9" name="Rectangle 208">
              <a:extLst>
                <a:ext uri="{FF2B5EF4-FFF2-40B4-BE49-F238E27FC236}">
                  <a16:creationId xmlns:a16="http://schemas.microsoft.com/office/drawing/2014/main" id="{BB63160C-678B-441B-B26A-0B5D92F274F1}"/>
                </a:ext>
              </a:extLst>
            </p:cNvPr>
            <p:cNvSpPr/>
            <p:nvPr/>
          </p:nvSpPr>
          <p:spPr>
            <a:xfrm>
              <a:off x="3107072" y="2349187"/>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0" name="Rectangle 209">
              <a:extLst>
                <a:ext uri="{FF2B5EF4-FFF2-40B4-BE49-F238E27FC236}">
                  <a16:creationId xmlns:a16="http://schemas.microsoft.com/office/drawing/2014/main" id="{9B6FA0B7-DB62-401A-A94C-F2790116DC82}"/>
                </a:ext>
              </a:extLst>
            </p:cNvPr>
            <p:cNvSpPr/>
            <p:nvPr/>
          </p:nvSpPr>
          <p:spPr>
            <a:xfrm>
              <a:off x="3107071" y="2873646"/>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1" name="Rectangle 210">
              <a:extLst>
                <a:ext uri="{FF2B5EF4-FFF2-40B4-BE49-F238E27FC236}">
                  <a16:creationId xmlns:a16="http://schemas.microsoft.com/office/drawing/2014/main" id="{3B52536D-3596-4676-B56D-10CECF2378D9}"/>
                </a:ext>
              </a:extLst>
            </p:cNvPr>
            <p:cNvSpPr/>
            <p:nvPr/>
          </p:nvSpPr>
          <p:spPr>
            <a:xfrm>
              <a:off x="3631530" y="2873645"/>
              <a:ext cx="524459" cy="5244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2" name="Group 211">
            <a:extLst>
              <a:ext uri="{FF2B5EF4-FFF2-40B4-BE49-F238E27FC236}">
                <a16:creationId xmlns:a16="http://schemas.microsoft.com/office/drawing/2014/main" id="{D0E0D911-E7DE-4EC1-8B84-EA88F69ED119}"/>
              </a:ext>
            </a:extLst>
          </p:cNvPr>
          <p:cNvGrpSpPr/>
          <p:nvPr/>
        </p:nvGrpSpPr>
        <p:grpSpPr>
          <a:xfrm>
            <a:off x="4676063" y="4860019"/>
            <a:ext cx="846162" cy="846163"/>
            <a:chOff x="4863471" y="2845098"/>
            <a:chExt cx="846162" cy="846163"/>
          </a:xfrm>
        </p:grpSpPr>
        <p:sp>
          <p:nvSpPr>
            <p:cNvPr id="213" name="Rectangle 212">
              <a:extLst>
                <a:ext uri="{FF2B5EF4-FFF2-40B4-BE49-F238E27FC236}">
                  <a16:creationId xmlns:a16="http://schemas.microsoft.com/office/drawing/2014/main" id="{35864227-02C6-44AD-AA25-170F23374FA1}"/>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4" name="Rectangle 213">
              <a:extLst>
                <a:ext uri="{FF2B5EF4-FFF2-40B4-BE49-F238E27FC236}">
                  <a16:creationId xmlns:a16="http://schemas.microsoft.com/office/drawing/2014/main" id="{59471D31-6D46-4E40-BDD9-302E8C623827}"/>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5" name="Rectangle 214">
              <a:extLst>
                <a:ext uri="{FF2B5EF4-FFF2-40B4-BE49-F238E27FC236}">
                  <a16:creationId xmlns:a16="http://schemas.microsoft.com/office/drawing/2014/main" id="{7DF27711-42C6-4909-A95A-CB5C3EBE35C4}"/>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6" name="Rectangle 215">
              <a:extLst>
                <a:ext uri="{FF2B5EF4-FFF2-40B4-BE49-F238E27FC236}">
                  <a16:creationId xmlns:a16="http://schemas.microsoft.com/office/drawing/2014/main" id="{7634CFC2-B29E-4406-AD9F-36CBD293D1AF}"/>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27" name="Group 226">
            <a:extLst>
              <a:ext uri="{FF2B5EF4-FFF2-40B4-BE49-F238E27FC236}">
                <a16:creationId xmlns:a16="http://schemas.microsoft.com/office/drawing/2014/main" id="{CF0C50E6-2C06-4657-873D-D4A1688D76AE}"/>
              </a:ext>
            </a:extLst>
          </p:cNvPr>
          <p:cNvGrpSpPr/>
          <p:nvPr/>
        </p:nvGrpSpPr>
        <p:grpSpPr>
          <a:xfrm>
            <a:off x="1938300" y="4946354"/>
            <a:ext cx="1269236" cy="846167"/>
            <a:chOff x="4863471" y="2845094"/>
            <a:chExt cx="1269236" cy="846167"/>
          </a:xfrm>
        </p:grpSpPr>
        <p:sp>
          <p:nvSpPr>
            <p:cNvPr id="228" name="Rectangle 227">
              <a:extLst>
                <a:ext uri="{FF2B5EF4-FFF2-40B4-BE49-F238E27FC236}">
                  <a16:creationId xmlns:a16="http://schemas.microsoft.com/office/drawing/2014/main" id="{864951C3-3DD7-45E0-BA2C-BD2AA9685617}"/>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9" name="Rectangle 228">
              <a:extLst>
                <a:ext uri="{FF2B5EF4-FFF2-40B4-BE49-F238E27FC236}">
                  <a16:creationId xmlns:a16="http://schemas.microsoft.com/office/drawing/2014/main" id="{D7824D00-EC82-4734-AF2D-285E4919BEDD}"/>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0" name="Rectangle 229">
              <a:extLst>
                <a:ext uri="{FF2B5EF4-FFF2-40B4-BE49-F238E27FC236}">
                  <a16:creationId xmlns:a16="http://schemas.microsoft.com/office/drawing/2014/main" id="{8EDCED3D-744F-410E-8D3E-FC68B2668AE0}"/>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1" name="Rectangle 230">
              <a:extLst>
                <a:ext uri="{FF2B5EF4-FFF2-40B4-BE49-F238E27FC236}">
                  <a16:creationId xmlns:a16="http://schemas.microsoft.com/office/drawing/2014/main" id="{52CAADF3-3534-498F-94A0-C6E1C0E6F922}"/>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2" name="Rectangle 231">
              <a:extLst>
                <a:ext uri="{FF2B5EF4-FFF2-40B4-BE49-F238E27FC236}">
                  <a16:creationId xmlns:a16="http://schemas.microsoft.com/office/drawing/2014/main" id="{A5D51ADF-4640-4617-BD6B-384DEFA795FF}"/>
                </a:ext>
              </a:extLst>
            </p:cNvPr>
            <p:cNvSpPr/>
            <p:nvPr/>
          </p:nvSpPr>
          <p:spPr>
            <a:xfrm>
              <a:off x="5709626" y="284509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3" name="Rectangle 232">
              <a:extLst>
                <a:ext uri="{FF2B5EF4-FFF2-40B4-BE49-F238E27FC236}">
                  <a16:creationId xmlns:a16="http://schemas.microsoft.com/office/drawing/2014/main" id="{CE370A63-2F95-474D-8C3C-50BE3EC3042A}"/>
                </a:ext>
              </a:extLst>
            </p:cNvPr>
            <p:cNvSpPr/>
            <p:nvPr/>
          </p:nvSpPr>
          <p:spPr>
            <a:xfrm>
              <a:off x="5707685" y="326817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3" name="Rectangle 52">
            <a:extLst>
              <a:ext uri="{FF2B5EF4-FFF2-40B4-BE49-F238E27FC236}">
                <a16:creationId xmlns:a16="http://schemas.microsoft.com/office/drawing/2014/main" id="{FCF4E1B0-35C3-0643-80DA-DF6A1C3914DF}"/>
              </a:ext>
            </a:extLst>
          </p:cNvPr>
          <p:cNvSpPr/>
          <p:nvPr/>
        </p:nvSpPr>
        <p:spPr>
          <a:xfrm>
            <a:off x="498650" y="6119177"/>
            <a:ext cx="5718232" cy="369332"/>
          </a:xfrm>
          <a:prstGeom prst="rect">
            <a:avLst/>
          </a:prstGeom>
        </p:spPr>
        <p:txBody>
          <a:bodyPr wrap="none">
            <a:spAutoFit/>
          </a:bodyPr>
          <a:lstStyle/>
          <a:p>
            <a:r>
              <a:rPr lang="en-CA">
                <a:solidFill>
                  <a:srgbClr val="282828"/>
                </a:solidFill>
                <a:latin typeface="Cavolini" panose="03000502040302020204" pitchFamily="66" charset="0"/>
                <a:cs typeface="Cavolini" panose="03000502040302020204" pitchFamily="66" charset="0"/>
              </a:rPr>
              <a:t>What do you notice? What do you wonder?</a:t>
            </a:r>
          </a:p>
        </p:txBody>
      </p:sp>
      <p:grpSp>
        <p:nvGrpSpPr>
          <p:cNvPr id="55" name="Group 54">
            <a:extLst>
              <a:ext uri="{FF2B5EF4-FFF2-40B4-BE49-F238E27FC236}">
                <a16:creationId xmlns:a16="http://schemas.microsoft.com/office/drawing/2014/main" id="{D283A1E5-E600-3048-A460-2B6015618210}"/>
              </a:ext>
            </a:extLst>
          </p:cNvPr>
          <p:cNvGrpSpPr/>
          <p:nvPr/>
        </p:nvGrpSpPr>
        <p:grpSpPr>
          <a:xfrm>
            <a:off x="6542446" y="4070501"/>
            <a:ext cx="2538472" cy="1269245"/>
            <a:chOff x="6571622" y="4311731"/>
            <a:chExt cx="2538472" cy="1269245"/>
          </a:xfrm>
        </p:grpSpPr>
        <p:sp>
          <p:nvSpPr>
            <p:cNvPr id="4" name="Rectangle 239">
              <a:extLst>
                <a:ext uri="{FF2B5EF4-FFF2-40B4-BE49-F238E27FC236}">
                  <a16:creationId xmlns:a16="http://schemas.microsoft.com/office/drawing/2014/main" id="{FFD54249-987C-BC4F-8054-BF92FC976D3D}"/>
                </a:ext>
              </a:extLst>
            </p:cNvPr>
            <p:cNvSpPr/>
            <p:nvPr/>
          </p:nvSpPr>
          <p:spPr>
            <a:xfrm>
              <a:off x="6571622"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240">
              <a:extLst>
                <a:ext uri="{FF2B5EF4-FFF2-40B4-BE49-F238E27FC236}">
                  <a16:creationId xmlns:a16="http://schemas.microsoft.com/office/drawing/2014/main" id="{5AC7B1A9-A566-1745-8066-BF69EAFF0CE7}"/>
                </a:ext>
              </a:extLst>
            </p:cNvPr>
            <p:cNvSpPr/>
            <p:nvPr/>
          </p:nvSpPr>
          <p:spPr>
            <a:xfrm>
              <a:off x="6571622"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241">
              <a:extLst>
                <a:ext uri="{FF2B5EF4-FFF2-40B4-BE49-F238E27FC236}">
                  <a16:creationId xmlns:a16="http://schemas.microsoft.com/office/drawing/2014/main" id="{91D937BD-EA44-1A4E-8388-9FE1254B269D}"/>
                </a:ext>
              </a:extLst>
            </p:cNvPr>
            <p:cNvSpPr/>
            <p:nvPr/>
          </p:nvSpPr>
          <p:spPr>
            <a:xfrm>
              <a:off x="6571622"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242">
              <a:extLst>
                <a:ext uri="{FF2B5EF4-FFF2-40B4-BE49-F238E27FC236}">
                  <a16:creationId xmlns:a16="http://schemas.microsoft.com/office/drawing/2014/main" id="{98E9247D-A61B-C943-91C8-114229347888}"/>
                </a:ext>
              </a:extLst>
            </p:cNvPr>
            <p:cNvSpPr/>
            <p:nvPr/>
          </p:nvSpPr>
          <p:spPr>
            <a:xfrm>
              <a:off x="6994702"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4" name="Rectangle 243">
              <a:extLst>
                <a:ext uri="{FF2B5EF4-FFF2-40B4-BE49-F238E27FC236}">
                  <a16:creationId xmlns:a16="http://schemas.microsoft.com/office/drawing/2014/main" id="{F2635DF8-13E7-724D-952A-9274DB74B41C}"/>
                </a:ext>
              </a:extLst>
            </p:cNvPr>
            <p:cNvSpPr/>
            <p:nvPr/>
          </p:nvSpPr>
          <p:spPr>
            <a:xfrm>
              <a:off x="6994702"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5" name="Rectangle 244">
              <a:extLst>
                <a:ext uri="{FF2B5EF4-FFF2-40B4-BE49-F238E27FC236}">
                  <a16:creationId xmlns:a16="http://schemas.microsoft.com/office/drawing/2014/main" id="{EC1AC9A3-9234-C44F-9745-80093BC69577}"/>
                </a:ext>
              </a:extLst>
            </p:cNvPr>
            <p:cNvSpPr/>
            <p:nvPr/>
          </p:nvSpPr>
          <p:spPr>
            <a:xfrm>
              <a:off x="6994702"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6" name="Rectangle 245">
              <a:extLst>
                <a:ext uri="{FF2B5EF4-FFF2-40B4-BE49-F238E27FC236}">
                  <a16:creationId xmlns:a16="http://schemas.microsoft.com/office/drawing/2014/main" id="{8C0E21B9-6D33-514B-9DE3-98814244F732}"/>
                </a:ext>
              </a:extLst>
            </p:cNvPr>
            <p:cNvSpPr/>
            <p:nvPr/>
          </p:nvSpPr>
          <p:spPr>
            <a:xfrm>
              <a:off x="7417780"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7" name="Rectangle 246">
              <a:extLst>
                <a:ext uri="{FF2B5EF4-FFF2-40B4-BE49-F238E27FC236}">
                  <a16:creationId xmlns:a16="http://schemas.microsoft.com/office/drawing/2014/main" id="{086793FF-E4BA-134E-98AB-F90C4F0FAAC0}"/>
                </a:ext>
              </a:extLst>
            </p:cNvPr>
            <p:cNvSpPr/>
            <p:nvPr/>
          </p:nvSpPr>
          <p:spPr>
            <a:xfrm>
              <a:off x="7417780"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8" name="Rectangle 247">
              <a:extLst>
                <a:ext uri="{FF2B5EF4-FFF2-40B4-BE49-F238E27FC236}">
                  <a16:creationId xmlns:a16="http://schemas.microsoft.com/office/drawing/2014/main" id="{C3778234-F3BF-9C40-A29C-2C6EA759506E}"/>
                </a:ext>
              </a:extLst>
            </p:cNvPr>
            <p:cNvSpPr/>
            <p:nvPr/>
          </p:nvSpPr>
          <p:spPr>
            <a:xfrm>
              <a:off x="7417780"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9" name="Rectangle 248">
              <a:extLst>
                <a:ext uri="{FF2B5EF4-FFF2-40B4-BE49-F238E27FC236}">
                  <a16:creationId xmlns:a16="http://schemas.microsoft.com/office/drawing/2014/main" id="{F14F4D76-E616-3746-B254-A01C5861084F}"/>
                </a:ext>
              </a:extLst>
            </p:cNvPr>
            <p:cNvSpPr/>
            <p:nvPr/>
          </p:nvSpPr>
          <p:spPr>
            <a:xfrm>
              <a:off x="7840858"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0" name="Rectangle 249">
              <a:extLst>
                <a:ext uri="{FF2B5EF4-FFF2-40B4-BE49-F238E27FC236}">
                  <a16:creationId xmlns:a16="http://schemas.microsoft.com/office/drawing/2014/main" id="{6B6D1ABA-5D71-5241-B3FB-F1BA0430C816}"/>
                </a:ext>
              </a:extLst>
            </p:cNvPr>
            <p:cNvSpPr/>
            <p:nvPr/>
          </p:nvSpPr>
          <p:spPr>
            <a:xfrm>
              <a:off x="7840858"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1" name="Rectangle 250">
              <a:extLst>
                <a:ext uri="{FF2B5EF4-FFF2-40B4-BE49-F238E27FC236}">
                  <a16:creationId xmlns:a16="http://schemas.microsoft.com/office/drawing/2014/main" id="{45BE3017-46CB-2445-82F5-55A8C1477A20}"/>
                </a:ext>
              </a:extLst>
            </p:cNvPr>
            <p:cNvSpPr/>
            <p:nvPr/>
          </p:nvSpPr>
          <p:spPr>
            <a:xfrm>
              <a:off x="7840858"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2" name="Rectangle 251">
              <a:extLst>
                <a:ext uri="{FF2B5EF4-FFF2-40B4-BE49-F238E27FC236}">
                  <a16:creationId xmlns:a16="http://schemas.microsoft.com/office/drawing/2014/main" id="{DD68CF30-9255-ED44-A96C-692A2A352AC0}"/>
                </a:ext>
              </a:extLst>
            </p:cNvPr>
            <p:cNvSpPr/>
            <p:nvPr/>
          </p:nvSpPr>
          <p:spPr>
            <a:xfrm>
              <a:off x="8263936"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3" name="Rectangle 252">
              <a:extLst>
                <a:ext uri="{FF2B5EF4-FFF2-40B4-BE49-F238E27FC236}">
                  <a16:creationId xmlns:a16="http://schemas.microsoft.com/office/drawing/2014/main" id="{D65241F5-57CE-E64A-8E17-3270E63D0C63}"/>
                </a:ext>
              </a:extLst>
            </p:cNvPr>
            <p:cNvSpPr/>
            <p:nvPr/>
          </p:nvSpPr>
          <p:spPr>
            <a:xfrm>
              <a:off x="8263936"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4" name="Rectangle 253">
              <a:extLst>
                <a:ext uri="{FF2B5EF4-FFF2-40B4-BE49-F238E27FC236}">
                  <a16:creationId xmlns:a16="http://schemas.microsoft.com/office/drawing/2014/main" id="{38E7E8DC-41B4-8943-9867-749AD676C9DB}"/>
                </a:ext>
              </a:extLst>
            </p:cNvPr>
            <p:cNvSpPr/>
            <p:nvPr/>
          </p:nvSpPr>
          <p:spPr>
            <a:xfrm>
              <a:off x="8263936"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5" name="Rectangle 254">
              <a:extLst>
                <a:ext uri="{FF2B5EF4-FFF2-40B4-BE49-F238E27FC236}">
                  <a16:creationId xmlns:a16="http://schemas.microsoft.com/office/drawing/2014/main" id="{07997A7C-FE3B-E846-B023-F87E2A792136}"/>
                </a:ext>
              </a:extLst>
            </p:cNvPr>
            <p:cNvSpPr/>
            <p:nvPr/>
          </p:nvSpPr>
          <p:spPr>
            <a:xfrm>
              <a:off x="8687013" y="4311731"/>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6" name="Rectangle 255">
              <a:extLst>
                <a:ext uri="{FF2B5EF4-FFF2-40B4-BE49-F238E27FC236}">
                  <a16:creationId xmlns:a16="http://schemas.microsoft.com/office/drawing/2014/main" id="{84845F22-905F-8B4B-B581-280529CC9E06}"/>
                </a:ext>
              </a:extLst>
            </p:cNvPr>
            <p:cNvSpPr/>
            <p:nvPr/>
          </p:nvSpPr>
          <p:spPr>
            <a:xfrm>
              <a:off x="8687013" y="4734814"/>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7" name="Rectangle 256">
              <a:extLst>
                <a:ext uri="{FF2B5EF4-FFF2-40B4-BE49-F238E27FC236}">
                  <a16:creationId xmlns:a16="http://schemas.microsoft.com/office/drawing/2014/main" id="{B7653885-7BED-1443-A9B6-904411F409BF}"/>
                </a:ext>
              </a:extLst>
            </p:cNvPr>
            <p:cNvSpPr/>
            <p:nvPr/>
          </p:nvSpPr>
          <p:spPr>
            <a:xfrm>
              <a:off x="8687013" y="5157895"/>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58" name="Group 257">
            <a:extLst>
              <a:ext uri="{FF2B5EF4-FFF2-40B4-BE49-F238E27FC236}">
                <a16:creationId xmlns:a16="http://schemas.microsoft.com/office/drawing/2014/main" id="{4BCE0770-19D2-2949-8ED8-5EDC6BC70233}"/>
              </a:ext>
            </a:extLst>
          </p:cNvPr>
          <p:cNvGrpSpPr/>
          <p:nvPr/>
        </p:nvGrpSpPr>
        <p:grpSpPr>
          <a:xfrm>
            <a:off x="5740138" y="2427960"/>
            <a:ext cx="1692323" cy="846164"/>
            <a:chOff x="6531195" y="2692568"/>
            <a:chExt cx="1692323" cy="846164"/>
          </a:xfrm>
        </p:grpSpPr>
        <p:grpSp>
          <p:nvGrpSpPr>
            <p:cNvPr id="259" name="Group 258">
              <a:extLst>
                <a:ext uri="{FF2B5EF4-FFF2-40B4-BE49-F238E27FC236}">
                  <a16:creationId xmlns:a16="http://schemas.microsoft.com/office/drawing/2014/main" id="{81603188-C9DE-854B-B47E-332656303D19}"/>
                </a:ext>
              </a:extLst>
            </p:cNvPr>
            <p:cNvGrpSpPr/>
            <p:nvPr/>
          </p:nvGrpSpPr>
          <p:grpSpPr>
            <a:xfrm>
              <a:off x="6531195" y="2692569"/>
              <a:ext cx="846162" cy="846163"/>
              <a:chOff x="4863471" y="2845098"/>
              <a:chExt cx="846162" cy="846163"/>
            </a:xfrm>
          </p:grpSpPr>
          <p:sp>
            <p:nvSpPr>
              <p:cNvPr id="265" name="Rectangle 264">
                <a:extLst>
                  <a:ext uri="{FF2B5EF4-FFF2-40B4-BE49-F238E27FC236}">
                    <a16:creationId xmlns:a16="http://schemas.microsoft.com/office/drawing/2014/main" id="{04299CBF-C487-A64D-8AE4-81AE322F2536}"/>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6" name="Rectangle 265">
                <a:extLst>
                  <a:ext uri="{FF2B5EF4-FFF2-40B4-BE49-F238E27FC236}">
                    <a16:creationId xmlns:a16="http://schemas.microsoft.com/office/drawing/2014/main" id="{B63A97B7-298A-8142-BA11-0ACB22F86053}"/>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7" name="Rectangle 266">
                <a:extLst>
                  <a:ext uri="{FF2B5EF4-FFF2-40B4-BE49-F238E27FC236}">
                    <a16:creationId xmlns:a16="http://schemas.microsoft.com/office/drawing/2014/main" id="{F6F9A4BC-1F84-EC4F-AF56-403168248BCC}"/>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8" name="Rectangle 267">
                <a:extLst>
                  <a:ext uri="{FF2B5EF4-FFF2-40B4-BE49-F238E27FC236}">
                    <a16:creationId xmlns:a16="http://schemas.microsoft.com/office/drawing/2014/main" id="{2D0E465E-E203-7745-A696-D1CEB445C67A}"/>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60" name="Group 259">
              <a:extLst>
                <a:ext uri="{FF2B5EF4-FFF2-40B4-BE49-F238E27FC236}">
                  <a16:creationId xmlns:a16="http://schemas.microsoft.com/office/drawing/2014/main" id="{2E09499D-A5BE-5A46-A114-349E4579CB42}"/>
                </a:ext>
              </a:extLst>
            </p:cNvPr>
            <p:cNvGrpSpPr/>
            <p:nvPr/>
          </p:nvGrpSpPr>
          <p:grpSpPr>
            <a:xfrm>
              <a:off x="7377356" y="2692568"/>
              <a:ext cx="846162" cy="846163"/>
              <a:chOff x="4863471" y="2845098"/>
              <a:chExt cx="846162" cy="846163"/>
            </a:xfrm>
          </p:grpSpPr>
          <p:sp>
            <p:nvSpPr>
              <p:cNvPr id="261" name="Rectangle 260">
                <a:extLst>
                  <a:ext uri="{FF2B5EF4-FFF2-40B4-BE49-F238E27FC236}">
                    <a16:creationId xmlns:a16="http://schemas.microsoft.com/office/drawing/2014/main" id="{B102EF9E-4ED3-C640-8803-94A916B00372}"/>
                  </a:ext>
                </a:extLst>
              </p:cNvPr>
              <p:cNvSpPr/>
              <p:nvPr/>
            </p:nvSpPr>
            <p:spPr>
              <a:xfrm>
                <a:off x="5286552" y="28450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2" name="Rectangle 261">
                <a:extLst>
                  <a:ext uri="{FF2B5EF4-FFF2-40B4-BE49-F238E27FC236}">
                    <a16:creationId xmlns:a16="http://schemas.microsoft.com/office/drawing/2014/main" id="{55BF339D-2105-534E-8315-E74B55B7A4CB}"/>
                  </a:ext>
                </a:extLst>
              </p:cNvPr>
              <p:cNvSpPr/>
              <p:nvPr/>
            </p:nvSpPr>
            <p:spPr>
              <a:xfrm>
                <a:off x="4863472" y="28450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3" name="Rectangle 262">
                <a:extLst>
                  <a:ext uri="{FF2B5EF4-FFF2-40B4-BE49-F238E27FC236}">
                    <a16:creationId xmlns:a16="http://schemas.microsoft.com/office/drawing/2014/main" id="{D115D857-FBCE-204A-9DBF-E6F17C5E5883}"/>
                  </a:ext>
                </a:extLst>
              </p:cNvPr>
              <p:cNvSpPr/>
              <p:nvPr/>
            </p:nvSpPr>
            <p:spPr>
              <a:xfrm>
                <a:off x="4863471" y="3268180"/>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4" name="Rectangle 263">
                <a:extLst>
                  <a:ext uri="{FF2B5EF4-FFF2-40B4-BE49-F238E27FC236}">
                    <a16:creationId xmlns:a16="http://schemas.microsoft.com/office/drawing/2014/main" id="{E5F6C432-AD54-FD44-95A4-C8049534DB52}"/>
                  </a:ext>
                </a:extLst>
              </p:cNvPr>
              <p:cNvSpPr/>
              <p:nvPr/>
            </p:nvSpPr>
            <p:spPr>
              <a:xfrm>
                <a:off x="5286552" y="326817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nvGrpSpPr>
          <p:cNvPr id="58" name="Group 57">
            <a:extLst>
              <a:ext uri="{FF2B5EF4-FFF2-40B4-BE49-F238E27FC236}">
                <a16:creationId xmlns:a16="http://schemas.microsoft.com/office/drawing/2014/main" id="{F49F94B8-B62E-BC4B-AAFB-9145149E984B}"/>
              </a:ext>
            </a:extLst>
          </p:cNvPr>
          <p:cNvGrpSpPr/>
          <p:nvPr/>
        </p:nvGrpSpPr>
        <p:grpSpPr>
          <a:xfrm>
            <a:off x="9951267" y="4915236"/>
            <a:ext cx="1692323" cy="1269244"/>
            <a:chOff x="9951267" y="4915236"/>
            <a:chExt cx="1692323" cy="1269244"/>
          </a:xfrm>
        </p:grpSpPr>
        <p:sp>
          <p:nvSpPr>
            <p:cNvPr id="235" name="Rectangle 234">
              <a:extLst>
                <a:ext uri="{FF2B5EF4-FFF2-40B4-BE49-F238E27FC236}">
                  <a16:creationId xmlns:a16="http://schemas.microsoft.com/office/drawing/2014/main" id="{0DA30E11-27AB-4F08-BC04-067305747806}"/>
                </a:ext>
              </a:extLst>
            </p:cNvPr>
            <p:cNvSpPr/>
            <p:nvPr/>
          </p:nvSpPr>
          <p:spPr>
            <a:xfrm>
              <a:off x="10374348" y="4915237"/>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6" name="Rectangle 235">
              <a:extLst>
                <a:ext uri="{FF2B5EF4-FFF2-40B4-BE49-F238E27FC236}">
                  <a16:creationId xmlns:a16="http://schemas.microsoft.com/office/drawing/2014/main" id="{4395DBF2-EE8D-45E2-A92D-54352F4B3ADC}"/>
                </a:ext>
              </a:extLst>
            </p:cNvPr>
            <p:cNvSpPr/>
            <p:nvPr/>
          </p:nvSpPr>
          <p:spPr>
            <a:xfrm>
              <a:off x="9951268" y="491523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7" name="Rectangle 236">
              <a:extLst>
                <a:ext uri="{FF2B5EF4-FFF2-40B4-BE49-F238E27FC236}">
                  <a16:creationId xmlns:a16="http://schemas.microsoft.com/office/drawing/2014/main" id="{BA6DCAF7-431F-4A45-9E80-C80DA6E1857C}"/>
                </a:ext>
              </a:extLst>
            </p:cNvPr>
            <p:cNvSpPr/>
            <p:nvPr/>
          </p:nvSpPr>
          <p:spPr>
            <a:xfrm>
              <a:off x="9951267" y="533831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8" name="Rectangle 237">
              <a:extLst>
                <a:ext uri="{FF2B5EF4-FFF2-40B4-BE49-F238E27FC236}">
                  <a16:creationId xmlns:a16="http://schemas.microsoft.com/office/drawing/2014/main" id="{9FB799A2-5251-402B-8779-55123B0C0BDE}"/>
                </a:ext>
              </a:extLst>
            </p:cNvPr>
            <p:cNvSpPr/>
            <p:nvPr/>
          </p:nvSpPr>
          <p:spPr>
            <a:xfrm>
              <a:off x="10374348" y="533831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0" name="Rectangle 239">
              <a:extLst>
                <a:ext uri="{FF2B5EF4-FFF2-40B4-BE49-F238E27FC236}">
                  <a16:creationId xmlns:a16="http://schemas.microsoft.com/office/drawing/2014/main" id="{D7B083E2-2285-455C-BDB8-B94BD9E33F93}"/>
                </a:ext>
              </a:extLst>
            </p:cNvPr>
            <p:cNvSpPr/>
            <p:nvPr/>
          </p:nvSpPr>
          <p:spPr>
            <a:xfrm>
              <a:off x="11220509" y="4915236"/>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1" name="Rectangle 240">
              <a:extLst>
                <a:ext uri="{FF2B5EF4-FFF2-40B4-BE49-F238E27FC236}">
                  <a16:creationId xmlns:a16="http://schemas.microsoft.com/office/drawing/2014/main" id="{76156463-FDF3-4EB7-A931-63D18DB15924}"/>
                </a:ext>
              </a:extLst>
            </p:cNvPr>
            <p:cNvSpPr/>
            <p:nvPr/>
          </p:nvSpPr>
          <p:spPr>
            <a:xfrm>
              <a:off x="10797429" y="4915237"/>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2" name="Rectangle 241">
              <a:extLst>
                <a:ext uri="{FF2B5EF4-FFF2-40B4-BE49-F238E27FC236}">
                  <a16:creationId xmlns:a16="http://schemas.microsoft.com/office/drawing/2014/main" id="{4443C4F5-0999-4AEA-9032-FE5021EBF9A6}"/>
                </a:ext>
              </a:extLst>
            </p:cNvPr>
            <p:cNvSpPr/>
            <p:nvPr/>
          </p:nvSpPr>
          <p:spPr>
            <a:xfrm>
              <a:off x="10797428" y="533831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3" name="Rectangle 242">
              <a:extLst>
                <a:ext uri="{FF2B5EF4-FFF2-40B4-BE49-F238E27FC236}">
                  <a16:creationId xmlns:a16="http://schemas.microsoft.com/office/drawing/2014/main" id="{B3630D98-1440-4D9B-B196-ED5170B2DE39}"/>
                </a:ext>
              </a:extLst>
            </p:cNvPr>
            <p:cNvSpPr/>
            <p:nvPr/>
          </p:nvSpPr>
          <p:spPr>
            <a:xfrm>
              <a:off x="11220509" y="5338317"/>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Rectangle 268">
              <a:extLst>
                <a:ext uri="{FF2B5EF4-FFF2-40B4-BE49-F238E27FC236}">
                  <a16:creationId xmlns:a16="http://schemas.microsoft.com/office/drawing/2014/main" id="{124714A2-58B2-D140-B507-E031172B76D8}"/>
                </a:ext>
              </a:extLst>
            </p:cNvPr>
            <p:cNvSpPr/>
            <p:nvPr/>
          </p:nvSpPr>
          <p:spPr>
            <a:xfrm>
              <a:off x="10374347" y="57613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Rectangle 269">
              <a:extLst>
                <a:ext uri="{FF2B5EF4-FFF2-40B4-BE49-F238E27FC236}">
                  <a16:creationId xmlns:a16="http://schemas.microsoft.com/office/drawing/2014/main" id="{5B1D322A-F33E-1346-9E06-3ED77432EAF7}"/>
                </a:ext>
              </a:extLst>
            </p:cNvPr>
            <p:cNvSpPr/>
            <p:nvPr/>
          </p:nvSpPr>
          <p:spPr>
            <a:xfrm>
              <a:off x="9951267" y="5761399"/>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1" name="Rectangle 270">
              <a:extLst>
                <a:ext uri="{FF2B5EF4-FFF2-40B4-BE49-F238E27FC236}">
                  <a16:creationId xmlns:a16="http://schemas.microsoft.com/office/drawing/2014/main" id="{01271688-DE0B-934C-B354-765E62FB7CD9}"/>
                </a:ext>
              </a:extLst>
            </p:cNvPr>
            <p:cNvSpPr/>
            <p:nvPr/>
          </p:nvSpPr>
          <p:spPr>
            <a:xfrm>
              <a:off x="11220508" y="5761397"/>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Rectangle 271">
              <a:extLst>
                <a:ext uri="{FF2B5EF4-FFF2-40B4-BE49-F238E27FC236}">
                  <a16:creationId xmlns:a16="http://schemas.microsoft.com/office/drawing/2014/main" id="{AD49961E-89CF-1E43-B0E5-9A538FF73416}"/>
                </a:ext>
              </a:extLst>
            </p:cNvPr>
            <p:cNvSpPr/>
            <p:nvPr/>
          </p:nvSpPr>
          <p:spPr>
            <a:xfrm>
              <a:off x="10797428" y="5761398"/>
              <a:ext cx="423081" cy="42308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268103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pic>
        <p:nvPicPr>
          <p:cNvPr id="13" name="Picture 12" descr="Text, background pattern&#10;&#10;Description automatically generated">
            <a:extLst>
              <a:ext uri="{FF2B5EF4-FFF2-40B4-BE49-F238E27FC236}">
                <a16:creationId xmlns:a16="http://schemas.microsoft.com/office/drawing/2014/main" id="{30A3A991-1A1A-D343-BF8F-B25525949BCA}"/>
              </a:ext>
            </a:extLst>
          </p:cNvPr>
          <p:cNvPicPr>
            <a:picLocks noChangeAspect="1"/>
          </p:cNvPicPr>
          <p:nvPr/>
        </p:nvPicPr>
        <p:blipFill>
          <a:blip r:embed="rId3"/>
          <a:stretch>
            <a:fillRect/>
          </a:stretch>
        </p:blipFill>
        <p:spPr>
          <a:xfrm>
            <a:off x="1891929" y="232206"/>
            <a:ext cx="9284823" cy="5895538"/>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C4DC54D6-C45C-1C4E-9E4D-54A20EAA7195}"/>
              </a:ext>
            </a:extLst>
          </p:cNvPr>
          <p:cNvSpPr/>
          <p:nvPr/>
        </p:nvSpPr>
        <p:spPr>
          <a:xfrm>
            <a:off x="485636" y="6095103"/>
            <a:ext cx="11265720" cy="646331"/>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Create a table with your own dimensions to see where the billiard ball will end up. </a:t>
            </a:r>
          </a:p>
          <a:p>
            <a:r>
              <a:rPr lang="en-CA">
                <a:solidFill>
                  <a:srgbClr val="282828"/>
                </a:solidFill>
                <a:latin typeface="Cavolini" panose="03000502040302020204" pitchFamily="66" charset="0"/>
                <a:cs typeface="Cavolini" panose="03000502040302020204" pitchFamily="66" charset="0"/>
              </a:rPr>
              <a:t>Remember to start in the </a:t>
            </a:r>
            <a:r>
              <a:rPr lang="en-CA" b="1">
                <a:solidFill>
                  <a:srgbClr val="282828"/>
                </a:solidFill>
                <a:latin typeface="Cavolini" panose="03000502040302020204" pitchFamily="66" charset="0"/>
                <a:cs typeface="Cavolini" panose="03000502040302020204" pitchFamily="66" charset="0"/>
              </a:rPr>
              <a:t>bottom left </a:t>
            </a:r>
            <a:r>
              <a:rPr lang="en-CA">
                <a:solidFill>
                  <a:srgbClr val="282828"/>
                </a:solidFill>
                <a:latin typeface="Cavolini" panose="03000502040302020204" pitchFamily="66" charset="0"/>
                <a:cs typeface="Cavolini" panose="03000502040302020204" pitchFamily="66" charset="0"/>
              </a:rPr>
              <a:t>corner each time. </a:t>
            </a:r>
          </a:p>
        </p:txBody>
      </p:sp>
    </p:spTree>
    <p:extLst>
      <p:ext uri="{BB962C8B-B14F-4D97-AF65-F5344CB8AC3E}">
        <p14:creationId xmlns:p14="http://schemas.microsoft.com/office/powerpoint/2010/main" val="26594415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C4DC54D6-C45C-1C4E-9E4D-54A20EAA7195}"/>
              </a:ext>
            </a:extLst>
          </p:cNvPr>
          <p:cNvSpPr/>
          <p:nvPr/>
        </p:nvSpPr>
        <p:spPr>
          <a:xfrm>
            <a:off x="1217493" y="1019269"/>
            <a:ext cx="11265720" cy="646331"/>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What information would be helpful to track?</a:t>
            </a:r>
          </a:p>
          <a:p>
            <a:r>
              <a:rPr lang="en-CA">
                <a:solidFill>
                  <a:srgbClr val="282828"/>
                </a:solidFill>
                <a:latin typeface="Cavolini" panose="03000502040302020204" pitchFamily="66" charset="0"/>
                <a:cs typeface="Cavolini" panose="03000502040302020204" pitchFamily="66" charset="0"/>
              </a:rPr>
              <a:t>Create a </a:t>
            </a:r>
            <a:r>
              <a:rPr lang="en-CA" b="1">
                <a:solidFill>
                  <a:srgbClr val="282828"/>
                </a:solidFill>
                <a:latin typeface="Cavolini" panose="03000502040302020204" pitchFamily="66" charset="0"/>
                <a:cs typeface="Cavolini" panose="03000502040302020204" pitchFamily="66" charset="0"/>
              </a:rPr>
              <a:t>table of values </a:t>
            </a:r>
            <a:r>
              <a:rPr lang="en-CA">
                <a:solidFill>
                  <a:srgbClr val="282828"/>
                </a:solidFill>
                <a:latin typeface="Cavolini" panose="03000502040302020204" pitchFamily="66" charset="0"/>
                <a:cs typeface="Cavolini" panose="03000502040302020204" pitchFamily="66" charset="0"/>
              </a:rPr>
              <a:t>to track your findings:</a:t>
            </a:r>
          </a:p>
        </p:txBody>
      </p:sp>
    </p:spTree>
    <p:extLst>
      <p:ext uri="{BB962C8B-B14F-4D97-AF65-F5344CB8AC3E}">
        <p14:creationId xmlns:p14="http://schemas.microsoft.com/office/powerpoint/2010/main" val="303378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C4DC54D6-C45C-1C4E-9E4D-54A20EAA7195}"/>
              </a:ext>
            </a:extLst>
          </p:cNvPr>
          <p:cNvSpPr/>
          <p:nvPr/>
        </p:nvSpPr>
        <p:spPr>
          <a:xfrm>
            <a:off x="508984" y="1399083"/>
            <a:ext cx="10773981" cy="4801314"/>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Based on your findings, what do you know for sure about making predictions on these billiard tables?</a:t>
            </a: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endParaRPr lang="en-CA">
              <a:solidFill>
                <a:srgbClr val="282828"/>
              </a:solidFill>
              <a:latin typeface="Cavolini" panose="03000502040302020204" pitchFamily="66" charset="0"/>
              <a:cs typeface="Cavolini" panose="03000502040302020204" pitchFamily="66" charset="0"/>
            </a:endParaRPr>
          </a:p>
          <a:p>
            <a:r>
              <a:rPr lang="en-CA">
                <a:solidFill>
                  <a:srgbClr val="282828"/>
                </a:solidFill>
                <a:latin typeface="Cavolini" panose="03000502040302020204" pitchFamily="66" charset="0"/>
                <a:cs typeface="Cavolini" panose="03000502040302020204" pitchFamily="66" charset="0"/>
              </a:rPr>
              <a:t>Could you predict which pocket the ball will land in on a table of size: </a:t>
            </a:r>
          </a:p>
          <a:p>
            <a:pPr marL="742950" lvl="1"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a:solidFill>
                  <a:srgbClr val="282828"/>
                </a:solidFill>
                <a:latin typeface="Cavolini" panose="03000502040302020204" pitchFamily="66" charset="0"/>
                <a:cs typeface="Cavolini" panose="03000502040302020204" pitchFamily="66" charset="0"/>
              </a:rPr>
              <a:t>10 x 12?</a:t>
            </a:r>
          </a:p>
          <a:p>
            <a:pPr marL="742950" lvl="1"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a:solidFill>
                  <a:srgbClr val="282828"/>
                </a:solidFill>
                <a:latin typeface="Cavolini" panose="03000502040302020204" pitchFamily="66" charset="0"/>
                <a:cs typeface="Cavolini" panose="03000502040302020204" pitchFamily="66" charset="0"/>
              </a:rPr>
              <a:t>7 x 9?</a:t>
            </a:r>
          </a:p>
          <a:p>
            <a:pPr marL="742950" lvl="1" indent="-285750">
              <a:buFont typeface="Arial" panose="020B0604020202020204" pitchFamily="34" charset="0"/>
              <a:buChar char="•"/>
            </a:pPr>
            <a:endParaRPr lang="en-CA">
              <a:solidFill>
                <a:srgbClr val="282828"/>
              </a:solidFill>
              <a:latin typeface="Cavolini" panose="03000502040302020204" pitchFamily="66" charset="0"/>
              <a:cs typeface="Cavolini" panose="03000502040302020204" pitchFamily="66" charset="0"/>
            </a:endParaRPr>
          </a:p>
          <a:p>
            <a:pPr marL="742950" lvl="1" indent="-285750">
              <a:buFont typeface="Arial" panose="020B0604020202020204" pitchFamily="34" charset="0"/>
              <a:buChar char="•"/>
            </a:pPr>
            <a:r>
              <a:rPr lang="en-CA">
                <a:solidFill>
                  <a:srgbClr val="282828"/>
                </a:solidFill>
                <a:latin typeface="Cavolini" panose="03000502040302020204" pitchFamily="66" charset="0"/>
                <a:cs typeface="Cavolini" panose="03000502040302020204" pitchFamily="66" charset="0"/>
              </a:rPr>
              <a:t>8 x 11?</a:t>
            </a:r>
          </a:p>
          <a:p>
            <a:endParaRPr lang="en-CA">
              <a:solidFill>
                <a:srgbClr val="282828"/>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2892598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8202810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3644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pic>
        <p:nvPicPr>
          <p:cNvPr id="5" name="Online Media 4" title="Can you solve the vampire hunter riddle? - Dan Finkel">
            <a:hlinkClick r:id="" action="ppaction://media"/>
            <a:extLst>
              <a:ext uri="{FF2B5EF4-FFF2-40B4-BE49-F238E27FC236}">
                <a16:creationId xmlns:a16="http://schemas.microsoft.com/office/drawing/2014/main" id="{F61BFE2D-1B3F-42DD-A191-89D683C83C00}"/>
              </a:ext>
            </a:extLst>
          </p:cNvPr>
          <p:cNvPicPr>
            <a:picLocks noRot="1" noChangeAspect="1"/>
          </p:cNvPicPr>
          <p:nvPr>
            <a:videoFile r:link="rId1"/>
          </p:nvPr>
        </p:nvPicPr>
        <p:blipFill>
          <a:blip r:embed="rId4"/>
          <a:stretch>
            <a:fillRect/>
          </a:stretch>
        </p:blipFill>
        <p:spPr>
          <a:xfrm>
            <a:off x="2362608" y="1319633"/>
            <a:ext cx="7466784" cy="4218733"/>
          </a:xfrm>
          <a:prstGeom prst="rect">
            <a:avLst/>
          </a:prstGeom>
        </p:spPr>
      </p:pic>
    </p:spTree>
    <p:extLst>
      <p:ext uri="{BB962C8B-B14F-4D97-AF65-F5344CB8AC3E}">
        <p14:creationId xmlns:p14="http://schemas.microsoft.com/office/powerpoint/2010/main" val="7326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pic>
        <p:nvPicPr>
          <p:cNvPr id="5" name="Picture 4" descr="Text, background pattern&#10;&#10;Description automatically generated">
            <a:extLst>
              <a:ext uri="{FF2B5EF4-FFF2-40B4-BE49-F238E27FC236}">
                <a16:creationId xmlns:a16="http://schemas.microsoft.com/office/drawing/2014/main" id="{A4036DA7-9188-A94E-AAB4-91C4A1DB31EE}"/>
              </a:ext>
            </a:extLst>
          </p:cNvPr>
          <p:cNvPicPr>
            <a:picLocks noChangeAspect="1"/>
          </p:cNvPicPr>
          <p:nvPr/>
        </p:nvPicPr>
        <p:blipFill>
          <a:blip r:embed="rId3"/>
          <a:stretch>
            <a:fillRect/>
          </a:stretch>
        </p:blipFill>
        <p:spPr>
          <a:xfrm>
            <a:off x="2454544" y="872274"/>
            <a:ext cx="8502506" cy="5398794"/>
          </a:xfrm>
          <a:prstGeom prst="rect">
            <a:avLst/>
          </a:prstGeom>
        </p:spPr>
      </p:pic>
      <p:cxnSp>
        <p:nvCxnSpPr>
          <p:cNvPr id="4" name="Straight Connector 3">
            <a:extLst>
              <a:ext uri="{FF2B5EF4-FFF2-40B4-BE49-F238E27FC236}">
                <a16:creationId xmlns:a16="http://schemas.microsoft.com/office/drawing/2014/main" id="{74578379-A7FE-2E47-8164-CCAF4C43F8F7}"/>
              </a:ext>
            </a:extLst>
          </p:cNvPr>
          <p:cNvCxnSpPr>
            <a:cxnSpLocks/>
          </p:cNvCxnSpPr>
          <p:nvPr/>
        </p:nvCxnSpPr>
        <p:spPr>
          <a:xfrm>
            <a:off x="2512038" y="6213916"/>
            <a:ext cx="848933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23B29C-4535-554F-98BC-57DB6ADB3C71}"/>
              </a:ext>
            </a:extLst>
          </p:cNvPr>
          <p:cNvCxnSpPr>
            <a:cxnSpLocks/>
          </p:cNvCxnSpPr>
          <p:nvPr/>
        </p:nvCxnSpPr>
        <p:spPr>
          <a:xfrm flipV="1">
            <a:off x="2512038" y="857987"/>
            <a:ext cx="0" cy="5398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D38AAF-2BC8-A949-A3D4-86E23E093D92}"/>
              </a:ext>
            </a:extLst>
          </p:cNvPr>
          <p:cNvSpPr txBox="1"/>
          <p:nvPr/>
        </p:nvSpPr>
        <p:spPr>
          <a:xfrm>
            <a:off x="1936248" y="6121236"/>
            <a:ext cx="706117" cy="369332"/>
          </a:xfrm>
          <a:prstGeom prst="rect">
            <a:avLst/>
          </a:prstGeom>
          <a:noFill/>
        </p:spPr>
        <p:txBody>
          <a:bodyPr wrap="square" rtlCol="0">
            <a:spAutoFit/>
          </a:bodyPr>
          <a:lstStyle/>
          <a:p>
            <a:pPr algn="ctr"/>
            <a:r>
              <a:rPr lang="en-US"/>
              <a:t>(0,0)</a:t>
            </a: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3571851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2156147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10" y="298801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636" y="451534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5938" y="3103325"/>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01764" y="4515340"/>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44779" y="3805928"/>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2"/>
            <a:ext cx="2915605" cy="1938992"/>
          </a:xfrm>
          <a:prstGeom prst="rect">
            <a:avLst/>
          </a:prstGeom>
          <a:noFill/>
        </p:spPr>
        <p:txBody>
          <a:bodyPr wrap="square" rtlCol="0" anchor="ctr">
            <a:spAutoFit/>
          </a:bodyPr>
          <a:lstStyle/>
          <a:p>
            <a:pPr algn="ctr"/>
            <a:r>
              <a:rPr lang="en-US" sz="4000">
                <a:latin typeface="Bradley Hand" pitchFamily="2" charset="77"/>
              </a:rPr>
              <a:t>Which One Doesn’t Belong</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881235"/>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Seeing</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83345" y="3902125"/>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Representing</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lumMod val="75000"/>
                  </a:schemeClr>
                </a:solidFill>
                <a:latin typeface="Cavolini"/>
                <a:cs typeface="Cavolini"/>
              </a:rPr>
              <a:t>Visual Connections</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685612" y="5023749"/>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Displaying</a:t>
            </a:r>
          </a:p>
        </p:txBody>
      </p:sp>
    </p:spTree>
    <p:extLst>
      <p:ext uri="{BB962C8B-B14F-4D97-AF65-F5344CB8AC3E}">
        <p14:creationId xmlns:p14="http://schemas.microsoft.com/office/powerpoint/2010/main" val="1307717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3200" b="1">
                <a:solidFill>
                  <a:schemeClr val="tx1">
                    <a:lumMod val="75000"/>
                    <a:lumOff val="25000"/>
                  </a:schemeClr>
                </a:solidFill>
              </a:rPr>
              <a:t>PLAYING WITH PATTERNS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6225940" y="2184195"/>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a:p>
            <a:pPr algn="ctr"/>
            <a:r>
              <a:rPr lang="en-US" b="1">
                <a:solidFill>
                  <a:schemeClr val="bg1"/>
                </a:solidFill>
                <a:latin typeface="Cavolini"/>
                <a:cs typeface="Cavolini"/>
              </a:rPr>
              <a:t>(x2)</a:t>
            </a:r>
          </a:p>
        </p:txBody>
      </p:sp>
      <p:sp>
        <p:nvSpPr>
          <p:cNvPr id="13" name="Round Diagonal Corner Rectangle 12">
            <a:extLst>
              <a:ext uri="{FF2B5EF4-FFF2-40B4-BE49-F238E27FC236}">
                <a16:creationId xmlns:a16="http://schemas.microsoft.com/office/drawing/2014/main" id="{A4DB80F4-2DD3-A348-B95E-95438954A7BC}"/>
              </a:ext>
            </a:extLst>
          </p:cNvPr>
          <p:cNvSpPr/>
          <p:nvPr/>
        </p:nvSpPr>
        <p:spPr>
          <a:xfrm>
            <a:off x="3443593" y="2184195"/>
            <a:ext cx="2441718" cy="2489610"/>
          </a:xfrm>
          <a:prstGeom prst="round2DiagRect">
            <a:avLst/>
          </a:prstGeom>
          <a:solidFill>
            <a:srgbClr val="C00000"/>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Real World Connections</a:t>
            </a:r>
          </a:p>
          <a:p>
            <a:pPr algn="ctr"/>
            <a:r>
              <a:rPr lang="en-US" b="1">
                <a:solidFill>
                  <a:schemeClr val="bg1"/>
                </a:solidFill>
                <a:latin typeface="Cavolini"/>
                <a:cs typeface="Cavolini"/>
              </a:rPr>
              <a:t>(x2)</a:t>
            </a:r>
          </a:p>
        </p:txBody>
      </p:sp>
      <p:sp>
        <p:nvSpPr>
          <p:cNvPr id="15" name="Round Diagonal Corner Rectangle 14">
            <a:extLst>
              <a:ext uri="{FF2B5EF4-FFF2-40B4-BE49-F238E27FC236}">
                <a16:creationId xmlns:a16="http://schemas.microsoft.com/office/drawing/2014/main" id="{207D8FFF-EA5D-F844-A4E3-44A1045C19C0}"/>
              </a:ext>
            </a:extLst>
          </p:cNvPr>
          <p:cNvSpPr/>
          <p:nvPr/>
        </p:nvSpPr>
        <p:spPr>
          <a:xfrm>
            <a:off x="661246" y="2184195"/>
            <a:ext cx="2441718" cy="2489610"/>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Multiple Representations</a:t>
            </a:r>
          </a:p>
          <a:p>
            <a:pPr algn="ctr"/>
            <a:r>
              <a:rPr lang="en-US" b="1">
                <a:solidFill>
                  <a:schemeClr val="bg1"/>
                </a:solidFill>
                <a:latin typeface="Cavolini"/>
                <a:cs typeface="Cavolini"/>
              </a:rPr>
              <a:t>(x3)</a:t>
            </a:r>
          </a:p>
        </p:txBody>
      </p:sp>
      <p:sp>
        <p:nvSpPr>
          <p:cNvPr id="16" name="Round Diagonal Corner Rectangle 15">
            <a:extLst>
              <a:ext uri="{FF2B5EF4-FFF2-40B4-BE49-F238E27FC236}">
                <a16:creationId xmlns:a16="http://schemas.microsoft.com/office/drawing/2014/main" id="{C144D1B3-85F8-8449-8701-31FBD991F019}"/>
              </a:ext>
            </a:extLst>
          </p:cNvPr>
          <p:cNvSpPr/>
          <p:nvPr/>
        </p:nvSpPr>
        <p:spPr>
          <a:xfrm>
            <a:off x="9008287" y="2184196"/>
            <a:ext cx="2441718" cy="2489609"/>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Pattern Play</a:t>
            </a:r>
          </a:p>
          <a:p>
            <a:pPr algn="ctr"/>
            <a:r>
              <a:rPr lang="en-US" b="1">
                <a:solidFill>
                  <a:schemeClr val="bg1"/>
                </a:solidFill>
                <a:latin typeface="Cavolini"/>
                <a:cs typeface="Cavolini"/>
              </a:rPr>
              <a:t>(x1)</a:t>
            </a:r>
          </a:p>
        </p:txBody>
      </p:sp>
    </p:spTree>
    <p:extLst>
      <p:ext uri="{BB962C8B-B14F-4D97-AF65-F5344CB8AC3E}">
        <p14:creationId xmlns:p14="http://schemas.microsoft.com/office/powerpoint/2010/main" val="34966427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935629" y="2143188"/>
            <a:ext cx="2386941" cy="2554545"/>
          </a:xfrm>
          <a:prstGeom prst="rect">
            <a:avLst/>
          </a:prstGeom>
          <a:noFill/>
        </p:spPr>
        <p:txBody>
          <a:bodyPr wrap="square" rtlCol="0">
            <a:spAutoFit/>
          </a:bodyPr>
          <a:lstStyle/>
          <a:p>
            <a:pPr algn="ctr"/>
            <a:r>
              <a:rPr lang="en-US" sz="4000" b="1">
                <a:latin typeface="Cavolini" panose="03000502040302020204" pitchFamily="66" charset="0"/>
                <a:cs typeface="Cavolini" panose="03000502040302020204" pitchFamily="66" charset="0"/>
              </a:rPr>
              <a:t>Which One Doesn’t Belong?</a:t>
            </a:r>
          </a:p>
        </p:txBody>
      </p:sp>
      <p:grpSp>
        <p:nvGrpSpPr>
          <p:cNvPr id="5" name="Group 4">
            <a:extLst>
              <a:ext uri="{FF2B5EF4-FFF2-40B4-BE49-F238E27FC236}">
                <a16:creationId xmlns:a16="http://schemas.microsoft.com/office/drawing/2014/main" id="{F8892C2C-DCAD-B242-987C-899962A73CE0}"/>
              </a:ext>
            </a:extLst>
          </p:cNvPr>
          <p:cNvGrpSpPr/>
          <p:nvPr/>
        </p:nvGrpSpPr>
        <p:grpSpPr>
          <a:xfrm>
            <a:off x="4293592" y="1665682"/>
            <a:ext cx="7279666" cy="3877984"/>
            <a:chOff x="4575480" y="1079894"/>
            <a:chExt cx="7279666" cy="3877984"/>
          </a:xfrm>
          <a:solidFill>
            <a:schemeClr val="accent5">
              <a:lumMod val="20000"/>
              <a:lumOff val="80000"/>
            </a:schemeClr>
          </a:solidFill>
        </p:grpSpPr>
        <p:sp>
          <p:nvSpPr>
            <p:cNvPr id="4" name="TextBox 3">
              <a:extLst>
                <a:ext uri="{FF2B5EF4-FFF2-40B4-BE49-F238E27FC236}">
                  <a16:creationId xmlns:a16="http://schemas.microsoft.com/office/drawing/2014/main" id="{E74E01FD-176B-8444-AC8D-651730CC47B8}"/>
                </a:ext>
              </a:extLst>
            </p:cNvPr>
            <p:cNvSpPr txBox="1"/>
            <p:nvPr/>
          </p:nvSpPr>
          <p:spPr>
            <a:xfrm>
              <a:off x="4575480" y="1079894"/>
              <a:ext cx="3639833" cy="1938992"/>
            </a:xfrm>
            <a:prstGeom prst="rect">
              <a:avLst/>
            </a:prstGeom>
            <a:grpFill/>
            <a:ln w="38100">
              <a:solidFill>
                <a:schemeClr val="tx1"/>
              </a:solidFill>
            </a:ln>
          </p:spPr>
          <p:txBody>
            <a:bodyPr wrap="square" rtlCol="0" anchor="ctr">
              <a:spAutoFit/>
            </a:bodyPr>
            <a:lstStyle/>
            <a:p>
              <a:pPr algn="ctr"/>
              <a:endParaRPr lang="en-US" sz="4400">
                <a:latin typeface="Cavolini" panose="03000502040302020204" pitchFamily="66" charset="0"/>
                <a:cs typeface="Cavolini" panose="03000502040302020204" pitchFamily="66" charset="0"/>
              </a:endParaRPr>
            </a:p>
            <a:p>
              <a:pPr algn="ctr"/>
              <a:r>
                <a:rPr lang="en-US" sz="3200">
                  <a:latin typeface="Cavolini" panose="03000502040302020204" pitchFamily="66" charset="0"/>
                  <a:cs typeface="Cavolini" panose="03000502040302020204" pitchFamily="66" charset="0"/>
                </a:rPr>
                <a:t>3x – 2 = -14</a:t>
              </a:r>
            </a:p>
            <a:p>
              <a:pPr algn="ctr"/>
              <a:endParaRPr lang="en-US" sz="4400">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5A02FD71-5D4C-0D4C-B562-E272D49548A2}"/>
                </a:ext>
              </a:extLst>
            </p:cNvPr>
            <p:cNvSpPr txBox="1"/>
            <p:nvPr/>
          </p:nvSpPr>
          <p:spPr>
            <a:xfrm>
              <a:off x="8215313" y="1079894"/>
              <a:ext cx="3639833" cy="1938992"/>
            </a:xfrm>
            <a:prstGeom prst="rect">
              <a:avLst/>
            </a:prstGeom>
            <a:grpFill/>
            <a:ln w="38100">
              <a:solidFill>
                <a:schemeClr val="tx1"/>
              </a:solidFill>
            </a:ln>
          </p:spPr>
          <p:txBody>
            <a:bodyPr wrap="square" rtlCol="0" anchor="ctr">
              <a:spAutoFit/>
            </a:bodyPr>
            <a:lstStyle/>
            <a:p>
              <a:pPr algn="ctr"/>
              <a:endParaRPr lang="en-US" sz="4400">
                <a:latin typeface="Cavolini" panose="03000502040302020204" pitchFamily="66" charset="0"/>
                <a:cs typeface="Cavolini" panose="03000502040302020204" pitchFamily="66" charset="0"/>
              </a:endParaRPr>
            </a:p>
            <a:p>
              <a:pPr algn="ctr"/>
              <a:r>
                <a:rPr lang="en-US" sz="3200">
                  <a:latin typeface="Cavolini" panose="03000502040302020204" pitchFamily="66" charset="0"/>
                  <a:cs typeface="Cavolini" panose="03000502040302020204" pitchFamily="66" charset="0"/>
                </a:rPr>
                <a:t>20 – 8x = -52</a:t>
              </a:r>
            </a:p>
            <a:p>
              <a:pPr algn="ctr"/>
              <a:endParaRPr lang="en-US" sz="4400">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FD988101-B490-534D-BED8-F9D1EA890312}"/>
                </a:ext>
              </a:extLst>
            </p:cNvPr>
            <p:cNvSpPr txBox="1"/>
            <p:nvPr/>
          </p:nvSpPr>
          <p:spPr>
            <a:xfrm>
              <a:off x="4575480" y="3018886"/>
              <a:ext cx="3639833" cy="1938992"/>
            </a:xfrm>
            <a:prstGeom prst="rect">
              <a:avLst/>
            </a:prstGeom>
            <a:grpFill/>
            <a:ln w="38100">
              <a:solidFill>
                <a:schemeClr val="tx1"/>
              </a:solidFill>
            </a:ln>
          </p:spPr>
          <p:txBody>
            <a:bodyPr wrap="square" rtlCol="0" anchor="ctr">
              <a:spAutoFit/>
            </a:bodyPr>
            <a:lstStyle/>
            <a:p>
              <a:pPr algn="ctr"/>
              <a:endParaRPr lang="en-US" sz="4400">
                <a:latin typeface="Cavolini" panose="03000502040302020204" pitchFamily="66" charset="0"/>
                <a:cs typeface="Cavolini" panose="03000502040302020204" pitchFamily="66" charset="0"/>
              </a:endParaRPr>
            </a:p>
            <a:p>
              <a:pPr algn="ctr"/>
              <a:r>
                <a:rPr lang="en-US" sz="3200">
                  <a:latin typeface="Cavolini" panose="03000502040302020204" pitchFamily="66" charset="0"/>
                  <a:cs typeface="Cavolini" panose="03000502040302020204" pitchFamily="66" charset="0"/>
                </a:rPr>
                <a:t>4x – 18 = -30</a:t>
              </a:r>
            </a:p>
            <a:p>
              <a:pPr algn="ctr"/>
              <a:endParaRPr lang="en-US" sz="4400">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55C2EB12-98A5-6041-A8F1-C42610292A58}"/>
                </a:ext>
              </a:extLst>
            </p:cNvPr>
            <p:cNvSpPr txBox="1"/>
            <p:nvPr/>
          </p:nvSpPr>
          <p:spPr>
            <a:xfrm>
              <a:off x="8215313" y="3018886"/>
              <a:ext cx="3639833" cy="1938992"/>
            </a:xfrm>
            <a:prstGeom prst="rect">
              <a:avLst/>
            </a:prstGeom>
            <a:grpFill/>
            <a:ln w="38100">
              <a:solidFill>
                <a:schemeClr val="tx1"/>
              </a:solidFill>
            </a:ln>
          </p:spPr>
          <p:txBody>
            <a:bodyPr wrap="square" rtlCol="0" anchor="ctr">
              <a:spAutoFit/>
            </a:bodyPr>
            <a:lstStyle/>
            <a:p>
              <a:pPr algn="ctr"/>
              <a:endParaRPr lang="en-US" sz="4400">
                <a:latin typeface="Cavolini" panose="03000502040302020204" pitchFamily="66" charset="0"/>
                <a:cs typeface="Cavolini" panose="03000502040302020204" pitchFamily="66" charset="0"/>
              </a:endParaRPr>
            </a:p>
            <a:p>
              <a:pPr algn="ctr"/>
              <a:r>
                <a:rPr lang="en-US" sz="3200">
                  <a:latin typeface="Cavolini" panose="03000502040302020204" pitchFamily="66" charset="0"/>
                  <a:cs typeface="Cavolini" panose="03000502040302020204" pitchFamily="66" charset="0"/>
                </a:rPr>
                <a:t>6x + 8 = -16</a:t>
              </a:r>
            </a:p>
            <a:p>
              <a:pPr algn="ctr"/>
              <a:endParaRPr lang="en-US" sz="4400">
                <a:latin typeface="Cavolini" panose="03000502040302020204" pitchFamily="66" charset="0"/>
                <a:cs typeface="Cavolini" panose="03000502040302020204" pitchFamily="66" charset="0"/>
              </a:endParaRPr>
            </a:p>
          </p:txBody>
        </p:sp>
      </p:grpSp>
    </p:spTree>
    <p:extLst>
      <p:ext uri="{BB962C8B-B14F-4D97-AF65-F5344CB8AC3E}">
        <p14:creationId xmlns:p14="http://schemas.microsoft.com/office/powerpoint/2010/main" val="722177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3758485" y="293761"/>
            <a:ext cx="7872115" cy="707886"/>
          </a:xfrm>
          <a:prstGeom prst="rect">
            <a:avLst/>
          </a:prstGeom>
          <a:noFill/>
        </p:spPr>
        <p:txBody>
          <a:bodyPr wrap="square" rtlCol="0">
            <a:spAutoFit/>
          </a:bodyPr>
          <a:lstStyle/>
          <a:p>
            <a:pPr algn="ctr"/>
            <a:r>
              <a:rPr lang="en-US" sz="4000" b="1">
                <a:latin typeface="Cavolini" panose="03000502040302020204" pitchFamily="66" charset="0"/>
                <a:cs typeface="Cavolini" panose="03000502040302020204" pitchFamily="66" charset="0"/>
              </a:rPr>
              <a:t>Which One Doesn’t Belong?</a:t>
            </a:r>
          </a:p>
        </p:txBody>
      </p:sp>
      <p:cxnSp>
        <p:nvCxnSpPr>
          <p:cNvPr id="6" name="Straight Connector 5">
            <a:extLst>
              <a:ext uri="{FF2B5EF4-FFF2-40B4-BE49-F238E27FC236}">
                <a16:creationId xmlns:a16="http://schemas.microsoft.com/office/drawing/2014/main" id="{3F6A291F-E34F-4440-8F7C-FD1B8D395382}"/>
              </a:ext>
            </a:extLst>
          </p:cNvPr>
          <p:cNvCxnSpPr>
            <a:cxnSpLocks/>
          </p:cNvCxnSpPr>
          <p:nvPr/>
        </p:nvCxnSpPr>
        <p:spPr>
          <a:xfrm flipV="1">
            <a:off x="6088083" y="1443218"/>
            <a:ext cx="0" cy="152578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CB6AC-D8F4-674F-91FB-1D29B80A84C8}"/>
              </a:ext>
            </a:extLst>
          </p:cNvPr>
          <p:cNvCxnSpPr>
            <a:cxnSpLocks/>
          </p:cNvCxnSpPr>
          <p:nvPr/>
        </p:nvCxnSpPr>
        <p:spPr>
          <a:xfrm flipV="1">
            <a:off x="6088083" y="4766325"/>
            <a:ext cx="0" cy="152578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4D120C-2DD8-6A47-BC1A-F3C46A401F2B}"/>
              </a:ext>
            </a:extLst>
          </p:cNvPr>
          <p:cNvCxnSpPr>
            <a:cxnSpLocks/>
          </p:cNvCxnSpPr>
          <p:nvPr/>
        </p:nvCxnSpPr>
        <p:spPr>
          <a:xfrm flipV="1">
            <a:off x="7650105" y="3859484"/>
            <a:ext cx="4213344" cy="8906"/>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67223B-AB8F-0442-944B-9A1BAF8244FB}"/>
              </a:ext>
            </a:extLst>
          </p:cNvPr>
          <p:cNvCxnSpPr>
            <a:cxnSpLocks/>
          </p:cNvCxnSpPr>
          <p:nvPr/>
        </p:nvCxnSpPr>
        <p:spPr>
          <a:xfrm>
            <a:off x="318660" y="3859483"/>
            <a:ext cx="4223235" cy="890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BB6EBF-25C5-AA46-9AFB-1F348BD583AD}"/>
              </a:ext>
            </a:extLst>
          </p:cNvPr>
          <p:cNvSpPr txBox="1"/>
          <p:nvPr/>
        </p:nvSpPr>
        <p:spPr>
          <a:xfrm>
            <a:off x="6246420" y="1243020"/>
            <a:ext cx="5533902" cy="2606588"/>
          </a:xfrm>
          <a:prstGeom prst="rect">
            <a:avLst/>
          </a:prstGeom>
          <a:noFill/>
        </p:spPr>
        <p:txBody>
          <a:bodyPr wrap="square" rtlCol="0">
            <a:spAutoFit/>
          </a:bodyPr>
          <a:lstStyle/>
          <a:p>
            <a:endParaRPr lang="en-US"/>
          </a:p>
        </p:txBody>
      </p:sp>
      <p:sp>
        <p:nvSpPr>
          <p:cNvPr id="17" name="TextBox 16">
            <a:extLst>
              <a:ext uri="{FF2B5EF4-FFF2-40B4-BE49-F238E27FC236}">
                <a16:creationId xmlns:a16="http://schemas.microsoft.com/office/drawing/2014/main" id="{65506478-6421-F34A-BFF8-A8B7B22B4644}"/>
              </a:ext>
            </a:extLst>
          </p:cNvPr>
          <p:cNvSpPr txBox="1"/>
          <p:nvPr/>
        </p:nvSpPr>
        <p:spPr>
          <a:xfrm>
            <a:off x="485324" y="4040579"/>
            <a:ext cx="5533902" cy="2606588"/>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D212C233-8E27-CF48-8C73-9226BC749644}"/>
              </a:ext>
            </a:extLst>
          </p:cNvPr>
          <p:cNvSpPr txBox="1"/>
          <p:nvPr/>
        </p:nvSpPr>
        <p:spPr>
          <a:xfrm>
            <a:off x="6246420" y="4040579"/>
            <a:ext cx="5533902" cy="2606588"/>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2205784F-7F04-2740-B257-F32338877DE4}"/>
              </a:ext>
            </a:extLst>
          </p:cNvPr>
          <p:cNvSpPr txBox="1"/>
          <p:nvPr/>
        </p:nvSpPr>
        <p:spPr>
          <a:xfrm>
            <a:off x="414072" y="1191339"/>
            <a:ext cx="5533902" cy="369332"/>
          </a:xfrm>
          <a:prstGeom prst="rect">
            <a:avLst/>
          </a:prstGeom>
          <a:noFill/>
        </p:spPr>
        <p:txBody>
          <a:bodyPr wrap="square" rtlCol="0">
            <a:spAutoFit/>
          </a:bodyPr>
          <a:lstStyle/>
          <a:p>
            <a:r>
              <a:rPr lang="en-US"/>
              <a:t>This one doesn’t belong because…</a:t>
            </a:r>
          </a:p>
        </p:txBody>
      </p:sp>
      <p:sp>
        <p:nvSpPr>
          <p:cNvPr id="21" name="TextBox 20">
            <a:extLst>
              <a:ext uri="{FF2B5EF4-FFF2-40B4-BE49-F238E27FC236}">
                <a16:creationId xmlns:a16="http://schemas.microsoft.com/office/drawing/2014/main" id="{C411D68A-7936-484E-9FB5-1DB7C77C759A}"/>
              </a:ext>
            </a:extLst>
          </p:cNvPr>
          <p:cNvSpPr txBox="1"/>
          <p:nvPr/>
        </p:nvSpPr>
        <p:spPr>
          <a:xfrm>
            <a:off x="6228193" y="1191339"/>
            <a:ext cx="5533902" cy="369332"/>
          </a:xfrm>
          <a:prstGeom prst="rect">
            <a:avLst/>
          </a:prstGeom>
          <a:noFill/>
        </p:spPr>
        <p:txBody>
          <a:bodyPr wrap="square" lIns="91440" tIns="45720" rIns="91440" bIns="45720" rtlCol="0" anchor="t">
            <a:spAutoFit/>
          </a:bodyPr>
          <a:lstStyle/>
          <a:p>
            <a:r>
              <a:rPr lang="en-US"/>
              <a:t>This one doesn’t belong because…</a:t>
            </a:r>
          </a:p>
        </p:txBody>
      </p:sp>
      <p:sp>
        <p:nvSpPr>
          <p:cNvPr id="23" name="TextBox 22">
            <a:extLst>
              <a:ext uri="{FF2B5EF4-FFF2-40B4-BE49-F238E27FC236}">
                <a16:creationId xmlns:a16="http://schemas.microsoft.com/office/drawing/2014/main" id="{0C14F49F-E3E6-5D48-9C4D-86635C24CBA6}"/>
              </a:ext>
            </a:extLst>
          </p:cNvPr>
          <p:cNvSpPr txBox="1"/>
          <p:nvPr/>
        </p:nvSpPr>
        <p:spPr>
          <a:xfrm>
            <a:off x="414072" y="3998078"/>
            <a:ext cx="3900629" cy="369332"/>
          </a:xfrm>
          <a:prstGeom prst="rect">
            <a:avLst/>
          </a:prstGeom>
          <a:noFill/>
        </p:spPr>
        <p:txBody>
          <a:bodyPr wrap="square" rtlCol="0">
            <a:spAutoFit/>
          </a:bodyPr>
          <a:lstStyle/>
          <a:p>
            <a:r>
              <a:rPr lang="en-US"/>
              <a:t>This one doesn’t belong because…</a:t>
            </a:r>
          </a:p>
        </p:txBody>
      </p:sp>
      <p:sp>
        <p:nvSpPr>
          <p:cNvPr id="24" name="TextBox 23">
            <a:extLst>
              <a:ext uri="{FF2B5EF4-FFF2-40B4-BE49-F238E27FC236}">
                <a16:creationId xmlns:a16="http://schemas.microsoft.com/office/drawing/2014/main" id="{7BAFB5C9-E267-244F-8F5F-E2CDC57CCDC4}"/>
              </a:ext>
            </a:extLst>
          </p:cNvPr>
          <p:cNvSpPr txBox="1"/>
          <p:nvPr/>
        </p:nvSpPr>
        <p:spPr>
          <a:xfrm>
            <a:off x="8106887" y="3927081"/>
            <a:ext cx="3900629" cy="369332"/>
          </a:xfrm>
          <a:prstGeom prst="rect">
            <a:avLst/>
          </a:prstGeom>
          <a:noFill/>
        </p:spPr>
        <p:txBody>
          <a:bodyPr wrap="square" lIns="91440" tIns="45720" rIns="91440" bIns="45720" rtlCol="0" anchor="t">
            <a:spAutoFit/>
          </a:bodyPr>
          <a:lstStyle/>
          <a:p>
            <a:r>
              <a:rPr lang="en-US"/>
              <a:t>This one doesn’t belong because…</a:t>
            </a:r>
          </a:p>
        </p:txBody>
      </p:sp>
      <p:pic>
        <p:nvPicPr>
          <p:cNvPr id="5" name="Picture 4" descr="Table&#10;&#10;Description automatically generated">
            <a:extLst>
              <a:ext uri="{FF2B5EF4-FFF2-40B4-BE49-F238E27FC236}">
                <a16:creationId xmlns:a16="http://schemas.microsoft.com/office/drawing/2014/main" id="{E39C4E30-692E-0742-849B-557B87FCA915}"/>
              </a:ext>
            </a:extLst>
          </p:cNvPr>
          <p:cNvPicPr>
            <a:picLocks noChangeAspect="1"/>
          </p:cNvPicPr>
          <p:nvPr/>
        </p:nvPicPr>
        <p:blipFill>
          <a:blip r:embed="rId3"/>
          <a:stretch>
            <a:fillRect/>
          </a:stretch>
        </p:blipFill>
        <p:spPr>
          <a:xfrm>
            <a:off x="3989328" y="2716278"/>
            <a:ext cx="4213344" cy="2312891"/>
          </a:xfrm>
          <a:prstGeom prst="rect">
            <a:avLst/>
          </a:prstGeom>
        </p:spPr>
      </p:pic>
    </p:spTree>
    <p:extLst>
      <p:ext uri="{BB962C8B-B14F-4D97-AF65-F5344CB8AC3E}">
        <p14:creationId xmlns:p14="http://schemas.microsoft.com/office/powerpoint/2010/main" val="19239687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5343692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2217D92-7379-4E96-95D2-17E788081D1F}"/>
              </a:ext>
            </a:extLst>
          </p:cNvPr>
          <p:cNvSpPr/>
          <p:nvPr/>
        </p:nvSpPr>
        <p:spPr>
          <a:xfrm>
            <a:off x="1903456" y="3174670"/>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 name="Rectangle 28">
            <a:extLst>
              <a:ext uri="{FF2B5EF4-FFF2-40B4-BE49-F238E27FC236}">
                <a16:creationId xmlns:a16="http://schemas.microsoft.com/office/drawing/2014/main" id="{D2F9BA67-95CF-4F58-BDE5-B081BB26653D}"/>
              </a:ext>
            </a:extLst>
          </p:cNvPr>
          <p:cNvSpPr/>
          <p:nvPr/>
        </p:nvSpPr>
        <p:spPr>
          <a:xfrm>
            <a:off x="1890468" y="2127358"/>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 name="Rectangle 29">
            <a:extLst>
              <a:ext uri="{FF2B5EF4-FFF2-40B4-BE49-F238E27FC236}">
                <a16:creationId xmlns:a16="http://schemas.microsoft.com/office/drawing/2014/main" id="{5B759F36-6B06-448A-92FF-4BDABBD790A0}"/>
              </a:ext>
            </a:extLst>
          </p:cNvPr>
          <p:cNvSpPr/>
          <p:nvPr/>
        </p:nvSpPr>
        <p:spPr>
          <a:xfrm>
            <a:off x="2414443" y="2127358"/>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 name="Rectangle 30">
            <a:extLst>
              <a:ext uri="{FF2B5EF4-FFF2-40B4-BE49-F238E27FC236}">
                <a16:creationId xmlns:a16="http://schemas.microsoft.com/office/drawing/2014/main" id="{DFDE6C79-85DC-4E12-92E9-014AC8F8FB56}"/>
              </a:ext>
            </a:extLst>
          </p:cNvPr>
          <p:cNvSpPr/>
          <p:nvPr/>
        </p:nvSpPr>
        <p:spPr>
          <a:xfrm>
            <a:off x="1890468" y="2655349"/>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0B1D2B5F-A220-49E8-A3D4-6F018F50B167}"/>
              </a:ext>
            </a:extLst>
          </p:cNvPr>
          <p:cNvSpPr/>
          <p:nvPr/>
        </p:nvSpPr>
        <p:spPr>
          <a:xfrm>
            <a:off x="2412697" y="26519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E72D2A3F-BBB2-48E8-9539-D7080A524056}"/>
              </a:ext>
            </a:extLst>
          </p:cNvPr>
          <p:cNvSpPr/>
          <p:nvPr/>
        </p:nvSpPr>
        <p:spPr>
          <a:xfrm>
            <a:off x="5570279" y="26519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 name="Rectangle 34">
            <a:extLst>
              <a:ext uri="{FF2B5EF4-FFF2-40B4-BE49-F238E27FC236}">
                <a16:creationId xmlns:a16="http://schemas.microsoft.com/office/drawing/2014/main" id="{130E14D8-1570-4DDD-A8D9-60DFCCE3FC80}"/>
              </a:ext>
            </a:extLst>
          </p:cNvPr>
          <p:cNvSpPr/>
          <p:nvPr/>
        </p:nvSpPr>
        <p:spPr>
          <a:xfrm>
            <a:off x="6094254" y="26519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 name="Rectangle 35">
            <a:extLst>
              <a:ext uri="{FF2B5EF4-FFF2-40B4-BE49-F238E27FC236}">
                <a16:creationId xmlns:a16="http://schemas.microsoft.com/office/drawing/2014/main" id="{A8BF9313-00BD-48DB-A251-60632649BDAB}"/>
              </a:ext>
            </a:extLst>
          </p:cNvPr>
          <p:cNvSpPr/>
          <p:nvPr/>
        </p:nvSpPr>
        <p:spPr>
          <a:xfrm>
            <a:off x="5570278" y="3189047"/>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581124" y="1233013"/>
            <a:ext cx="11143862" cy="830997"/>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Examine the pattern below and describe in words everything you know about it:</a:t>
            </a:r>
          </a:p>
        </p:txBody>
      </p:sp>
      <p:sp>
        <p:nvSpPr>
          <p:cNvPr id="47" name="TextBox 46">
            <a:extLst>
              <a:ext uri="{FF2B5EF4-FFF2-40B4-BE49-F238E27FC236}">
                <a16:creationId xmlns:a16="http://schemas.microsoft.com/office/drawing/2014/main" id="{8739DA5B-4223-4259-BD87-45BAA326BC64}"/>
              </a:ext>
            </a:extLst>
          </p:cNvPr>
          <p:cNvSpPr txBox="1"/>
          <p:nvPr/>
        </p:nvSpPr>
        <p:spPr>
          <a:xfrm>
            <a:off x="478120" y="5171286"/>
            <a:ext cx="3086190" cy="707886"/>
          </a:xfrm>
          <a:prstGeom prst="rect">
            <a:avLst/>
          </a:prstGeom>
          <a:noFill/>
        </p:spPr>
        <p:txBody>
          <a:bodyPr wrap="square">
            <a:spAutoFit/>
          </a:bodyPr>
          <a:lstStyle/>
          <a:p>
            <a:endParaRPr lang="en-US" sz="2000">
              <a:solidFill>
                <a:srgbClr val="282828"/>
              </a:solidFill>
              <a:latin typeface="Cavolini" panose="03000502040302020204" pitchFamily="66" charset="0"/>
              <a:cs typeface="Cavolini" panose="03000502040302020204" pitchFamily="66" charset="0"/>
            </a:endParaRPr>
          </a:p>
          <a:p>
            <a:r>
              <a:rPr lang="en-US" sz="2000">
                <a:solidFill>
                  <a:srgbClr val="282828"/>
                </a:solidFill>
                <a:latin typeface="Cavolini" panose="03000502040302020204" pitchFamily="66" charset="0"/>
                <a:cs typeface="Cavolini" panose="03000502040302020204" pitchFamily="66" charset="0"/>
              </a:rPr>
              <a:t>Everything I know:</a:t>
            </a:r>
          </a:p>
        </p:txBody>
      </p:sp>
      <p:sp>
        <p:nvSpPr>
          <p:cNvPr id="51" name="Rectangle 50">
            <a:extLst>
              <a:ext uri="{FF2B5EF4-FFF2-40B4-BE49-F238E27FC236}">
                <a16:creationId xmlns:a16="http://schemas.microsoft.com/office/drawing/2014/main" id="{CBBDDFA8-EC18-9D49-953B-99B5DCDF4B60}"/>
              </a:ext>
            </a:extLst>
          </p:cNvPr>
          <p:cNvSpPr/>
          <p:nvPr/>
        </p:nvSpPr>
        <p:spPr>
          <a:xfrm>
            <a:off x="9355120" y="3178199"/>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 name="TextBox 27">
            <a:extLst>
              <a:ext uri="{FF2B5EF4-FFF2-40B4-BE49-F238E27FC236}">
                <a16:creationId xmlns:a16="http://schemas.microsoft.com/office/drawing/2014/main" id="{588BBDA4-BFF4-CA44-8E6A-7D5B02E1674C}"/>
              </a:ext>
            </a:extLst>
          </p:cNvPr>
          <p:cNvSpPr txBox="1"/>
          <p:nvPr/>
        </p:nvSpPr>
        <p:spPr>
          <a:xfrm>
            <a:off x="4057650" y="351474"/>
            <a:ext cx="7667335" cy="646331"/>
          </a:xfrm>
          <a:prstGeom prst="rect">
            <a:avLst/>
          </a:prstGeom>
          <a:noFill/>
        </p:spPr>
        <p:txBody>
          <a:bodyPr wrap="square" rtlCol="0" anchor="ctr">
            <a:spAutoFit/>
          </a:bodyPr>
          <a:lstStyle/>
          <a:p>
            <a:pPr algn="ctr"/>
            <a:r>
              <a:rPr lang="en-US" sz="3600" b="1">
                <a:latin typeface="MARKER FELT THIN" panose="02000400000000000000" pitchFamily="2" charset="77"/>
                <a:cs typeface="Cavolini" panose="03000502040302020204" pitchFamily="66" charset="0"/>
              </a:rPr>
              <a:t>Part 1 – Seeing Patterns</a:t>
            </a:r>
            <a:endParaRPr lang="en-US" sz="3600" b="1">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5723721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4081406" y="337622"/>
            <a:ext cx="7648288" cy="646331"/>
          </a:xfrm>
          <a:prstGeom prst="rect">
            <a:avLst/>
          </a:prstGeom>
          <a:noFill/>
        </p:spPr>
        <p:txBody>
          <a:bodyPr wrap="square">
            <a:spAutoFit/>
          </a:bodyPr>
          <a:lstStyle/>
          <a:p>
            <a:r>
              <a:rPr lang="en-US">
                <a:solidFill>
                  <a:srgbClr val="282828"/>
                </a:solidFill>
                <a:latin typeface="Cavolini" panose="03000502040302020204" pitchFamily="66" charset="0"/>
                <a:cs typeface="Cavolini" panose="03000502040302020204" pitchFamily="66" charset="0"/>
              </a:rPr>
              <a:t>Using the blocks to the right, c</a:t>
            </a:r>
            <a:r>
              <a:rPr lang="en-US" sz="1800">
                <a:solidFill>
                  <a:srgbClr val="282828"/>
                </a:solidFill>
                <a:latin typeface="Cavolini" panose="03000502040302020204" pitchFamily="66" charset="0"/>
                <a:cs typeface="Cavolini" panose="03000502040302020204" pitchFamily="66" charset="0"/>
              </a:rPr>
              <a:t>an you build the next two terms in the pattern?</a:t>
            </a:r>
          </a:p>
        </p:txBody>
      </p:sp>
      <p:sp>
        <p:nvSpPr>
          <p:cNvPr id="47" name="TextBox 46">
            <a:extLst>
              <a:ext uri="{FF2B5EF4-FFF2-40B4-BE49-F238E27FC236}">
                <a16:creationId xmlns:a16="http://schemas.microsoft.com/office/drawing/2014/main" id="{8739DA5B-4223-4259-BD87-45BAA326BC64}"/>
              </a:ext>
            </a:extLst>
          </p:cNvPr>
          <p:cNvSpPr txBox="1"/>
          <p:nvPr/>
        </p:nvSpPr>
        <p:spPr>
          <a:xfrm>
            <a:off x="2609217" y="5380210"/>
            <a:ext cx="1544744"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4</a:t>
            </a:r>
          </a:p>
        </p:txBody>
      </p:sp>
      <p:sp>
        <p:nvSpPr>
          <p:cNvPr id="25" name="TextBox 24">
            <a:extLst>
              <a:ext uri="{FF2B5EF4-FFF2-40B4-BE49-F238E27FC236}">
                <a16:creationId xmlns:a16="http://schemas.microsoft.com/office/drawing/2014/main" id="{D2FD217E-6E83-444C-AF74-BDD69C1A0FA6}"/>
              </a:ext>
            </a:extLst>
          </p:cNvPr>
          <p:cNvSpPr txBox="1"/>
          <p:nvPr/>
        </p:nvSpPr>
        <p:spPr>
          <a:xfrm>
            <a:off x="7281386" y="5366785"/>
            <a:ext cx="1708641"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5</a:t>
            </a:r>
          </a:p>
        </p:txBody>
      </p:sp>
      <p:sp>
        <p:nvSpPr>
          <p:cNvPr id="155" name="Rectangle 154">
            <a:extLst>
              <a:ext uri="{FF2B5EF4-FFF2-40B4-BE49-F238E27FC236}">
                <a16:creationId xmlns:a16="http://schemas.microsoft.com/office/drawing/2014/main" id="{D4D34129-1409-4517-A140-190DD92DD5B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12C6F46A-12E1-4274-AB61-7A095D3A04D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FE37F9D4-2FE7-4BBA-A466-E68638A5674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4588F271-B814-42DB-8B9C-FD1AA3E5673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DE21BF34-FB3B-45C1-AE00-C4045924EE1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0713D402-A4EA-4FBB-8778-C28467D6B8D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7FEAB46E-6401-47DB-942C-4560884350B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73E250D3-4082-4F7C-81E3-436C43207EE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461BC2F1-8737-42E1-BFF4-9ACA2E72D66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D91D4161-F7FC-42F5-B0E2-A89BFA0054D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6AF9446-5EF2-40DC-96A4-5CF5BF48559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BF4D6B4D-6D48-4FD4-A66D-73704B91ABD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751D901B-FFED-49CC-9FC5-30EDEF8CDC2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17ECAD6A-841A-4B8A-93A2-1BE1D3F5F4D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207D4697-65DF-450E-BBAC-DBD728518C8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66EE0644-5514-40B7-A989-FCCE0F65F56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0BF81C9-013A-4A8F-9AF4-F3B78B145DC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8D094515-24D1-42F1-B9EB-BAC1E005D7A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A2CA05F0-0118-4573-843C-5E938B6A812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50E4249A-378B-4CEA-BD39-F3B34924E46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9FD583AC-E188-4550-AD12-E484E5533AF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55883A33-2FDB-463F-A774-F7DF83F6118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2467F3E6-0B7A-4311-AEDC-BFAD4B5F6E4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38277A8C-8451-46CE-99B0-5DB43DA4CD6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A32411D0-FA79-47AD-A7EC-863F5DC6029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553D0427-213D-4DB2-8195-86483555F17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F5605BCE-3906-4FD8-A45F-6531A819294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9E3D62D7-770D-473E-8EE9-47559BD261F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C3CF7910-551F-4B2B-8028-A41325C3E26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CAEF7611-7D66-46E3-874A-D35F41E7809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D26AE752-5D68-4AEE-8131-25F4E29BB4B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760518FF-942A-4CBB-9168-0B822B204A8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F5A55EF7-3CCB-4BB0-969D-DD17E9090CA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76EC598E-66A4-4C0A-BAFE-4BF131C75D3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02C383CE-B647-4442-B8E8-ABBB3A74BD8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9B2A4389-BFF3-43B4-BAD2-E25E7ABA8F4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38C03DB8-BEFD-465B-B293-EC06CB7278D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2BDB0CD8-6A99-44AD-AD52-B00AC222255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85EBDE06-13CD-452F-8853-E15C53326CE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83E8D9EE-81BC-4BAF-BBC8-2E7280F0267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DC0DC6A1-AD61-40CA-A17B-50DAFC9881D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2C829D08-F3E4-45C8-8CE5-59B227CCE01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D909BEA9-2B65-41F8-B225-11C05C9B3C5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242DED43-5877-439A-883E-72EB4B9E25D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16B4D2E6-D0B0-41A4-A41A-21F5AFA1392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7E9FDE63-1C65-4C3F-BBBA-299DFFBECDD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52682DC0-AC32-4A0A-BF07-5169290FAEB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756E4A0-AA3D-423D-9D72-ADF63BE68B9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398296DF-19C6-4ED2-B2E9-6D3C79D1335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0FBBB46B-D257-4500-8D6A-C82786F7219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B55A143C-FD1D-4331-80E2-489D80AC2B6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7F31E8D5-055D-4BFA-AFC7-F9D8F5BD47F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17F63F6B-BCC1-4518-BBE8-671CC1A6A05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06F40234-41D1-41CE-9E05-A948811AE23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BF8E5DAF-C432-4803-B126-6763D8D1B63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64EB25F7-4884-4845-90CF-17FE9E8FD25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5D7C3CC1-3F78-43D4-A0B9-9682AFDE339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8B8585C4-5348-41C6-8B63-528B03CA29B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47263295-0486-4626-B87B-BC83C67DE9C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D7AEF394-02A1-4DBC-8647-786766E9942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7AF30631-77A3-4B86-A5B5-6AF6F6E0D3C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CB09E899-9DFF-4839-BA98-D3467CCD167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E0C20140-7679-48CC-AA63-95D468D87E6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A87FF468-CCE5-4558-9729-6128D7C7C43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AE6D218F-B743-40C4-87E6-205FBAC2EB9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09E8D874-B919-449A-AD43-4D94FA21FCB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0644A4EE-43E6-4884-B4BA-7B4F0207E7F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9D12D5CA-C215-4C18-8EC7-50673D14E0A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6E1A40C2-BBA6-4044-B307-9AB59AEFAAE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54E47375-B5FE-4BBC-AA82-77304EB0EFC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3EAABF4-DB54-4D5C-96D4-5CF0BC7A011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0621C612-16F0-45DE-BC6D-84CF882E81F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B916A443-950D-48E3-939B-B9AE7B143FD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7FC50170-7247-4CF3-9D09-89663D410EC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6A63F67D-8FF8-4887-8A85-FDBC777726E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2F2A0C86-4358-44B0-B7C5-155D4C1E2C6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7FD07082-07F0-451B-A1C8-86FD265386C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3B6A415C-FDC1-451D-BA89-6AB2C1214BE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A12D32E5-7EE5-41FA-BA01-3B84D76A1A5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547096E3-9263-4AAE-825F-591F76F0760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B189E5D5-E072-40B0-961B-25EA34FF26C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53068225-0CB0-433C-8A85-2D776663DA2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20330B2A-2BA7-439E-87EA-98CD4D2846E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64219245-62FC-4FDE-AA29-5615FA1A289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7111CF91-6A61-4B9C-AF50-DA45C97D332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588E415-BA18-4506-A7F9-1A0DA2C827F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75211DBE-6930-4E1C-9962-0200B850F17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E4FDB804-4FF9-4B24-BB2E-2B92BA09DD3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0B47FD7F-E16A-4734-A583-239B07AC8E5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0E10BE31-B9AB-49E3-B7AA-F060750943F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4C3B2A72-9EBD-47ED-AB0D-4011C4774E9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EC0AA142-0020-4410-B76B-04F61A7C768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41FF0672-7C37-464C-9692-823ED3BAF65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658A9475-BDAB-414E-8E37-C901BF2BCEC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51095E30-8236-430C-915C-159BCC1296A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1984961C-DB57-4FA4-B747-DE353BFB88D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37971FE8-A706-4C3F-B050-CFAB989CF93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5AB9D6B-5D37-4FA5-9C80-562725873F9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53957A6-F686-4AA2-AB2D-38460CCA7F4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5137B395-2800-4F59-999B-265E854FBF6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8752EC79-1C9B-48BC-B484-B032AE3A877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560223BE-CCF9-43AA-9FCA-744CF34D6D9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FBECCB19-FBA0-4B61-8309-BB5ABEF990B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CBFBAE3-3600-4B83-A02E-FE920800FDC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0C28A02A-354F-4B3F-BA3F-5DFBBC34E20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0A4A57B7-96AC-421A-8BF8-E55FBA5DA59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50E397EC-CF07-4070-83D9-6099D65C1D6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49AFF37-ACD7-4B9D-8F96-7FFAD8B9564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C2C433C3-D159-453F-BB0D-66B36513F11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6FCAE061-721F-4C33-8005-02D7A80C7DE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C4321926-9C1F-4ECA-AF06-F64479DD1A7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B6C219AD-F491-494E-8044-74BDCE5EE68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1EF748F7-2FD8-4A07-B46F-D29F6E97261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2CC6B1A6-799E-4B87-AF37-3BF2BA21290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F14E21A4-BB72-42FF-BB1E-D393BCD486D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0C6D1141-C3F6-41D1-8158-6F29A9584E4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258C768A-B9C1-4F89-983E-9FFBFAB0F83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98A35BC3-ABCB-46DD-ABA7-A49A2DF26C2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FC8C16F8-5800-4A81-8C0D-DFFCFFDF237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2528D0D8-2691-49DE-809D-13FEC79772A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BB893522-7118-4210-9436-A9ECB6A5644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A4136A96-303F-4062-9DAF-4227391C666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CDBA8C33-ABD0-41A8-839B-AB19A6360DC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3A4073FF-B8F1-4D54-8161-57F55551BB9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8F6DBC10-A918-4030-8764-67A0AEF5299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7BD6EC1E-CE06-48B7-A782-AD589B050E8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9F464623-58B1-497A-A15E-3F533E74B42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204695F3-6A12-4BE1-AA3E-BEE2EF62B61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F895890A-9C17-41ED-BF9F-DD035EE528F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C709D055-A1E7-4C73-8A99-03C05002AE8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30BB09EA-B477-4CF1-86BA-FB072D2CB47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8BC46501-65EE-4459-9BF1-030ED1C9F43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9DB3EDC5-A5B1-4436-9BF2-1B78A81FAE4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A16148D-5CDE-4FF0-BC54-B0EE7915B48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B6C430EE-F9A5-4017-A6A5-579D701FB0E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B71B49C1-6617-4305-A3DB-058DBBDE56B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92589678-8004-476F-888C-A021445A460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928083E0-FA3F-4C54-BB7A-AE3C88BC05F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D7491BF2-F255-4F25-BB03-11A5D27678B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54DBA44A-8F41-4659-9F5E-69BA6862905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6FB1C74F-BF3A-402B-B299-1977725DA92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B3E89DF5-2229-4287-B18E-5CFB7473345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3751525D-95C2-409E-AC17-2362D1FE689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589F863A-6578-4879-A92A-320DCD7570E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CB52A312-7EEC-467D-9EFE-FD263BD1039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328A1DB3-A4CE-4AC0-A46A-D04B153DB9C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A3DEF4E3-500B-4505-BF0C-C4A17A0171D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9D7C77B5-B210-40F7-8135-F5BBF990051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36C17F70-9676-4B09-9F28-688CFACAC5D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174EE79E-F13B-4A16-8934-D7F252E9303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143AA6B4-201C-45B3-9D2E-95F2306FD94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076C321A-D3C5-4FA9-88F9-CCE76E64B56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8C8FF70F-0556-4211-963C-D320563DE78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844F04A2-1805-46FC-B9B8-D3F38CFE43E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CC5A3D80-2699-489E-85AD-4435D8AF607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16C08217-3F2A-4652-81F7-8A7BD1C004C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1923052E-D9D1-4BCD-ABC5-38C90F87CEC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44ED713B-8165-4693-8E17-7166C61F6F3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2A0487E6-DEEA-4BC4-9D5C-75F9DFEEBB6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8130B02B-B8E3-48C7-A0EA-50F9B95450D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A07AB993-5697-493C-83A7-DEDF6BB6BF8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78C25AFF-F6F2-40E7-91F8-FC7EC52285F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DC19B9F9-A41A-4842-A409-696FF5D718F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D3B0BE4E-EB45-4109-9773-3ADD6C4A08A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D5A5FEE8-2AC8-420A-83F2-0295CA86267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35B5410-528D-472E-AC5A-4EEB048AFC3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B92BDB2C-689F-4053-AE86-60337906699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31EBB9C4-C87A-4C79-BD14-47033FBEA51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B6A29062-E031-4DB2-978B-A3E14B3CBC0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BD48B752-3FD3-4A5E-A3A5-BE63258EE15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07001603-7535-4F17-A6AA-F71E481006F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4630FE3A-5B32-469E-8CCD-38C12994B9F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405C6804-D215-4328-A576-46E62141F3F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C9926179-48B5-41BF-904F-917B47E5E51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B13CD610-E76D-4F6F-8978-318A807E4E4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23F24C20-E8DF-455B-B075-1D9E5481F56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C4B7205D-4E0D-4DDC-BF4D-C0EA9131CFB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13205BF1-1FEC-4860-A4AB-47B3482B3FA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4E22112F-BB6A-4270-BE4A-B3A3C91551C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70E0F727-87F0-4B53-A64A-EBC5D24F8B1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3B8B466F-EAB5-4B92-AB4D-E861E10EC49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CC18C01F-D490-4363-87A9-18795E72279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6DC5154F-4929-45F0-BF4D-2B16037B284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8D0B21EB-871C-4F48-B02D-C93F33DE104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83CC475E-9503-488D-B7BF-B8B7CD2AC76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B8C09FAC-A141-4B4C-BF41-5B055BE4E56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5AA5350F-CAF9-4A02-BC13-22E815C8F2E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3" name="Rectangle 362">
            <a:extLst>
              <a:ext uri="{FF2B5EF4-FFF2-40B4-BE49-F238E27FC236}">
                <a16:creationId xmlns:a16="http://schemas.microsoft.com/office/drawing/2014/main" id="{0B8B87AA-8013-4187-A27E-203CC262AE9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4" name="Rectangle 363">
            <a:extLst>
              <a:ext uri="{FF2B5EF4-FFF2-40B4-BE49-F238E27FC236}">
                <a16:creationId xmlns:a16="http://schemas.microsoft.com/office/drawing/2014/main" id="{01F7E4DA-2CAD-47FC-A7F9-66CDEC559AF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5" name="Rectangle 364">
            <a:extLst>
              <a:ext uri="{FF2B5EF4-FFF2-40B4-BE49-F238E27FC236}">
                <a16:creationId xmlns:a16="http://schemas.microsoft.com/office/drawing/2014/main" id="{4C9F31FC-B3F9-4810-BAC5-E82792AA6A2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6" name="Rectangle 365">
            <a:extLst>
              <a:ext uri="{FF2B5EF4-FFF2-40B4-BE49-F238E27FC236}">
                <a16:creationId xmlns:a16="http://schemas.microsoft.com/office/drawing/2014/main" id="{2EAC06FF-6C4F-437D-A533-FDF070853BC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7" name="Rectangle 366">
            <a:extLst>
              <a:ext uri="{FF2B5EF4-FFF2-40B4-BE49-F238E27FC236}">
                <a16:creationId xmlns:a16="http://schemas.microsoft.com/office/drawing/2014/main" id="{7E39D90C-372F-4B99-9AFE-08AA12971E4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8" name="Rectangle 367">
            <a:extLst>
              <a:ext uri="{FF2B5EF4-FFF2-40B4-BE49-F238E27FC236}">
                <a16:creationId xmlns:a16="http://schemas.microsoft.com/office/drawing/2014/main" id="{4EF4B911-0513-4E31-809D-0BE1849F3B4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9" name="Rectangle 368">
            <a:extLst>
              <a:ext uri="{FF2B5EF4-FFF2-40B4-BE49-F238E27FC236}">
                <a16:creationId xmlns:a16="http://schemas.microsoft.com/office/drawing/2014/main" id="{25BB0CB9-2DE9-49D5-85A5-229D7FC3FD7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0" name="Rectangle 369">
            <a:extLst>
              <a:ext uri="{FF2B5EF4-FFF2-40B4-BE49-F238E27FC236}">
                <a16:creationId xmlns:a16="http://schemas.microsoft.com/office/drawing/2014/main" id="{E5D47D47-A95B-4E14-AC8C-E54F222447B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1" name="Rectangle 370">
            <a:extLst>
              <a:ext uri="{FF2B5EF4-FFF2-40B4-BE49-F238E27FC236}">
                <a16:creationId xmlns:a16="http://schemas.microsoft.com/office/drawing/2014/main" id="{C95B0F0B-3897-40EA-A677-737BF48C127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2" name="Rectangle 371">
            <a:extLst>
              <a:ext uri="{FF2B5EF4-FFF2-40B4-BE49-F238E27FC236}">
                <a16:creationId xmlns:a16="http://schemas.microsoft.com/office/drawing/2014/main" id="{7CC4D657-207A-4DA2-9719-EA91E93AF1F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3" name="Rectangle 372">
            <a:extLst>
              <a:ext uri="{FF2B5EF4-FFF2-40B4-BE49-F238E27FC236}">
                <a16:creationId xmlns:a16="http://schemas.microsoft.com/office/drawing/2014/main" id="{DC270B5C-9A96-45F1-A156-A3CA8ACEC28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4" name="Rectangle 373">
            <a:extLst>
              <a:ext uri="{FF2B5EF4-FFF2-40B4-BE49-F238E27FC236}">
                <a16:creationId xmlns:a16="http://schemas.microsoft.com/office/drawing/2014/main" id="{A0A94036-F6DF-4366-8AAF-2F660513BED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5" name="Rectangle 374">
            <a:extLst>
              <a:ext uri="{FF2B5EF4-FFF2-40B4-BE49-F238E27FC236}">
                <a16:creationId xmlns:a16="http://schemas.microsoft.com/office/drawing/2014/main" id="{1C925F6B-5775-45A9-90CF-AE4FB0427F4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6" name="Rectangle 375">
            <a:extLst>
              <a:ext uri="{FF2B5EF4-FFF2-40B4-BE49-F238E27FC236}">
                <a16:creationId xmlns:a16="http://schemas.microsoft.com/office/drawing/2014/main" id="{F9C81CF2-3AD2-4744-B67B-65DFC695579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7" name="Rectangle 376">
            <a:extLst>
              <a:ext uri="{FF2B5EF4-FFF2-40B4-BE49-F238E27FC236}">
                <a16:creationId xmlns:a16="http://schemas.microsoft.com/office/drawing/2014/main" id="{BA4C7DA1-3DAC-40CC-869B-7E115C04B7F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8" name="Rectangle 377">
            <a:extLst>
              <a:ext uri="{FF2B5EF4-FFF2-40B4-BE49-F238E27FC236}">
                <a16:creationId xmlns:a16="http://schemas.microsoft.com/office/drawing/2014/main" id="{F7057892-4A74-480B-B4DA-69DE4ADF35D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9" name="Rectangle 378">
            <a:extLst>
              <a:ext uri="{FF2B5EF4-FFF2-40B4-BE49-F238E27FC236}">
                <a16:creationId xmlns:a16="http://schemas.microsoft.com/office/drawing/2014/main" id="{D606F373-8CB6-41DF-BA34-2CE0357223F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0" name="Rectangle 379">
            <a:extLst>
              <a:ext uri="{FF2B5EF4-FFF2-40B4-BE49-F238E27FC236}">
                <a16:creationId xmlns:a16="http://schemas.microsoft.com/office/drawing/2014/main" id="{3274E1B9-6EE4-4B1A-82B7-5FCD5C1DF4C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1" name="Rectangle 380">
            <a:extLst>
              <a:ext uri="{FF2B5EF4-FFF2-40B4-BE49-F238E27FC236}">
                <a16:creationId xmlns:a16="http://schemas.microsoft.com/office/drawing/2014/main" id="{160C1F01-F2C4-4A06-9CB2-06C21968436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2" name="Rectangle 381">
            <a:extLst>
              <a:ext uri="{FF2B5EF4-FFF2-40B4-BE49-F238E27FC236}">
                <a16:creationId xmlns:a16="http://schemas.microsoft.com/office/drawing/2014/main" id="{457F3E9C-7B63-47FB-912D-25F554A7C1E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3" name="Rectangle 382">
            <a:extLst>
              <a:ext uri="{FF2B5EF4-FFF2-40B4-BE49-F238E27FC236}">
                <a16:creationId xmlns:a16="http://schemas.microsoft.com/office/drawing/2014/main" id="{03547038-B6BE-4261-80DD-B2F067F09AB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4" name="Rectangle 383">
            <a:extLst>
              <a:ext uri="{FF2B5EF4-FFF2-40B4-BE49-F238E27FC236}">
                <a16:creationId xmlns:a16="http://schemas.microsoft.com/office/drawing/2014/main" id="{3BDFED7C-8B91-481D-9251-51496111757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5" name="Rectangle 384">
            <a:extLst>
              <a:ext uri="{FF2B5EF4-FFF2-40B4-BE49-F238E27FC236}">
                <a16:creationId xmlns:a16="http://schemas.microsoft.com/office/drawing/2014/main" id="{CA931D25-D662-4700-9EE0-B1BCBE9FD70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6" name="Rectangle 385">
            <a:extLst>
              <a:ext uri="{FF2B5EF4-FFF2-40B4-BE49-F238E27FC236}">
                <a16:creationId xmlns:a16="http://schemas.microsoft.com/office/drawing/2014/main" id="{6CDCF2A5-98F4-42AA-8C01-70138300B84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7" name="Rectangle 386">
            <a:extLst>
              <a:ext uri="{FF2B5EF4-FFF2-40B4-BE49-F238E27FC236}">
                <a16:creationId xmlns:a16="http://schemas.microsoft.com/office/drawing/2014/main" id="{6A76EFD5-B241-4319-9B87-4DCBC9A6E5D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8" name="Rectangle 387">
            <a:extLst>
              <a:ext uri="{FF2B5EF4-FFF2-40B4-BE49-F238E27FC236}">
                <a16:creationId xmlns:a16="http://schemas.microsoft.com/office/drawing/2014/main" id="{DE9F7720-3C13-45E8-A156-57AE28BA5CA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9" name="Rectangle 388">
            <a:extLst>
              <a:ext uri="{FF2B5EF4-FFF2-40B4-BE49-F238E27FC236}">
                <a16:creationId xmlns:a16="http://schemas.microsoft.com/office/drawing/2014/main" id="{5FC4BFE9-7A17-4F42-930F-5B43A99D91B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0" name="Rectangle 389">
            <a:extLst>
              <a:ext uri="{FF2B5EF4-FFF2-40B4-BE49-F238E27FC236}">
                <a16:creationId xmlns:a16="http://schemas.microsoft.com/office/drawing/2014/main" id="{42477B1C-C37E-42BA-8AC7-BC1CF47B803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1" name="Rectangle 390">
            <a:extLst>
              <a:ext uri="{FF2B5EF4-FFF2-40B4-BE49-F238E27FC236}">
                <a16:creationId xmlns:a16="http://schemas.microsoft.com/office/drawing/2014/main" id="{28E3D0A0-DC32-4926-B03D-05FF029ED54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2" name="Rectangle 391">
            <a:extLst>
              <a:ext uri="{FF2B5EF4-FFF2-40B4-BE49-F238E27FC236}">
                <a16:creationId xmlns:a16="http://schemas.microsoft.com/office/drawing/2014/main" id="{5B54DF13-62CA-4F0D-9BFE-6AF5DD40743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3" name="Rectangle 392">
            <a:extLst>
              <a:ext uri="{FF2B5EF4-FFF2-40B4-BE49-F238E27FC236}">
                <a16:creationId xmlns:a16="http://schemas.microsoft.com/office/drawing/2014/main" id="{7E18372B-BDA8-48C2-BE4D-FB9F0A1E5FE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4" name="Rectangle 393">
            <a:extLst>
              <a:ext uri="{FF2B5EF4-FFF2-40B4-BE49-F238E27FC236}">
                <a16:creationId xmlns:a16="http://schemas.microsoft.com/office/drawing/2014/main" id="{C609FB7C-BC33-4A63-9C0E-1ECF905440C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5" name="Rectangle 394">
            <a:extLst>
              <a:ext uri="{FF2B5EF4-FFF2-40B4-BE49-F238E27FC236}">
                <a16:creationId xmlns:a16="http://schemas.microsoft.com/office/drawing/2014/main" id="{B5A917D4-8CDA-4628-B3B2-B710B0644E1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6" name="Rectangle 395">
            <a:extLst>
              <a:ext uri="{FF2B5EF4-FFF2-40B4-BE49-F238E27FC236}">
                <a16:creationId xmlns:a16="http://schemas.microsoft.com/office/drawing/2014/main" id="{0B5FE5BC-AFED-4666-A28D-1D5995BB0E4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7" name="Rectangle 396">
            <a:extLst>
              <a:ext uri="{FF2B5EF4-FFF2-40B4-BE49-F238E27FC236}">
                <a16:creationId xmlns:a16="http://schemas.microsoft.com/office/drawing/2014/main" id="{0E3F61AD-01EF-4074-BAB2-138297379DA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8" name="Rectangle 397">
            <a:extLst>
              <a:ext uri="{FF2B5EF4-FFF2-40B4-BE49-F238E27FC236}">
                <a16:creationId xmlns:a16="http://schemas.microsoft.com/office/drawing/2014/main" id="{9D22FEFD-1C8A-4887-90F3-B3ADD514879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9" name="Rectangle 398">
            <a:extLst>
              <a:ext uri="{FF2B5EF4-FFF2-40B4-BE49-F238E27FC236}">
                <a16:creationId xmlns:a16="http://schemas.microsoft.com/office/drawing/2014/main" id="{4963293D-DA0B-4F8E-B147-A107F613E4E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0" name="Rectangle 399">
            <a:extLst>
              <a:ext uri="{FF2B5EF4-FFF2-40B4-BE49-F238E27FC236}">
                <a16:creationId xmlns:a16="http://schemas.microsoft.com/office/drawing/2014/main" id="{0C0909A6-E09C-4EB1-946B-B6B435110B8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1" name="Rectangle 400">
            <a:extLst>
              <a:ext uri="{FF2B5EF4-FFF2-40B4-BE49-F238E27FC236}">
                <a16:creationId xmlns:a16="http://schemas.microsoft.com/office/drawing/2014/main" id="{8E6F774F-775D-4256-B453-9E27C73D7FA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2" name="Rectangle 401">
            <a:extLst>
              <a:ext uri="{FF2B5EF4-FFF2-40B4-BE49-F238E27FC236}">
                <a16:creationId xmlns:a16="http://schemas.microsoft.com/office/drawing/2014/main" id="{A3231E43-DDA6-4D41-BE9A-A2F796628A4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3" name="Rectangle 402">
            <a:extLst>
              <a:ext uri="{FF2B5EF4-FFF2-40B4-BE49-F238E27FC236}">
                <a16:creationId xmlns:a16="http://schemas.microsoft.com/office/drawing/2014/main" id="{A9555B15-11B8-4D77-96AA-019F8851683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4" name="Rectangle 403">
            <a:extLst>
              <a:ext uri="{FF2B5EF4-FFF2-40B4-BE49-F238E27FC236}">
                <a16:creationId xmlns:a16="http://schemas.microsoft.com/office/drawing/2014/main" id="{780474AE-5158-4087-B2EB-2AE4DB74966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5" name="Rectangle 404">
            <a:extLst>
              <a:ext uri="{FF2B5EF4-FFF2-40B4-BE49-F238E27FC236}">
                <a16:creationId xmlns:a16="http://schemas.microsoft.com/office/drawing/2014/main" id="{861D3085-9831-4428-8F3A-30E53EF70E7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6" name="Rectangle 405">
            <a:extLst>
              <a:ext uri="{FF2B5EF4-FFF2-40B4-BE49-F238E27FC236}">
                <a16:creationId xmlns:a16="http://schemas.microsoft.com/office/drawing/2014/main" id="{5C6145C5-5B06-4282-AB3C-2F9C83FF0EF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7" name="Rectangle 406">
            <a:extLst>
              <a:ext uri="{FF2B5EF4-FFF2-40B4-BE49-F238E27FC236}">
                <a16:creationId xmlns:a16="http://schemas.microsoft.com/office/drawing/2014/main" id="{FE4C3271-5A1E-4B0E-828D-B09F9616C45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8" name="Rectangle 407">
            <a:extLst>
              <a:ext uri="{FF2B5EF4-FFF2-40B4-BE49-F238E27FC236}">
                <a16:creationId xmlns:a16="http://schemas.microsoft.com/office/drawing/2014/main" id="{213BD48B-2343-4E9E-8FBD-226A3B4B561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9" name="Rectangle 408">
            <a:extLst>
              <a:ext uri="{FF2B5EF4-FFF2-40B4-BE49-F238E27FC236}">
                <a16:creationId xmlns:a16="http://schemas.microsoft.com/office/drawing/2014/main" id="{65F95343-4A08-4AF0-BE8F-BCE26F61F06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0" name="Rectangle 409">
            <a:extLst>
              <a:ext uri="{FF2B5EF4-FFF2-40B4-BE49-F238E27FC236}">
                <a16:creationId xmlns:a16="http://schemas.microsoft.com/office/drawing/2014/main" id="{B5F94E98-50ED-416F-97E8-3254F7FC9FE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1" name="Rectangle 410">
            <a:extLst>
              <a:ext uri="{FF2B5EF4-FFF2-40B4-BE49-F238E27FC236}">
                <a16:creationId xmlns:a16="http://schemas.microsoft.com/office/drawing/2014/main" id="{2048F089-5C79-4305-9A96-0019657C78C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2" name="Rectangle 411">
            <a:extLst>
              <a:ext uri="{FF2B5EF4-FFF2-40B4-BE49-F238E27FC236}">
                <a16:creationId xmlns:a16="http://schemas.microsoft.com/office/drawing/2014/main" id="{9E6DAD20-275F-40E7-8753-6DEE69AAA46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3" name="Rectangle 412">
            <a:extLst>
              <a:ext uri="{FF2B5EF4-FFF2-40B4-BE49-F238E27FC236}">
                <a16:creationId xmlns:a16="http://schemas.microsoft.com/office/drawing/2014/main" id="{B274B764-574D-4255-9D3C-2F27811B649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4" name="Rectangle 413">
            <a:extLst>
              <a:ext uri="{FF2B5EF4-FFF2-40B4-BE49-F238E27FC236}">
                <a16:creationId xmlns:a16="http://schemas.microsoft.com/office/drawing/2014/main" id="{95301BBD-498B-4BEA-862B-0CCFF6B581D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5" name="Rectangle 414">
            <a:extLst>
              <a:ext uri="{FF2B5EF4-FFF2-40B4-BE49-F238E27FC236}">
                <a16:creationId xmlns:a16="http://schemas.microsoft.com/office/drawing/2014/main" id="{5F3F6FD5-8EAD-419F-9200-8A68DA29253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6" name="Rectangle 415">
            <a:extLst>
              <a:ext uri="{FF2B5EF4-FFF2-40B4-BE49-F238E27FC236}">
                <a16:creationId xmlns:a16="http://schemas.microsoft.com/office/drawing/2014/main" id="{4DDAD3EC-511E-4228-B0B0-7F9120BFD26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7" name="Rectangle 416">
            <a:extLst>
              <a:ext uri="{FF2B5EF4-FFF2-40B4-BE49-F238E27FC236}">
                <a16:creationId xmlns:a16="http://schemas.microsoft.com/office/drawing/2014/main" id="{29B13AED-5CD7-4D01-A67A-735FF9EB0D4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8" name="Rectangle 417">
            <a:extLst>
              <a:ext uri="{FF2B5EF4-FFF2-40B4-BE49-F238E27FC236}">
                <a16:creationId xmlns:a16="http://schemas.microsoft.com/office/drawing/2014/main" id="{C9EDBE4B-EABD-4F92-B5B3-A6711292790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9" name="Rectangle 418">
            <a:extLst>
              <a:ext uri="{FF2B5EF4-FFF2-40B4-BE49-F238E27FC236}">
                <a16:creationId xmlns:a16="http://schemas.microsoft.com/office/drawing/2014/main" id="{84628BFF-B154-4AC5-8080-E57CC882873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0" name="Rectangle 419">
            <a:extLst>
              <a:ext uri="{FF2B5EF4-FFF2-40B4-BE49-F238E27FC236}">
                <a16:creationId xmlns:a16="http://schemas.microsoft.com/office/drawing/2014/main" id="{2A3B89B6-F405-4A00-9AA8-E1B29BE2384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1" name="Rectangle 420">
            <a:extLst>
              <a:ext uri="{FF2B5EF4-FFF2-40B4-BE49-F238E27FC236}">
                <a16:creationId xmlns:a16="http://schemas.microsoft.com/office/drawing/2014/main" id="{0DEBE575-3548-4292-B90A-81C36B3D992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2" name="Rectangle 421">
            <a:extLst>
              <a:ext uri="{FF2B5EF4-FFF2-40B4-BE49-F238E27FC236}">
                <a16:creationId xmlns:a16="http://schemas.microsoft.com/office/drawing/2014/main" id="{AC6E86C7-FCE4-47A2-8928-FF7B31C1CBC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3" name="Rectangle 422">
            <a:extLst>
              <a:ext uri="{FF2B5EF4-FFF2-40B4-BE49-F238E27FC236}">
                <a16:creationId xmlns:a16="http://schemas.microsoft.com/office/drawing/2014/main" id="{A4E932A9-2F7B-4A6C-8706-0F55FF8C63B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4" name="Rectangle 423">
            <a:extLst>
              <a:ext uri="{FF2B5EF4-FFF2-40B4-BE49-F238E27FC236}">
                <a16:creationId xmlns:a16="http://schemas.microsoft.com/office/drawing/2014/main" id="{DE41A2C2-1D58-4E5D-86EB-0276431DC71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5" name="Rectangle 424">
            <a:extLst>
              <a:ext uri="{FF2B5EF4-FFF2-40B4-BE49-F238E27FC236}">
                <a16:creationId xmlns:a16="http://schemas.microsoft.com/office/drawing/2014/main" id="{D9010139-1998-4946-AB3A-206280A3AA8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6" name="Rectangle 425">
            <a:extLst>
              <a:ext uri="{FF2B5EF4-FFF2-40B4-BE49-F238E27FC236}">
                <a16:creationId xmlns:a16="http://schemas.microsoft.com/office/drawing/2014/main" id="{7DA3F415-7187-4AF8-B502-1D46D863B3E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7" name="Rectangle 426">
            <a:extLst>
              <a:ext uri="{FF2B5EF4-FFF2-40B4-BE49-F238E27FC236}">
                <a16:creationId xmlns:a16="http://schemas.microsoft.com/office/drawing/2014/main" id="{84A12EBD-A8C3-406A-83D6-2D1828A6427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8" name="Rectangle 427">
            <a:extLst>
              <a:ext uri="{FF2B5EF4-FFF2-40B4-BE49-F238E27FC236}">
                <a16:creationId xmlns:a16="http://schemas.microsoft.com/office/drawing/2014/main" id="{1279F743-4700-4E5F-B023-460E27D1964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9" name="Rectangle 428">
            <a:extLst>
              <a:ext uri="{FF2B5EF4-FFF2-40B4-BE49-F238E27FC236}">
                <a16:creationId xmlns:a16="http://schemas.microsoft.com/office/drawing/2014/main" id="{1E889171-33B8-40CB-83AC-E2A60A581BA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0" name="Rectangle 429">
            <a:extLst>
              <a:ext uri="{FF2B5EF4-FFF2-40B4-BE49-F238E27FC236}">
                <a16:creationId xmlns:a16="http://schemas.microsoft.com/office/drawing/2014/main" id="{EDC73683-1161-4DFD-B759-1BD2163DA33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1" name="Rectangle 430">
            <a:extLst>
              <a:ext uri="{FF2B5EF4-FFF2-40B4-BE49-F238E27FC236}">
                <a16:creationId xmlns:a16="http://schemas.microsoft.com/office/drawing/2014/main" id="{DC585570-1373-43F0-B5D5-6D5C6517AC8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2" name="Rectangle 431">
            <a:extLst>
              <a:ext uri="{FF2B5EF4-FFF2-40B4-BE49-F238E27FC236}">
                <a16:creationId xmlns:a16="http://schemas.microsoft.com/office/drawing/2014/main" id="{F48F8C35-F29B-4C02-B797-FA94AD9F0BD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3" name="Rectangle 432">
            <a:extLst>
              <a:ext uri="{FF2B5EF4-FFF2-40B4-BE49-F238E27FC236}">
                <a16:creationId xmlns:a16="http://schemas.microsoft.com/office/drawing/2014/main" id="{A7D87F6D-FDDE-4680-A4C8-4C1E7BA9ADE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4" name="Rectangle 433">
            <a:extLst>
              <a:ext uri="{FF2B5EF4-FFF2-40B4-BE49-F238E27FC236}">
                <a16:creationId xmlns:a16="http://schemas.microsoft.com/office/drawing/2014/main" id="{EF6A0D6B-B7F7-4465-B00D-3E44E26D9CF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5" name="Rectangle 434">
            <a:extLst>
              <a:ext uri="{FF2B5EF4-FFF2-40B4-BE49-F238E27FC236}">
                <a16:creationId xmlns:a16="http://schemas.microsoft.com/office/drawing/2014/main" id="{F874A7AD-C49D-4503-9195-53553AAA9AE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6" name="Rectangle 435">
            <a:extLst>
              <a:ext uri="{FF2B5EF4-FFF2-40B4-BE49-F238E27FC236}">
                <a16:creationId xmlns:a16="http://schemas.microsoft.com/office/drawing/2014/main" id="{0B8B7771-A996-4B6F-960E-41AFB98F1DE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7" name="Rectangle 436">
            <a:extLst>
              <a:ext uri="{FF2B5EF4-FFF2-40B4-BE49-F238E27FC236}">
                <a16:creationId xmlns:a16="http://schemas.microsoft.com/office/drawing/2014/main" id="{B9673ECB-BA9A-4D12-82B3-6F45745CADD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8" name="Rectangle 437">
            <a:extLst>
              <a:ext uri="{FF2B5EF4-FFF2-40B4-BE49-F238E27FC236}">
                <a16:creationId xmlns:a16="http://schemas.microsoft.com/office/drawing/2014/main" id="{44CCF642-4A97-4B73-8DC0-1293BD976BE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9" name="Rectangle 438">
            <a:extLst>
              <a:ext uri="{FF2B5EF4-FFF2-40B4-BE49-F238E27FC236}">
                <a16:creationId xmlns:a16="http://schemas.microsoft.com/office/drawing/2014/main" id="{C0B64D63-30D2-45CA-A410-42DE773EB14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0" name="Rectangle 439">
            <a:extLst>
              <a:ext uri="{FF2B5EF4-FFF2-40B4-BE49-F238E27FC236}">
                <a16:creationId xmlns:a16="http://schemas.microsoft.com/office/drawing/2014/main" id="{D49E6AE6-6B12-4DB3-8610-D2A8F8E5C4F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1" name="Rectangle 440">
            <a:extLst>
              <a:ext uri="{FF2B5EF4-FFF2-40B4-BE49-F238E27FC236}">
                <a16:creationId xmlns:a16="http://schemas.microsoft.com/office/drawing/2014/main" id="{8CBB12F2-DB86-49EF-9DCF-A097A1AD9AD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2" name="Rectangle 441">
            <a:extLst>
              <a:ext uri="{FF2B5EF4-FFF2-40B4-BE49-F238E27FC236}">
                <a16:creationId xmlns:a16="http://schemas.microsoft.com/office/drawing/2014/main" id="{A3DCDDBE-4847-4783-A0A6-2CB92293E4E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3" name="Rectangle 442">
            <a:extLst>
              <a:ext uri="{FF2B5EF4-FFF2-40B4-BE49-F238E27FC236}">
                <a16:creationId xmlns:a16="http://schemas.microsoft.com/office/drawing/2014/main" id="{B30A9C96-27E2-4D18-B392-163EC907948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4" name="Rectangle 443">
            <a:extLst>
              <a:ext uri="{FF2B5EF4-FFF2-40B4-BE49-F238E27FC236}">
                <a16:creationId xmlns:a16="http://schemas.microsoft.com/office/drawing/2014/main" id="{4A26A6BC-8864-467D-8457-FDB9A0B5EFC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5" name="Rectangle 444">
            <a:extLst>
              <a:ext uri="{FF2B5EF4-FFF2-40B4-BE49-F238E27FC236}">
                <a16:creationId xmlns:a16="http://schemas.microsoft.com/office/drawing/2014/main" id="{E9DF7039-F7FD-48A3-A02A-A6BA4D849A8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6" name="Rectangle 445">
            <a:extLst>
              <a:ext uri="{FF2B5EF4-FFF2-40B4-BE49-F238E27FC236}">
                <a16:creationId xmlns:a16="http://schemas.microsoft.com/office/drawing/2014/main" id="{856DD94F-2FDA-4F65-9E9E-7226C871EC1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7" name="Rectangle 446">
            <a:extLst>
              <a:ext uri="{FF2B5EF4-FFF2-40B4-BE49-F238E27FC236}">
                <a16:creationId xmlns:a16="http://schemas.microsoft.com/office/drawing/2014/main" id="{220193D1-C283-4FF7-A89A-3015716779E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8" name="Rectangle 447">
            <a:extLst>
              <a:ext uri="{FF2B5EF4-FFF2-40B4-BE49-F238E27FC236}">
                <a16:creationId xmlns:a16="http://schemas.microsoft.com/office/drawing/2014/main" id="{B5071C89-595D-4214-A27B-DD7659C51C3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9" name="Rectangle 448">
            <a:extLst>
              <a:ext uri="{FF2B5EF4-FFF2-40B4-BE49-F238E27FC236}">
                <a16:creationId xmlns:a16="http://schemas.microsoft.com/office/drawing/2014/main" id="{0A4862A1-6F9A-4B8D-A7DA-54057B53BCB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0" name="Rectangle 449">
            <a:extLst>
              <a:ext uri="{FF2B5EF4-FFF2-40B4-BE49-F238E27FC236}">
                <a16:creationId xmlns:a16="http://schemas.microsoft.com/office/drawing/2014/main" id="{70727543-05ED-4B83-8C9F-4025405C1FB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1" name="Rectangle 450">
            <a:extLst>
              <a:ext uri="{FF2B5EF4-FFF2-40B4-BE49-F238E27FC236}">
                <a16:creationId xmlns:a16="http://schemas.microsoft.com/office/drawing/2014/main" id="{5D21211E-BC7A-4C47-90F6-1AF31680F42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2" name="Rectangle 451">
            <a:extLst>
              <a:ext uri="{FF2B5EF4-FFF2-40B4-BE49-F238E27FC236}">
                <a16:creationId xmlns:a16="http://schemas.microsoft.com/office/drawing/2014/main" id="{9CAB15BF-9C61-4261-AE4C-B963F6FF9C6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3" name="Rectangle 452">
            <a:extLst>
              <a:ext uri="{FF2B5EF4-FFF2-40B4-BE49-F238E27FC236}">
                <a16:creationId xmlns:a16="http://schemas.microsoft.com/office/drawing/2014/main" id="{8A55CCD3-0714-4C34-A934-578AB552275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4" name="Rectangle 453">
            <a:extLst>
              <a:ext uri="{FF2B5EF4-FFF2-40B4-BE49-F238E27FC236}">
                <a16:creationId xmlns:a16="http://schemas.microsoft.com/office/drawing/2014/main" id="{4536DD3E-DBAA-44F8-B36E-A9009BC8300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5" name="Rectangle 454">
            <a:extLst>
              <a:ext uri="{FF2B5EF4-FFF2-40B4-BE49-F238E27FC236}">
                <a16:creationId xmlns:a16="http://schemas.microsoft.com/office/drawing/2014/main" id="{AF8AB2AA-85DD-411E-8E26-E55333BDD6C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6" name="Rectangle 455">
            <a:extLst>
              <a:ext uri="{FF2B5EF4-FFF2-40B4-BE49-F238E27FC236}">
                <a16:creationId xmlns:a16="http://schemas.microsoft.com/office/drawing/2014/main" id="{FC165BFD-DA4F-4BEB-BCDC-5EFA78AE9E4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7" name="Rectangle 456">
            <a:extLst>
              <a:ext uri="{FF2B5EF4-FFF2-40B4-BE49-F238E27FC236}">
                <a16:creationId xmlns:a16="http://schemas.microsoft.com/office/drawing/2014/main" id="{D29B19AC-1FD8-4C7B-A9A7-F50A4D8850E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8" name="Rectangle 457">
            <a:extLst>
              <a:ext uri="{FF2B5EF4-FFF2-40B4-BE49-F238E27FC236}">
                <a16:creationId xmlns:a16="http://schemas.microsoft.com/office/drawing/2014/main" id="{961A298E-6CA7-4265-A813-08C1A947EF4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9" name="Rectangle 458">
            <a:extLst>
              <a:ext uri="{FF2B5EF4-FFF2-40B4-BE49-F238E27FC236}">
                <a16:creationId xmlns:a16="http://schemas.microsoft.com/office/drawing/2014/main" id="{C2AD7D8A-592A-4668-90B8-36766065EA7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0" name="Rectangle 459">
            <a:extLst>
              <a:ext uri="{FF2B5EF4-FFF2-40B4-BE49-F238E27FC236}">
                <a16:creationId xmlns:a16="http://schemas.microsoft.com/office/drawing/2014/main" id="{031F7EFE-9C5E-40CD-9656-B627F5B6347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1" name="Rectangle 460">
            <a:extLst>
              <a:ext uri="{FF2B5EF4-FFF2-40B4-BE49-F238E27FC236}">
                <a16:creationId xmlns:a16="http://schemas.microsoft.com/office/drawing/2014/main" id="{7481AB1D-89D1-4F48-8D87-E40ED0FC610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2" name="Rectangle 461">
            <a:extLst>
              <a:ext uri="{FF2B5EF4-FFF2-40B4-BE49-F238E27FC236}">
                <a16:creationId xmlns:a16="http://schemas.microsoft.com/office/drawing/2014/main" id="{2B633825-2BE2-405A-9769-9B1EC2A4FEC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3" name="Rectangle 462">
            <a:extLst>
              <a:ext uri="{FF2B5EF4-FFF2-40B4-BE49-F238E27FC236}">
                <a16:creationId xmlns:a16="http://schemas.microsoft.com/office/drawing/2014/main" id="{22301610-D711-4E60-B732-501B2046AC6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4" name="Rectangle 463">
            <a:extLst>
              <a:ext uri="{FF2B5EF4-FFF2-40B4-BE49-F238E27FC236}">
                <a16:creationId xmlns:a16="http://schemas.microsoft.com/office/drawing/2014/main" id="{68E57339-5CAE-429F-899A-1D64D901D38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5" name="Rectangle 464">
            <a:extLst>
              <a:ext uri="{FF2B5EF4-FFF2-40B4-BE49-F238E27FC236}">
                <a16:creationId xmlns:a16="http://schemas.microsoft.com/office/drawing/2014/main" id="{6A2D8B7E-B4AB-4DE8-BBE6-08AA9326C9A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6" name="Rectangle 465">
            <a:extLst>
              <a:ext uri="{FF2B5EF4-FFF2-40B4-BE49-F238E27FC236}">
                <a16:creationId xmlns:a16="http://schemas.microsoft.com/office/drawing/2014/main" id="{1B111010-7D58-4BA4-B53B-4ED92B3E503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7" name="Rectangle 466">
            <a:extLst>
              <a:ext uri="{FF2B5EF4-FFF2-40B4-BE49-F238E27FC236}">
                <a16:creationId xmlns:a16="http://schemas.microsoft.com/office/drawing/2014/main" id="{E3ABCC73-E460-4B59-A5ED-63B1EB9665E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8" name="Rectangle 467">
            <a:extLst>
              <a:ext uri="{FF2B5EF4-FFF2-40B4-BE49-F238E27FC236}">
                <a16:creationId xmlns:a16="http://schemas.microsoft.com/office/drawing/2014/main" id="{68E31C49-62FE-4FA3-BE17-6426F05D4B0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9" name="Rectangle 468">
            <a:extLst>
              <a:ext uri="{FF2B5EF4-FFF2-40B4-BE49-F238E27FC236}">
                <a16:creationId xmlns:a16="http://schemas.microsoft.com/office/drawing/2014/main" id="{27C138E3-A98E-4E4C-9D11-DA873996DD6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0" name="Rectangle 469">
            <a:extLst>
              <a:ext uri="{FF2B5EF4-FFF2-40B4-BE49-F238E27FC236}">
                <a16:creationId xmlns:a16="http://schemas.microsoft.com/office/drawing/2014/main" id="{A0E445DD-7C7C-44D6-837F-FD03D3D96DF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1" name="Rectangle 470">
            <a:extLst>
              <a:ext uri="{FF2B5EF4-FFF2-40B4-BE49-F238E27FC236}">
                <a16:creationId xmlns:a16="http://schemas.microsoft.com/office/drawing/2014/main" id="{61D8F341-8EB4-4230-959E-9DD08A99097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2" name="Rectangle 471">
            <a:extLst>
              <a:ext uri="{FF2B5EF4-FFF2-40B4-BE49-F238E27FC236}">
                <a16:creationId xmlns:a16="http://schemas.microsoft.com/office/drawing/2014/main" id="{F4D35BFA-E4F4-4D18-B87E-882914C4DE9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3" name="Rectangle 472">
            <a:extLst>
              <a:ext uri="{FF2B5EF4-FFF2-40B4-BE49-F238E27FC236}">
                <a16:creationId xmlns:a16="http://schemas.microsoft.com/office/drawing/2014/main" id="{602605B0-FC09-456F-8DDF-3B7C0727D43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4" name="Rectangle 473">
            <a:extLst>
              <a:ext uri="{FF2B5EF4-FFF2-40B4-BE49-F238E27FC236}">
                <a16:creationId xmlns:a16="http://schemas.microsoft.com/office/drawing/2014/main" id="{82600AD7-BBE2-436C-B248-8D48D264DE4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5" name="Rectangle 474">
            <a:extLst>
              <a:ext uri="{FF2B5EF4-FFF2-40B4-BE49-F238E27FC236}">
                <a16:creationId xmlns:a16="http://schemas.microsoft.com/office/drawing/2014/main" id="{E13E0B54-5B6A-4AA4-AFF6-A361BDB614C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6" name="Rectangle 475">
            <a:extLst>
              <a:ext uri="{FF2B5EF4-FFF2-40B4-BE49-F238E27FC236}">
                <a16:creationId xmlns:a16="http://schemas.microsoft.com/office/drawing/2014/main" id="{635B1459-E8C0-47EC-84C9-02200F32E0E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7" name="Rectangle 476">
            <a:extLst>
              <a:ext uri="{FF2B5EF4-FFF2-40B4-BE49-F238E27FC236}">
                <a16:creationId xmlns:a16="http://schemas.microsoft.com/office/drawing/2014/main" id="{EBC0DFAB-0BCC-4BE8-A509-402CD7F69B9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8" name="Rectangle 477">
            <a:extLst>
              <a:ext uri="{FF2B5EF4-FFF2-40B4-BE49-F238E27FC236}">
                <a16:creationId xmlns:a16="http://schemas.microsoft.com/office/drawing/2014/main" id="{D48BA6E6-DAB7-4D52-9EBB-A6F583FE642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9" name="Rectangle 478">
            <a:extLst>
              <a:ext uri="{FF2B5EF4-FFF2-40B4-BE49-F238E27FC236}">
                <a16:creationId xmlns:a16="http://schemas.microsoft.com/office/drawing/2014/main" id="{23B66266-6AEA-464D-B09C-9A8BC91EAD9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0" name="Rectangle 479">
            <a:extLst>
              <a:ext uri="{FF2B5EF4-FFF2-40B4-BE49-F238E27FC236}">
                <a16:creationId xmlns:a16="http://schemas.microsoft.com/office/drawing/2014/main" id="{914691F5-4370-4997-A1C4-A8449889F46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1" name="Rectangle 480">
            <a:extLst>
              <a:ext uri="{FF2B5EF4-FFF2-40B4-BE49-F238E27FC236}">
                <a16:creationId xmlns:a16="http://schemas.microsoft.com/office/drawing/2014/main" id="{C6B0CA6C-8069-4805-ABD0-6D04F0533F1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2" name="Rectangle 481">
            <a:extLst>
              <a:ext uri="{FF2B5EF4-FFF2-40B4-BE49-F238E27FC236}">
                <a16:creationId xmlns:a16="http://schemas.microsoft.com/office/drawing/2014/main" id="{D88A5F09-0379-4957-9D71-B5D4C01879F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3" name="Rectangle 482">
            <a:extLst>
              <a:ext uri="{FF2B5EF4-FFF2-40B4-BE49-F238E27FC236}">
                <a16:creationId xmlns:a16="http://schemas.microsoft.com/office/drawing/2014/main" id="{9767610D-617F-49F9-8562-A9A11CEB39A0}"/>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4" name="Rectangle 483">
            <a:extLst>
              <a:ext uri="{FF2B5EF4-FFF2-40B4-BE49-F238E27FC236}">
                <a16:creationId xmlns:a16="http://schemas.microsoft.com/office/drawing/2014/main" id="{764A1C61-6EF8-4C38-AF7A-D541D2BD520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5" name="Rectangle 484">
            <a:extLst>
              <a:ext uri="{FF2B5EF4-FFF2-40B4-BE49-F238E27FC236}">
                <a16:creationId xmlns:a16="http://schemas.microsoft.com/office/drawing/2014/main" id="{88C7EB93-A76F-4680-A78E-35DAB59A5A3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6" name="Rectangle 485">
            <a:extLst>
              <a:ext uri="{FF2B5EF4-FFF2-40B4-BE49-F238E27FC236}">
                <a16:creationId xmlns:a16="http://schemas.microsoft.com/office/drawing/2014/main" id="{1D5DA918-3FE1-49E7-8949-F96D4812568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7" name="Rectangle 486">
            <a:extLst>
              <a:ext uri="{FF2B5EF4-FFF2-40B4-BE49-F238E27FC236}">
                <a16:creationId xmlns:a16="http://schemas.microsoft.com/office/drawing/2014/main" id="{5318F057-64EE-4051-B496-AD2FD702D36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8" name="Rectangle 487">
            <a:extLst>
              <a:ext uri="{FF2B5EF4-FFF2-40B4-BE49-F238E27FC236}">
                <a16:creationId xmlns:a16="http://schemas.microsoft.com/office/drawing/2014/main" id="{19274FE9-9FC0-4EFF-955E-8ACE7DE5D10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9" name="Rectangle 488">
            <a:extLst>
              <a:ext uri="{FF2B5EF4-FFF2-40B4-BE49-F238E27FC236}">
                <a16:creationId xmlns:a16="http://schemas.microsoft.com/office/drawing/2014/main" id="{D8C09F54-5443-4223-8004-6A79615BEB4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0" name="Rectangle 489">
            <a:extLst>
              <a:ext uri="{FF2B5EF4-FFF2-40B4-BE49-F238E27FC236}">
                <a16:creationId xmlns:a16="http://schemas.microsoft.com/office/drawing/2014/main" id="{3635E815-6694-4289-9D5C-216D7CAC757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1" name="Rectangle 490">
            <a:extLst>
              <a:ext uri="{FF2B5EF4-FFF2-40B4-BE49-F238E27FC236}">
                <a16:creationId xmlns:a16="http://schemas.microsoft.com/office/drawing/2014/main" id="{F9FED34C-0A6F-48FD-9897-0848473113B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2" name="Rectangle 491">
            <a:extLst>
              <a:ext uri="{FF2B5EF4-FFF2-40B4-BE49-F238E27FC236}">
                <a16:creationId xmlns:a16="http://schemas.microsoft.com/office/drawing/2014/main" id="{12167647-A1FC-4446-A6F1-386AA215BBA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3" name="Rectangle 492">
            <a:extLst>
              <a:ext uri="{FF2B5EF4-FFF2-40B4-BE49-F238E27FC236}">
                <a16:creationId xmlns:a16="http://schemas.microsoft.com/office/drawing/2014/main" id="{B1684CCE-BFBC-40BC-A89F-8560D2E3761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4" name="Rectangle 493">
            <a:extLst>
              <a:ext uri="{FF2B5EF4-FFF2-40B4-BE49-F238E27FC236}">
                <a16:creationId xmlns:a16="http://schemas.microsoft.com/office/drawing/2014/main" id="{D73D4801-9FA9-466A-A8C1-6088EA3FC53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5" name="Rectangle 494">
            <a:extLst>
              <a:ext uri="{FF2B5EF4-FFF2-40B4-BE49-F238E27FC236}">
                <a16:creationId xmlns:a16="http://schemas.microsoft.com/office/drawing/2014/main" id="{FDA06841-97B4-4FCE-8F27-279452FD9C1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6" name="Rectangle 495">
            <a:extLst>
              <a:ext uri="{FF2B5EF4-FFF2-40B4-BE49-F238E27FC236}">
                <a16:creationId xmlns:a16="http://schemas.microsoft.com/office/drawing/2014/main" id="{C079D46E-834E-4170-AA5B-5D5A617F05C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7" name="Rectangle 496">
            <a:extLst>
              <a:ext uri="{FF2B5EF4-FFF2-40B4-BE49-F238E27FC236}">
                <a16:creationId xmlns:a16="http://schemas.microsoft.com/office/drawing/2014/main" id="{B7AA0EE6-0E37-477A-B531-99C2E4DBAAF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8" name="Rectangle 497">
            <a:extLst>
              <a:ext uri="{FF2B5EF4-FFF2-40B4-BE49-F238E27FC236}">
                <a16:creationId xmlns:a16="http://schemas.microsoft.com/office/drawing/2014/main" id="{16359771-D7D2-4D36-9361-1E46FE22AE0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9" name="Rectangle 498">
            <a:extLst>
              <a:ext uri="{FF2B5EF4-FFF2-40B4-BE49-F238E27FC236}">
                <a16:creationId xmlns:a16="http://schemas.microsoft.com/office/drawing/2014/main" id="{B0B2ED5F-B017-4FD7-9681-C98F3ACCEBE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0" name="Rectangle 499">
            <a:extLst>
              <a:ext uri="{FF2B5EF4-FFF2-40B4-BE49-F238E27FC236}">
                <a16:creationId xmlns:a16="http://schemas.microsoft.com/office/drawing/2014/main" id="{6D16E550-9153-404B-8DE9-9FA8246491A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1" name="Rectangle 500">
            <a:extLst>
              <a:ext uri="{FF2B5EF4-FFF2-40B4-BE49-F238E27FC236}">
                <a16:creationId xmlns:a16="http://schemas.microsoft.com/office/drawing/2014/main" id="{BF5BF163-83D5-45D4-BB36-274979F48A5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2" name="Rectangle 501">
            <a:extLst>
              <a:ext uri="{FF2B5EF4-FFF2-40B4-BE49-F238E27FC236}">
                <a16:creationId xmlns:a16="http://schemas.microsoft.com/office/drawing/2014/main" id="{D8378880-1759-4313-84B0-0A69D9FBE9E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3" name="Rectangle 502">
            <a:extLst>
              <a:ext uri="{FF2B5EF4-FFF2-40B4-BE49-F238E27FC236}">
                <a16:creationId xmlns:a16="http://schemas.microsoft.com/office/drawing/2014/main" id="{B24848E0-4367-4B65-8E67-78130C7B022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4" name="Rectangle 503">
            <a:extLst>
              <a:ext uri="{FF2B5EF4-FFF2-40B4-BE49-F238E27FC236}">
                <a16:creationId xmlns:a16="http://schemas.microsoft.com/office/drawing/2014/main" id="{C2A5F518-4880-4950-87E8-D67456B5CC3F}"/>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5" name="Rectangle 504">
            <a:extLst>
              <a:ext uri="{FF2B5EF4-FFF2-40B4-BE49-F238E27FC236}">
                <a16:creationId xmlns:a16="http://schemas.microsoft.com/office/drawing/2014/main" id="{BE43955D-BB59-44B5-8EEC-5148C5DF442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6" name="Rectangle 505">
            <a:extLst>
              <a:ext uri="{FF2B5EF4-FFF2-40B4-BE49-F238E27FC236}">
                <a16:creationId xmlns:a16="http://schemas.microsoft.com/office/drawing/2014/main" id="{491FEE74-A270-4E17-B784-FE7BA396AB1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7" name="Rectangle 506">
            <a:extLst>
              <a:ext uri="{FF2B5EF4-FFF2-40B4-BE49-F238E27FC236}">
                <a16:creationId xmlns:a16="http://schemas.microsoft.com/office/drawing/2014/main" id="{5D6F0923-21DE-4D9B-903D-E130F9EFDDE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8" name="Rectangle 507">
            <a:extLst>
              <a:ext uri="{FF2B5EF4-FFF2-40B4-BE49-F238E27FC236}">
                <a16:creationId xmlns:a16="http://schemas.microsoft.com/office/drawing/2014/main" id="{59760097-6CC5-4169-81F8-9E5B852485F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9" name="Rectangle 508">
            <a:extLst>
              <a:ext uri="{FF2B5EF4-FFF2-40B4-BE49-F238E27FC236}">
                <a16:creationId xmlns:a16="http://schemas.microsoft.com/office/drawing/2014/main" id="{4943B4C2-023D-48D8-A639-8E6E83C60513}"/>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0" name="Rectangle 509">
            <a:extLst>
              <a:ext uri="{FF2B5EF4-FFF2-40B4-BE49-F238E27FC236}">
                <a16:creationId xmlns:a16="http://schemas.microsoft.com/office/drawing/2014/main" id="{D78DA307-7B8E-41A2-AC81-A7AA48E795D8}"/>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1" name="Rectangle 510">
            <a:extLst>
              <a:ext uri="{FF2B5EF4-FFF2-40B4-BE49-F238E27FC236}">
                <a16:creationId xmlns:a16="http://schemas.microsoft.com/office/drawing/2014/main" id="{8C43038F-AEEC-4F4A-8827-C2EECFAE6EE5}"/>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2" name="Rectangle 511">
            <a:extLst>
              <a:ext uri="{FF2B5EF4-FFF2-40B4-BE49-F238E27FC236}">
                <a16:creationId xmlns:a16="http://schemas.microsoft.com/office/drawing/2014/main" id="{05339B26-DC99-4548-B439-295D3768780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3" name="Rectangle 512">
            <a:extLst>
              <a:ext uri="{FF2B5EF4-FFF2-40B4-BE49-F238E27FC236}">
                <a16:creationId xmlns:a16="http://schemas.microsoft.com/office/drawing/2014/main" id="{1FF312FF-1AD8-49F4-A7D9-1B27376E3DD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4" name="Rectangle 513">
            <a:extLst>
              <a:ext uri="{FF2B5EF4-FFF2-40B4-BE49-F238E27FC236}">
                <a16:creationId xmlns:a16="http://schemas.microsoft.com/office/drawing/2014/main" id="{EE5A1999-1207-462E-94C2-EE8A7A1BCF19}"/>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5" name="Rectangle 514">
            <a:extLst>
              <a:ext uri="{FF2B5EF4-FFF2-40B4-BE49-F238E27FC236}">
                <a16:creationId xmlns:a16="http://schemas.microsoft.com/office/drawing/2014/main" id="{3B0F8D3A-8C75-4706-9103-2FCFDD7C363B}"/>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6" name="Rectangle 515">
            <a:extLst>
              <a:ext uri="{FF2B5EF4-FFF2-40B4-BE49-F238E27FC236}">
                <a16:creationId xmlns:a16="http://schemas.microsoft.com/office/drawing/2014/main" id="{165AC9C3-DFD0-40C2-A5DB-88251AA0E7C2}"/>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7" name="Rectangle 516">
            <a:extLst>
              <a:ext uri="{FF2B5EF4-FFF2-40B4-BE49-F238E27FC236}">
                <a16:creationId xmlns:a16="http://schemas.microsoft.com/office/drawing/2014/main" id="{1DC7243E-F847-436A-A207-00A63E7D54BE}"/>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8" name="Rectangle 517">
            <a:extLst>
              <a:ext uri="{FF2B5EF4-FFF2-40B4-BE49-F238E27FC236}">
                <a16:creationId xmlns:a16="http://schemas.microsoft.com/office/drawing/2014/main" id="{0F4AE69D-3EF9-442A-8FF7-FCE9C8BFAF9D}"/>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9" name="Rectangle 518">
            <a:extLst>
              <a:ext uri="{FF2B5EF4-FFF2-40B4-BE49-F238E27FC236}">
                <a16:creationId xmlns:a16="http://schemas.microsoft.com/office/drawing/2014/main" id="{E9BFD8F7-16D0-485D-AE3E-DA1AA9F99CA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0" name="Rectangle 519">
            <a:extLst>
              <a:ext uri="{FF2B5EF4-FFF2-40B4-BE49-F238E27FC236}">
                <a16:creationId xmlns:a16="http://schemas.microsoft.com/office/drawing/2014/main" id="{7A0FE1D2-3E5F-45F3-BD07-DDA33815FD0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1" name="Rectangle 520">
            <a:extLst>
              <a:ext uri="{FF2B5EF4-FFF2-40B4-BE49-F238E27FC236}">
                <a16:creationId xmlns:a16="http://schemas.microsoft.com/office/drawing/2014/main" id="{4F5A02C5-817D-4892-B1A3-AA0C44A81B6C}"/>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2" name="Rectangle 521">
            <a:extLst>
              <a:ext uri="{FF2B5EF4-FFF2-40B4-BE49-F238E27FC236}">
                <a16:creationId xmlns:a16="http://schemas.microsoft.com/office/drawing/2014/main" id="{23FBCA4F-DE4C-477B-9582-6356E1242F4A}"/>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3" name="Rectangle 522">
            <a:extLst>
              <a:ext uri="{FF2B5EF4-FFF2-40B4-BE49-F238E27FC236}">
                <a16:creationId xmlns:a16="http://schemas.microsoft.com/office/drawing/2014/main" id="{385F74AF-B55D-47D3-9D94-1D7B4564CEA6}"/>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4" name="Rectangle 523">
            <a:extLst>
              <a:ext uri="{FF2B5EF4-FFF2-40B4-BE49-F238E27FC236}">
                <a16:creationId xmlns:a16="http://schemas.microsoft.com/office/drawing/2014/main" id="{D5F280D0-9113-4591-A0CE-FCE37350733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5" name="Rectangle 524">
            <a:extLst>
              <a:ext uri="{FF2B5EF4-FFF2-40B4-BE49-F238E27FC236}">
                <a16:creationId xmlns:a16="http://schemas.microsoft.com/office/drawing/2014/main" id="{F7F20F0A-E163-4EA4-9969-8952ACFC95F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6" name="Rectangle 525">
            <a:extLst>
              <a:ext uri="{FF2B5EF4-FFF2-40B4-BE49-F238E27FC236}">
                <a16:creationId xmlns:a16="http://schemas.microsoft.com/office/drawing/2014/main" id="{05812A15-10AD-4CA8-9401-BAC0A35CB017}"/>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7" name="Rectangle 526">
            <a:extLst>
              <a:ext uri="{FF2B5EF4-FFF2-40B4-BE49-F238E27FC236}">
                <a16:creationId xmlns:a16="http://schemas.microsoft.com/office/drawing/2014/main" id="{7A8F76BA-FDFE-4EAE-ACFB-E6A086F93B84}"/>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8" name="Rectangle 527">
            <a:extLst>
              <a:ext uri="{FF2B5EF4-FFF2-40B4-BE49-F238E27FC236}">
                <a16:creationId xmlns:a16="http://schemas.microsoft.com/office/drawing/2014/main" id="{0EEAC60A-E93F-4876-9B97-95B6BC531AD1}"/>
              </a:ext>
            </a:extLst>
          </p:cNvPr>
          <p:cNvSpPr/>
          <p:nvPr/>
        </p:nvSpPr>
        <p:spPr>
          <a:xfrm>
            <a:off x="11523616" y="232206"/>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9" name="Rectangle 558">
            <a:extLst>
              <a:ext uri="{FF2B5EF4-FFF2-40B4-BE49-F238E27FC236}">
                <a16:creationId xmlns:a16="http://schemas.microsoft.com/office/drawing/2014/main" id="{3524579C-4DAC-4D31-A03B-A28DA220E1D1}"/>
              </a:ext>
            </a:extLst>
          </p:cNvPr>
          <p:cNvSpPr/>
          <p:nvPr/>
        </p:nvSpPr>
        <p:spPr>
          <a:xfrm>
            <a:off x="1903546" y="2312118"/>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0" name="Rectangle 559">
            <a:extLst>
              <a:ext uri="{FF2B5EF4-FFF2-40B4-BE49-F238E27FC236}">
                <a16:creationId xmlns:a16="http://schemas.microsoft.com/office/drawing/2014/main" id="{21FF19DE-6EC3-441F-87C3-A4DDB5D7FBB5}"/>
              </a:ext>
            </a:extLst>
          </p:cNvPr>
          <p:cNvSpPr/>
          <p:nvPr/>
        </p:nvSpPr>
        <p:spPr>
          <a:xfrm>
            <a:off x="1890469" y="1250429"/>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1" name="Rectangle 560">
            <a:extLst>
              <a:ext uri="{FF2B5EF4-FFF2-40B4-BE49-F238E27FC236}">
                <a16:creationId xmlns:a16="http://schemas.microsoft.com/office/drawing/2014/main" id="{5EE7B9B4-D6DF-4873-BDE4-98A7BA16A22A}"/>
              </a:ext>
            </a:extLst>
          </p:cNvPr>
          <p:cNvSpPr/>
          <p:nvPr/>
        </p:nvSpPr>
        <p:spPr>
          <a:xfrm>
            <a:off x="2414444" y="1250429"/>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2" name="Rectangle 561">
            <a:extLst>
              <a:ext uri="{FF2B5EF4-FFF2-40B4-BE49-F238E27FC236}">
                <a16:creationId xmlns:a16="http://schemas.microsoft.com/office/drawing/2014/main" id="{1667FDA6-1554-46E7-937B-5EBA3E62FA17}"/>
              </a:ext>
            </a:extLst>
          </p:cNvPr>
          <p:cNvSpPr/>
          <p:nvPr/>
        </p:nvSpPr>
        <p:spPr>
          <a:xfrm>
            <a:off x="1890469" y="1778420"/>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3" name="Rectangle 562">
            <a:extLst>
              <a:ext uri="{FF2B5EF4-FFF2-40B4-BE49-F238E27FC236}">
                <a16:creationId xmlns:a16="http://schemas.microsoft.com/office/drawing/2014/main" id="{0C769783-8BA6-4D1A-8E2A-C78CA8DA193F}"/>
              </a:ext>
            </a:extLst>
          </p:cNvPr>
          <p:cNvSpPr/>
          <p:nvPr/>
        </p:nvSpPr>
        <p:spPr>
          <a:xfrm>
            <a:off x="2412698" y="1774977"/>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4" name="Rectangle 563">
            <a:extLst>
              <a:ext uri="{FF2B5EF4-FFF2-40B4-BE49-F238E27FC236}">
                <a16:creationId xmlns:a16="http://schemas.microsoft.com/office/drawing/2014/main" id="{B24C4123-0B0D-4ECC-AE7A-2B79FCFB8EB3}"/>
              </a:ext>
            </a:extLst>
          </p:cNvPr>
          <p:cNvSpPr/>
          <p:nvPr/>
        </p:nvSpPr>
        <p:spPr>
          <a:xfrm>
            <a:off x="5570280" y="1774977"/>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5" name="Rectangle 564">
            <a:extLst>
              <a:ext uri="{FF2B5EF4-FFF2-40B4-BE49-F238E27FC236}">
                <a16:creationId xmlns:a16="http://schemas.microsoft.com/office/drawing/2014/main" id="{1B5C8727-DB09-40B7-B9B4-4A2B75D60326}"/>
              </a:ext>
            </a:extLst>
          </p:cNvPr>
          <p:cNvSpPr/>
          <p:nvPr/>
        </p:nvSpPr>
        <p:spPr>
          <a:xfrm>
            <a:off x="6094255" y="1774977"/>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6" name="Rectangle 565">
            <a:extLst>
              <a:ext uri="{FF2B5EF4-FFF2-40B4-BE49-F238E27FC236}">
                <a16:creationId xmlns:a16="http://schemas.microsoft.com/office/drawing/2014/main" id="{5D27FE99-5A63-4F6C-B36A-B7705575E1B1}"/>
              </a:ext>
            </a:extLst>
          </p:cNvPr>
          <p:cNvSpPr/>
          <p:nvPr/>
        </p:nvSpPr>
        <p:spPr>
          <a:xfrm>
            <a:off x="5570279" y="2312118"/>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7" name="Rectangle 566">
            <a:extLst>
              <a:ext uri="{FF2B5EF4-FFF2-40B4-BE49-F238E27FC236}">
                <a16:creationId xmlns:a16="http://schemas.microsoft.com/office/drawing/2014/main" id="{FDFC4DB1-313F-4175-8F6F-8D803B64781D}"/>
              </a:ext>
            </a:extLst>
          </p:cNvPr>
          <p:cNvSpPr/>
          <p:nvPr/>
        </p:nvSpPr>
        <p:spPr>
          <a:xfrm>
            <a:off x="9355121" y="2301270"/>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359829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40233C53-5F61-44B0-A000-B86D22D3125B}"/>
              </a:ext>
            </a:extLst>
          </p:cNvPr>
          <p:cNvSpPr txBox="1"/>
          <p:nvPr/>
        </p:nvSpPr>
        <p:spPr>
          <a:xfrm>
            <a:off x="4153962" y="337622"/>
            <a:ext cx="7301540" cy="738664"/>
          </a:xfrm>
          <a:prstGeom prst="rect">
            <a:avLst/>
          </a:prstGeom>
          <a:noFill/>
        </p:spPr>
        <p:txBody>
          <a:bodyPr wrap="square">
            <a:spAutoFit/>
          </a:bodyPr>
          <a:lstStyle/>
          <a:p>
            <a:r>
              <a:rPr lang="en-US" sz="2400" b="1">
                <a:solidFill>
                  <a:srgbClr val="282828"/>
                </a:solidFill>
                <a:latin typeface="Cavolini" panose="03000502040302020204" pitchFamily="66" charset="0"/>
                <a:cs typeface="Cavolini" panose="03000502040302020204" pitchFamily="66" charset="0"/>
              </a:rPr>
              <a:t>Add colour </a:t>
            </a:r>
            <a:r>
              <a:rPr lang="en-US" sz="1800">
                <a:solidFill>
                  <a:srgbClr val="282828"/>
                </a:solidFill>
                <a:latin typeface="Cavolini" panose="03000502040302020204" pitchFamily="66" charset="0"/>
                <a:cs typeface="Cavolini" panose="03000502040302020204" pitchFamily="66" charset="0"/>
              </a:rPr>
              <a:t>to the </a:t>
            </a:r>
            <a:r>
              <a:rPr lang="en-US">
                <a:solidFill>
                  <a:srgbClr val="282828"/>
                </a:solidFill>
                <a:latin typeface="Cavolini" panose="03000502040302020204" pitchFamily="66" charset="0"/>
                <a:cs typeface="Cavolini" panose="03000502040302020204" pitchFamily="66" charset="0"/>
              </a:rPr>
              <a:t>terms </a:t>
            </a:r>
            <a:r>
              <a:rPr lang="en-US" sz="1800">
                <a:solidFill>
                  <a:srgbClr val="282828"/>
                </a:solidFill>
                <a:latin typeface="Cavolini" panose="03000502040302020204" pitchFamily="66" charset="0"/>
                <a:cs typeface="Cavolini" panose="03000502040302020204" pitchFamily="66" charset="0"/>
              </a:rPr>
              <a:t>help illustrate how you see the pattern gro</a:t>
            </a:r>
            <a:r>
              <a:rPr lang="en-US">
                <a:solidFill>
                  <a:srgbClr val="282828"/>
                </a:solidFill>
                <a:latin typeface="Cavolini" panose="03000502040302020204" pitchFamily="66" charset="0"/>
                <a:cs typeface="Cavolini" panose="03000502040302020204" pitchFamily="66" charset="0"/>
              </a:rPr>
              <a:t>wing.</a:t>
            </a:r>
          </a:p>
        </p:txBody>
      </p:sp>
      <p:sp>
        <p:nvSpPr>
          <p:cNvPr id="47" name="TextBox 46">
            <a:extLst>
              <a:ext uri="{FF2B5EF4-FFF2-40B4-BE49-F238E27FC236}">
                <a16:creationId xmlns:a16="http://schemas.microsoft.com/office/drawing/2014/main" id="{8739DA5B-4223-4259-BD87-45BAA326BC64}"/>
              </a:ext>
            </a:extLst>
          </p:cNvPr>
          <p:cNvSpPr txBox="1"/>
          <p:nvPr/>
        </p:nvSpPr>
        <p:spPr>
          <a:xfrm>
            <a:off x="2609217" y="5380210"/>
            <a:ext cx="1544744"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4</a:t>
            </a:r>
          </a:p>
        </p:txBody>
      </p:sp>
      <p:sp>
        <p:nvSpPr>
          <p:cNvPr id="25" name="TextBox 24">
            <a:extLst>
              <a:ext uri="{FF2B5EF4-FFF2-40B4-BE49-F238E27FC236}">
                <a16:creationId xmlns:a16="http://schemas.microsoft.com/office/drawing/2014/main" id="{D2FD217E-6E83-444C-AF74-BDD69C1A0FA6}"/>
              </a:ext>
            </a:extLst>
          </p:cNvPr>
          <p:cNvSpPr txBox="1"/>
          <p:nvPr/>
        </p:nvSpPr>
        <p:spPr>
          <a:xfrm>
            <a:off x="7281386" y="5366785"/>
            <a:ext cx="1708641" cy="461665"/>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term 5</a:t>
            </a:r>
          </a:p>
        </p:txBody>
      </p:sp>
      <p:sp>
        <p:nvSpPr>
          <p:cNvPr id="155" name="Rectangle 154">
            <a:extLst>
              <a:ext uri="{FF2B5EF4-FFF2-40B4-BE49-F238E27FC236}">
                <a16:creationId xmlns:a16="http://schemas.microsoft.com/office/drawing/2014/main" id="{D4D34129-1409-4517-A140-190DD92DD5B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12C6F46A-12E1-4274-AB61-7A095D3A04D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FE37F9D4-2FE7-4BBA-A466-E68638A567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4588F271-B814-42DB-8B9C-FD1AA3E5673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DE21BF34-FB3B-45C1-AE00-C4045924EE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0713D402-A4EA-4FBB-8778-C28467D6B8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7FEAB46E-6401-47DB-942C-4560884350B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73E250D3-4082-4F7C-81E3-436C43207EE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461BC2F1-8737-42E1-BFF4-9ACA2E72D66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D91D4161-F7FC-42F5-B0E2-A89BFA0054D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6AF9446-5EF2-40DC-96A4-5CF5BF48559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BF4D6B4D-6D48-4FD4-A66D-73704B91AB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751D901B-FFED-49CC-9FC5-30EDEF8CDC2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17ECAD6A-841A-4B8A-93A2-1BE1D3F5F4D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207D4697-65DF-450E-BBAC-DBD728518C8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66EE0644-5514-40B7-A989-FCCE0F65F56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0BF81C9-013A-4A8F-9AF4-F3B78B145D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8D094515-24D1-42F1-B9EB-BAC1E005D7A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A2CA05F0-0118-4573-843C-5E938B6A812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50E4249A-378B-4CEA-BD39-F3B34924E4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9FD583AC-E188-4550-AD12-E484E5533A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55883A33-2FDB-463F-A774-F7DF83F611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2467F3E6-0B7A-4311-AEDC-BFAD4B5F6E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38277A8C-8451-46CE-99B0-5DB43DA4CD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A32411D0-FA79-47AD-A7EC-863F5DC602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553D0427-213D-4DB2-8195-86483555F1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F5605BCE-3906-4FD8-A45F-6531A819294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9E3D62D7-770D-473E-8EE9-47559BD261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C3CF7910-551F-4B2B-8028-A41325C3E2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CAEF7611-7D66-46E3-874A-D35F41E7809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D26AE752-5D68-4AEE-8131-25F4E29BB4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760518FF-942A-4CBB-9168-0B822B204A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F5A55EF7-3CCB-4BB0-969D-DD17E9090CA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76EC598E-66A4-4C0A-BAFE-4BF131C75D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02C383CE-B647-4442-B8E8-ABBB3A74BD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9B2A4389-BFF3-43B4-BAD2-E25E7ABA8F4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38C03DB8-BEFD-465B-B293-EC06CB7278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2BDB0CD8-6A99-44AD-AD52-B00AC22225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85EBDE06-13CD-452F-8853-E15C53326C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83E8D9EE-81BC-4BAF-BBC8-2E7280F0267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DC0DC6A1-AD61-40CA-A17B-50DAFC9881D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2C829D08-F3E4-45C8-8CE5-59B227CCE01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D909BEA9-2B65-41F8-B225-11C05C9B3C5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242DED43-5877-439A-883E-72EB4B9E25D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16B4D2E6-D0B0-41A4-A41A-21F5AFA1392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7E9FDE63-1C65-4C3F-BBBA-299DFFBECD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52682DC0-AC32-4A0A-BF07-5169290FAE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756E4A0-AA3D-423D-9D72-ADF63BE68B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398296DF-19C6-4ED2-B2E9-6D3C79D1335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0FBBB46B-D257-4500-8D6A-C82786F7219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B55A143C-FD1D-4331-80E2-489D80AC2B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7F31E8D5-055D-4BFA-AFC7-F9D8F5BD47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17F63F6B-BCC1-4518-BBE8-671CC1A6A05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06F40234-41D1-41CE-9E05-A948811AE23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BF8E5DAF-C432-4803-B126-6763D8D1B6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64EB25F7-4884-4845-90CF-17FE9E8FD25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5D7C3CC1-3F78-43D4-A0B9-9682AFDE339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8B8585C4-5348-41C6-8B63-528B03CA29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47263295-0486-4626-B87B-BC83C67DE9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D7AEF394-02A1-4DBC-8647-786766E9942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7AF30631-77A3-4B86-A5B5-6AF6F6E0D3C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CB09E899-9DFF-4839-BA98-D3467CCD167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E0C20140-7679-48CC-AA63-95D468D87E6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A87FF468-CCE5-4558-9729-6128D7C7C4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AE6D218F-B743-40C4-87E6-205FBAC2EB9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09E8D874-B919-449A-AD43-4D94FA21FC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0644A4EE-43E6-4884-B4BA-7B4F0207E7F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9D12D5CA-C215-4C18-8EC7-50673D14E0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6E1A40C2-BBA6-4044-B307-9AB59AEFAAE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54E47375-B5FE-4BBC-AA82-77304EB0EF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3EAABF4-DB54-4D5C-96D4-5CF0BC7A011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0621C612-16F0-45DE-BC6D-84CF882E81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B916A443-950D-48E3-939B-B9AE7B143FD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7FC50170-7247-4CF3-9D09-89663D410EC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6A63F67D-8FF8-4887-8A85-FDBC777726E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2F2A0C86-4358-44B0-B7C5-155D4C1E2C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7FD07082-07F0-451B-A1C8-86FD265386C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3B6A415C-FDC1-451D-BA89-6AB2C1214BE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A12D32E5-7EE5-41FA-BA01-3B84D76A1A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547096E3-9263-4AAE-825F-591F76F0760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B189E5D5-E072-40B0-961B-25EA34FF26C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53068225-0CB0-433C-8A85-2D776663DA2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20330B2A-2BA7-439E-87EA-98CD4D2846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64219245-62FC-4FDE-AA29-5615FA1A289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7111CF91-6A61-4B9C-AF50-DA45C97D332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588E415-BA18-4506-A7F9-1A0DA2C827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75211DBE-6930-4E1C-9962-0200B850F17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E4FDB804-4FF9-4B24-BB2E-2B92BA09DD3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0B47FD7F-E16A-4734-A583-239B07AC8E5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0E10BE31-B9AB-49E3-B7AA-F060750943F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4C3B2A72-9EBD-47ED-AB0D-4011C4774E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EC0AA142-0020-4410-B76B-04F61A7C768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41FF0672-7C37-464C-9692-823ED3BAF65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658A9475-BDAB-414E-8E37-C901BF2BCEC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51095E30-8236-430C-915C-159BCC1296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1984961C-DB57-4FA4-B747-DE353BFB88D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37971FE8-A706-4C3F-B050-CFAB989CF9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5AB9D6B-5D37-4FA5-9C80-562725873F9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53957A6-F686-4AA2-AB2D-38460CCA7F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5137B395-2800-4F59-999B-265E854FBF6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8752EC79-1C9B-48BC-B484-B032AE3A877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560223BE-CCF9-43AA-9FCA-744CF34D6D9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FBECCB19-FBA0-4B61-8309-BB5ABEF990B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CBFBAE3-3600-4B83-A02E-FE920800FDC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0C28A02A-354F-4B3F-BA3F-5DFBBC34E20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0A4A57B7-96AC-421A-8BF8-E55FBA5DA5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50E397EC-CF07-4070-83D9-6099D65C1D6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49AFF37-ACD7-4B9D-8F96-7FFAD8B9564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C2C433C3-D159-453F-BB0D-66B36513F1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6FCAE061-721F-4C33-8005-02D7A80C7DE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C4321926-9C1F-4ECA-AF06-F64479DD1A7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B6C219AD-F491-494E-8044-74BDCE5EE6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1EF748F7-2FD8-4A07-B46F-D29F6E97261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2CC6B1A6-799E-4B87-AF37-3BF2BA21290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F14E21A4-BB72-42FF-BB1E-D393BCD486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0C6D1141-C3F6-41D1-8158-6F29A9584E4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258C768A-B9C1-4F89-983E-9FFBFAB0F8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98A35BC3-ABCB-46DD-ABA7-A49A2DF26C2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FC8C16F8-5800-4A81-8C0D-DFFCFFDF23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2528D0D8-2691-49DE-809D-13FEC79772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BB893522-7118-4210-9436-A9ECB6A564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A4136A96-303F-4062-9DAF-4227391C66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CDBA8C33-ABD0-41A8-839B-AB19A6360DC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3A4073FF-B8F1-4D54-8161-57F55551BB9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8F6DBC10-A918-4030-8764-67A0AEF5299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7BD6EC1E-CE06-48B7-A782-AD589B050E8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9F464623-58B1-497A-A15E-3F533E74B42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204695F3-6A12-4BE1-AA3E-BEE2EF62B6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F895890A-9C17-41ED-BF9F-DD035EE528F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C709D055-A1E7-4C73-8A99-03C05002AE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30BB09EA-B477-4CF1-86BA-FB072D2CB4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8BC46501-65EE-4459-9BF1-030ED1C9F43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9DB3EDC5-A5B1-4436-9BF2-1B78A81FAE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A16148D-5CDE-4FF0-BC54-B0EE7915B4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B6C430EE-F9A5-4017-A6A5-579D701FB0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B71B49C1-6617-4305-A3DB-058DBBDE56B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92589678-8004-476F-888C-A021445A460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928083E0-FA3F-4C54-BB7A-AE3C88BC05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D7491BF2-F255-4F25-BB03-11A5D27678B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54DBA44A-8F41-4659-9F5E-69BA6862905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6FB1C74F-BF3A-402B-B299-1977725DA92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B3E89DF5-2229-4287-B18E-5CFB7473345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3751525D-95C2-409E-AC17-2362D1FE689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589F863A-6578-4879-A92A-320DCD7570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CB52A312-7EEC-467D-9EFE-FD263BD1039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328A1DB3-A4CE-4AC0-A46A-D04B153DB9C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A3DEF4E3-500B-4505-BF0C-C4A17A0171D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9D7C77B5-B210-40F7-8135-F5BBF99005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36C17F70-9676-4B09-9F28-688CFACAC5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174EE79E-F13B-4A16-8934-D7F252E930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143AA6B4-201C-45B3-9D2E-95F2306FD94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076C321A-D3C5-4FA9-88F9-CCE76E64B5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8C8FF70F-0556-4211-963C-D320563DE7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844F04A2-1805-46FC-B9B8-D3F38CFE43E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CC5A3D80-2699-489E-85AD-4435D8AF607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16C08217-3F2A-4652-81F7-8A7BD1C004C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1923052E-D9D1-4BCD-ABC5-38C90F87CEC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44ED713B-8165-4693-8E17-7166C61F6F3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2A0487E6-DEEA-4BC4-9D5C-75F9DFEEBB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8130B02B-B8E3-48C7-A0EA-50F9B95450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A07AB993-5697-493C-83A7-DEDF6BB6BF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78C25AFF-F6F2-40E7-91F8-FC7EC52285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DC19B9F9-A41A-4842-A409-696FF5D718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D3B0BE4E-EB45-4109-9773-3ADD6C4A08A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D5A5FEE8-2AC8-420A-83F2-0295CA86267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35B5410-528D-472E-AC5A-4EEB048AFC3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B92BDB2C-689F-4053-AE86-60337906699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31EBB9C4-C87A-4C79-BD14-47033FBEA5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B6A29062-E031-4DB2-978B-A3E14B3CBC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BD48B752-3FD3-4A5E-A3A5-BE63258EE15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07001603-7535-4F17-A6AA-F71E481006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4630FE3A-5B32-469E-8CCD-38C12994B9F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405C6804-D215-4328-A576-46E62141F3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C9926179-48B5-41BF-904F-917B47E5E51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B13CD610-E76D-4F6F-8978-318A807E4E4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23F24C20-E8DF-455B-B075-1D9E5481F5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C4B7205D-4E0D-4DDC-BF4D-C0EA9131CFB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13205BF1-1FEC-4860-A4AB-47B3482B3F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4E22112F-BB6A-4270-BE4A-B3A3C91551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70E0F727-87F0-4B53-A64A-EBC5D24F8B1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3B8B466F-EAB5-4B92-AB4D-E861E10EC49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CC18C01F-D490-4363-87A9-18795E7227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6DC5154F-4929-45F0-BF4D-2B16037B28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8D0B21EB-871C-4F48-B02D-C93F33DE104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83CC475E-9503-488D-B7BF-B8B7CD2AC7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B8C09FAC-A141-4B4C-BF41-5B055BE4E56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5AA5350F-CAF9-4A02-BC13-22E815C8F2E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3" name="Rectangle 362">
            <a:extLst>
              <a:ext uri="{FF2B5EF4-FFF2-40B4-BE49-F238E27FC236}">
                <a16:creationId xmlns:a16="http://schemas.microsoft.com/office/drawing/2014/main" id="{0B8B87AA-8013-4187-A27E-203CC262AE9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4" name="Rectangle 363">
            <a:extLst>
              <a:ext uri="{FF2B5EF4-FFF2-40B4-BE49-F238E27FC236}">
                <a16:creationId xmlns:a16="http://schemas.microsoft.com/office/drawing/2014/main" id="{01F7E4DA-2CAD-47FC-A7F9-66CDEC559AF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5" name="Rectangle 364">
            <a:extLst>
              <a:ext uri="{FF2B5EF4-FFF2-40B4-BE49-F238E27FC236}">
                <a16:creationId xmlns:a16="http://schemas.microsoft.com/office/drawing/2014/main" id="{4C9F31FC-B3F9-4810-BAC5-E82792AA6A2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6" name="Rectangle 365">
            <a:extLst>
              <a:ext uri="{FF2B5EF4-FFF2-40B4-BE49-F238E27FC236}">
                <a16:creationId xmlns:a16="http://schemas.microsoft.com/office/drawing/2014/main" id="{2EAC06FF-6C4F-437D-A533-FDF070853BC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7" name="Rectangle 366">
            <a:extLst>
              <a:ext uri="{FF2B5EF4-FFF2-40B4-BE49-F238E27FC236}">
                <a16:creationId xmlns:a16="http://schemas.microsoft.com/office/drawing/2014/main" id="{7E39D90C-372F-4B99-9AFE-08AA12971E4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8" name="Rectangle 367">
            <a:extLst>
              <a:ext uri="{FF2B5EF4-FFF2-40B4-BE49-F238E27FC236}">
                <a16:creationId xmlns:a16="http://schemas.microsoft.com/office/drawing/2014/main" id="{4EF4B911-0513-4E31-809D-0BE1849F3B4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9" name="Rectangle 368">
            <a:extLst>
              <a:ext uri="{FF2B5EF4-FFF2-40B4-BE49-F238E27FC236}">
                <a16:creationId xmlns:a16="http://schemas.microsoft.com/office/drawing/2014/main" id="{25BB0CB9-2DE9-49D5-85A5-229D7FC3FD7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0" name="Rectangle 369">
            <a:extLst>
              <a:ext uri="{FF2B5EF4-FFF2-40B4-BE49-F238E27FC236}">
                <a16:creationId xmlns:a16="http://schemas.microsoft.com/office/drawing/2014/main" id="{E5D47D47-A95B-4E14-AC8C-E54F222447B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1" name="Rectangle 370">
            <a:extLst>
              <a:ext uri="{FF2B5EF4-FFF2-40B4-BE49-F238E27FC236}">
                <a16:creationId xmlns:a16="http://schemas.microsoft.com/office/drawing/2014/main" id="{C95B0F0B-3897-40EA-A677-737BF48C127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2" name="Rectangle 371">
            <a:extLst>
              <a:ext uri="{FF2B5EF4-FFF2-40B4-BE49-F238E27FC236}">
                <a16:creationId xmlns:a16="http://schemas.microsoft.com/office/drawing/2014/main" id="{7CC4D657-207A-4DA2-9719-EA91E93AF1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3" name="Rectangle 372">
            <a:extLst>
              <a:ext uri="{FF2B5EF4-FFF2-40B4-BE49-F238E27FC236}">
                <a16:creationId xmlns:a16="http://schemas.microsoft.com/office/drawing/2014/main" id="{DC270B5C-9A96-45F1-A156-A3CA8ACEC28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4" name="Rectangle 373">
            <a:extLst>
              <a:ext uri="{FF2B5EF4-FFF2-40B4-BE49-F238E27FC236}">
                <a16:creationId xmlns:a16="http://schemas.microsoft.com/office/drawing/2014/main" id="{A0A94036-F6DF-4366-8AAF-2F660513BED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5" name="Rectangle 374">
            <a:extLst>
              <a:ext uri="{FF2B5EF4-FFF2-40B4-BE49-F238E27FC236}">
                <a16:creationId xmlns:a16="http://schemas.microsoft.com/office/drawing/2014/main" id="{1C925F6B-5775-45A9-90CF-AE4FB0427F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6" name="Rectangle 375">
            <a:extLst>
              <a:ext uri="{FF2B5EF4-FFF2-40B4-BE49-F238E27FC236}">
                <a16:creationId xmlns:a16="http://schemas.microsoft.com/office/drawing/2014/main" id="{F9C81CF2-3AD2-4744-B67B-65DFC695579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7" name="Rectangle 376">
            <a:extLst>
              <a:ext uri="{FF2B5EF4-FFF2-40B4-BE49-F238E27FC236}">
                <a16:creationId xmlns:a16="http://schemas.microsoft.com/office/drawing/2014/main" id="{BA4C7DA1-3DAC-40CC-869B-7E115C04B7F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8" name="Rectangle 377">
            <a:extLst>
              <a:ext uri="{FF2B5EF4-FFF2-40B4-BE49-F238E27FC236}">
                <a16:creationId xmlns:a16="http://schemas.microsoft.com/office/drawing/2014/main" id="{F7057892-4A74-480B-B4DA-69DE4ADF35D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9" name="Rectangle 378">
            <a:extLst>
              <a:ext uri="{FF2B5EF4-FFF2-40B4-BE49-F238E27FC236}">
                <a16:creationId xmlns:a16="http://schemas.microsoft.com/office/drawing/2014/main" id="{D606F373-8CB6-41DF-BA34-2CE0357223F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0" name="Rectangle 379">
            <a:extLst>
              <a:ext uri="{FF2B5EF4-FFF2-40B4-BE49-F238E27FC236}">
                <a16:creationId xmlns:a16="http://schemas.microsoft.com/office/drawing/2014/main" id="{3274E1B9-6EE4-4B1A-82B7-5FCD5C1DF4C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1" name="Rectangle 380">
            <a:extLst>
              <a:ext uri="{FF2B5EF4-FFF2-40B4-BE49-F238E27FC236}">
                <a16:creationId xmlns:a16="http://schemas.microsoft.com/office/drawing/2014/main" id="{160C1F01-F2C4-4A06-9CB2-06C2196843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2" name="Rectangle 381">
            <a:extLst>
              <a:ext uri="{FF2B5EF4-FFF2-40B4-BE49-F238E27FC236}">
                <a16:creationId xmlns:a16="http://schemas.microsoft.com/office/drawing/2014/main" id="{457F3E9C-7B63-47FB-912D-25F554A7C1E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3" name="Rectangle 382">
            <a:extLst>
              <a:ext uri="{FF2B5EF4-FFF2-40B4-BE49-F238E27FC236}">
                <a16:creationId xmlns:a16="http://schemas.microsoft.com/office/drawing/2014/main" id="{03547038-B6BE-4261-80DD-B2F067F09AB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4" name="Rectangle 383">
            <a:extLst>
              <a:ext uri="{FF2B5EF4-FFF2-40B4-BE49-F238E27FC236}">
                <a16:creationId xmlns:a16="http://schemas.microsoft.com/office/drawing/2014/main" id="{3BDFED7C-8B91-481D-9251-5149611175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5" name="Rectangle 384">
            <a:extLst>
              <a:ext uri="{FF2B5EF4-FFF2-40B4-BE49-F238E27FC236}">
                <a16:creationId xmlns:a16="http://schemas.microsoft.com/office/drawing/2014/main" id="{CA931D25-D662-4700-9EE0-B1BCBE9FD70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6" name="Rectangle 385">
            <a:extLst>
              <a:ext uri="{FF2B5EF4-FFF2-40B4-BE49-F238E27FC236}">
                <a16:creationId xmlns:a16="http://schemas.microsoft.com/office/drawing/2014/main" id="{6CDCF2A5-98F4-42AA-8C01-70138300B8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7" name="Rectangle 386">
            <a:extLst>
              <a:ext uri="{FF2B5EF4-FFF2-40B4-BE49-F238E27FC236}">
                <a16:creationId xmlns:a16="http://schemas.microsoft.com/office/drawing/2014/main" id="{6A76EFD5-B241-4319-9B87-4DCBC9A6E5D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8" name="Rectangle 387">
            <a:extLst>
              <a:ext uri="{FF2B5EF4-FFF2-40B4-BE49-F238E27FC236}">
                <a16:creationId xmlns:a16="http://schemas.microsoft.com/office/drawing/2014/main" id="{DE9F7720-3C13-45E8-A156-57AE28BA5CA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9" name="Rectangle 388">
            <a:extLst>
              <a:ext uri="{FF2B5EF4-FFF2-40B4-BE49-F238E27FC236}">
                <a16:creationId xmlns:a16="http://schemas.microsoft.com/office/drawing/2014/main" id="{5FC4BFE9-7A17-4F42-930F-5B43A99D91B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0" name="Rectangle 389">
            <a:extLst>
              <a:ext uri="{FF2B5EF4-FFF2-40B4-BE49-F238E27FC236}">
                <a16:creationId xmlns:a16="http://schemas.microsoft.com/office/drawing/2014/main" id="{42477B1C-C37E-42BA-8AC7-BC1CF47B803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1" name="Rectangle 390">
            <a:extLst>
              <a:ext uri="{FF2B5EF4-FFF2-40B4-BE49-F238E27FC236}">
                <a16:creationId xmlns:a16="http://schemas.microsoft.com/office/drawing/2014/main" id="{28E3D0A0-DC32-4926-B03D-05FF029ED54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2" name="Rectangle 391">
            <a:extLst>
              <a:ext uri="{FF2B5EF4-FFF2-40B4-BE49-F238E27FC236}">
                <a16:creationId xmlns:a16="http://schemas.microsoft.com/office/drawing/2014/main" id="{5B54DF13-62CA-4F0D-9BFE-6AF5DD40743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3" name="Rectangle 392">
            <a:extLst>
              <a:ext uri="{FF2B5EF4-FFF2-40B4-BE49-F238E27FC236}">
                <a16:creationId xmlns:a16="http://schemas.microsoft.com/office/drawing/2014/main" id="{7E18372B-BDA8-48C2-BE4D-FB9F0A1E5FE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4" name="Rectangle 393">
            <a:extLst>
              <a:ext uri="{FF2B5EF4-FFF2-40B4-BE49-F238E27FC236}">
                <a16:creationId xmlns:a16="http://schemas.microsoft.com/office/drawing/2014/main" id="{C609FB7C-BC33-4A63-9C0E-1ECF905440C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5" name="Rectangle 394">
            <a:extLst>
              <a:ext uri="{FF2B5EF4-FFF2-40B4-BE49-F238E27FC236}">
                <a16:creationId xmlns:a16="http://schemas.microsoft.com/office/drawing/2014/main" id="{B5A917D4-8CDA-4628-B3B2-B710B0644E1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6" name="Rectangle 395">
            <a:extLst>
              <a:ext uri="{FF2B5EF4-FFF2-40B4-BE49-F238E27FC236}">
                <a16:creationId xmlns:a16="http://schemas.microsoft.com/office/drawing/2014/main" id="{0B5FE5BC-AFED-4666-A28D-1D5995BB0E4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7" name="Rectangle 396">
            <a:extLst>
              <a:ext uri="{FF2B5EF4-FFF2-40B4-BE49-F238E27FC236}">
                <a16:creationId xmlns:a16="http://schemas.microsoft.com/office/drawing/2014/main" id="{0E3F61AD-01EF-4074-BAB2-138297379DA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8" name="Rectangle 397">
            <a:extLst>
              <a:ext uri="{FF2B5EF4-FFF2-40B4-BE49-F238E27FC236}">
                <a16:creationId xmlns:a16="http://schemas.microsoft.com/office/drawing/2014/main" id="{9D22FEFD-1C8A-4887-90F3-B3ADD514879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9" name="Rectangle 398">
            <a:extLst>
              <a:ext uri="{FF2B5EF4-FFF2-40B4-BE49-F238E27FC236}">
                <a16:creationId xmlns:a16="http://schemas.microsoft.com/office/drawing/2014/main" id="{4963293D-DA0B-4F8E-B147-A107F613E4E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0" name="Rectangle 399">
            <a:extLst>
              <a:ext uri="{FF2B5EF4-FFF2-40B4-BE49-F238E27FC236}">
                <a16:creationId xmlns:a16="http://schemas.microsoft.com/office/drawing/2014/main" id="{0C0909A6-E09C-4EB1-946B-B6B435110B8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1" name="Rectangle 400">
            <a:extLst>
              <a:ext uri="{FF2B5EF4-FFF2-40B4-BE49-F238E27FC236}">
                <a16:creationId xmlns:a16="http://schemas.microsoft.com/office/drawing/2014/main" id="{8E6F774F-775D-4256-B453-9E27C73D7FA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2" name="Rectangle 401">
            <a:extLst>
              <a:ext uri="{FF2B5EF4-FFF2-40B4-BE49-F238E27FC236}">
                <a16:creationId xmlns:a16="http://schemas.microsoft.com/office/drawing/2014/main" id="{A3231E43-DDA6-4D41-BE9A-A2F796628A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3" name="Rectangle 402">
            <a:extLst>
              <a:ext uri="{FF2B5EF4-FFF2-40B4-BE49-F238E27FC236}">
                <a16:creationId xmlns:a16="http://schemas.microsoft.com/office/drawing/2014/main" id="{A9555B15-11B8-4D77-96AA-019F8851683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4" name="Rectangle 403">
            <a:extLst>
              <a:ext uri="{FF2B5EF4-FFF2-40B4-BE49-F238E27FC236}">
                <a16:creationId xmlns:a16="http://schemas.microsoft.com/office/drawing/2014/main" id="{780474AE-5158-4087-B2EB-2AE4DB74966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5" name="Rectangle 404">
            <a:extLst>
              <a:ext uri="{FF2B5EF4-FFF2-40B4-BE49-F238E27FC236}">
                <a16:creationId xmlns:a16="http://schemas.microsoft.com/office/drawing/2014/main" id="{861D3085-9831-4428-8F3A-30E53EF70E7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6" name="Rectangle 405">
            <a:extLst>
              <a:ext uri="{FF2B5EF4-FFF2-40B4-BE49-F238E27FC236}">
                <a16:creationId xmlns:a16="http://schemas.microsoft.com/office/drawing/2014/main" id="{5C6145C5-5B06-4282-AB3C-2F9C83FF0EF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7" name="Rectangle 406">
            <a:extLst>
              <a:ext uri="{FF2B5EF4-FFF2-40B4-BE49-F238E27FC236}">
                <a16:creationId xmlns:a16="http://schemas.microsoft.com/office/drawing/2014/main" id="{FE4C3271-5A1E-4B0E-828D-B09F9616C45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8" name="Rectangle 407">
            <a:extLst>
              <a:ext uri="{FF2B5EF4-FFF2-40B4-BE49-F238E27FC236}">
                <a16:creationId xmlns:a16="http://schemas.microsoft.com/office/drawing/2014/main" id="{213BD48B-2343-4E9E-8FBD-226A3B4B561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9" name="Rectangle 408">
            <a:extLst>
              <a:ext uri="{FF2B5EF4-FFF2-40B4-BE49-F238E27FC236}">
                <a16:creationId xmlns:a16="http://schemas.microsoft.com/office/drawing/2014/main" id="{65F95343-4A08-4AF0-BE8F-BCE26F61F06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0" name="Rectangle 409">
            <a:extLst>
              <a:ext uri="{FF2B5EF4-FFF2-40B4-BE49-F238E27FC236}">
                <a16:creationId xmlns:a16="http://schemas.microsoft.com/office/drawing/2014/main" id="{B5F94E98-50ED-416F-97E8-3254F7FC9FE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1" name="Rectangle 410">
            <a:extLst>
              <a:ext uri="{FF2B5EF4-FFF2-40B4-BE49-F238E27FC236}">
                <a16:creationId xmlns:a16="http://schemas.microsoft.com/office/drawing/2014/main" id="{2048F089-5C79-4305-9A96-0019657C78C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2" name="Rectangle 411">
            <a:extLst>
              <a:ext uri="{FF2B5EF4-FFF2-40B4-BE49-F238E27FC236}">
                <a16:creationId xmlns:a16="http://schemas.microsoft.com/office/drawing/2014/main" id="{9E6DAD20-275F-40E7-8753-6DEE69AAA46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3" name="Rectangle 412">
            <a:extLst>
              <a:ext uri="{FF2B5EF4-FFF2-40B4-BE49-F238E27FC236}">
                <a16:creationId xmlns:a16="http://schemas.microsoft.com/office/drawing/2014/main" id="{B274B764-574D-4255-9D3C-2F27811B64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4" name="Rectangle 413">
            <a:extLst>
              <a:ext uri="{FF2B5EF4-FFF2-40B4-BE49-F238E27FC236}">
                <a16:creationId xmlns:a16="http://schemas.microsoft.com/office/drawing/2014/main" id="{95301BBD-498B-4BEA-862B-0CCFF6B581D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5" name="Rectangle 414">
            <a:extLst>
              <a:ext uri="{FF2B5EF4-FFF2-40B4-BE49-F238E27FC236}">
                <a16:creationId xmlns:a16="http://schemas.microsoft.com/office/drawing/2014/main" id="{5F3F6FD5-8EAD-419F-9200-8A68DA29253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6" name="Rectangle 415">
            <a:extLst>
              <a:ext uri="{FF2B5EF4-FFF2-40B4-BE49-F238E27FC236}">
                <a16:creationId xmlns:a16="http://schemas.microsoft.com/office/drawing/2014/main" id="{4DDAD3EC-511E-4228-B0B0-7F9120BFD2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7" name="Rectangle 416">
            <a:extLst>
              <a:ext uri="{FF2B5EF4-FFF2-40B4-BE49-F238E27FC236}">
                <a16:creationId xmlns:a16="http://schemas.microsoft.com/office/drawing/2014/main" id="{29B13AED-5CD7-4D01-A67A-735FF9EB0D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8" name="Rectangle 417">
            <a:extLst>
              <a:ext uri="{FF2B5EF4-FFF2-40B4-BE49-F238E27FC236}">
                <a16:creationId xmlns:a16="http://schemas.microsoft.com/office/drawing/2014/main" id="{C9EDBE4B-EABD-4F92-B5B3-A6711292790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9" name="Rectangle 418">
            <a:extLst>
              <a:ext uri="{FF2B5EF4-FFF2-40B4-BE49-F238E27FC236}">
                <a16:creationId xmlns:a16="http://schemas.microsoft.com/office/drawing/2014/main" id="{84628BFF-B154-4AC5-8080-E57CC882873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0" name="Rectangle 419">
            <a:extLst>
              <a:ext uri="{FF2B5EF4-FFF2-40B4-BE49-F238E27FC236}">
                <a16:creationId xmlns:a16="http://schemas.microsoft.com/office/drawing/2014/main" id="{2A3B89B6-F405-4A00-9AA8-E1B29BE2384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1" name="Rectangle 420">
            <a:extLst>
              <a:ext uri="{FF2B5EF4-FFF2-40B4-BE49-F238E27FC236}">
                <a16:creationId xmlns:a16="http://schemas.microsoft.com/office/drawing/2014/main" id="{0DEBE575-3548-4292-B90A-81C36B3D992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2" name="Rectangle 421">
            <a:extLst>
              <a:ext uri="{FF2B5EF4-FFF2-40B4-BE49-F238E27FC236}">
                <a16:creationId xmlns:a16="http://schemas.microsoft.com/office/drawing/2014/main" id="{AC6E86C7-FCE4-47A2-8928-FF7B31C1CBC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3" name="Rectangle 422">
            <a:extLst>
              <a:ext uri="{FF2B5EF4-FFF2-40B4-BE49-F238E27FC236}">
                <a16:creationId xmlns:a16="http://schemas.microsoft.com/office/drawing/2014/main" id="{A4E932A9-2F7B-4A6C-8706-0F55FF8C63B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4" name="Rectangle 423">
            <a:extLst>
              <a:ext uri="{FF2B5EF4-FFF2-40B4-BE49-F238E27FC236}">
                <a16:creationId xmlns:a16="http://schemas.microsoft.com/office/drawing/2014/main" id="{DE41A2C2-1D58-4E5D-86EB-0276431DC7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5" name="Rectangle 424">
            <a:extLst>
              <a:ext uri="{FF2B5EF4-FFF2-40B4-BE49-F238E27FC236}">
                <a16:creationId xmlns:a16="http://schemas.microsoft.com/office/drawing/2014/main" id="{D9010139-1998-4946-AB3A-206280A3AA8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6" name="Rectangle 425">
            <a:extLst>
              <a:ext uri="{FF2B5EF4-FFF2-40B4-BE49-F238E27FC236}">
                <a16:creationId xmlns:a16="http://schemas.microsoft.com/office/drawing/2014/main" id="{7DA3F415-7187-4AF8-B502-1D46D863B3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7" name="Rectangle 426">
            <a:extLst>
              <a:ext uri="{FF2B5EF4-FFF2-40B4-BE49-F238E27FC236}">
                <a16:creationId xmlns:a16="http://schemas.microsoft.com/office/drawing/2014/main" id="{84A12EBD-A8C3-406A-83D6-2D1828A6427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8" name="Rectangle 427">
            <a:extLst>
              <a:ext uri="{FF2B5EF4-FFF2-40B4-BE49-F238E27FC236}">
                <a16:creationId xmlns:a16="http://schemas.microsoft.com/office/drawing/2014/main" id="{1279F743-4700-4E5F-B023-460E27D1964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9" name="Rectangle 428">
            <a:extLst>
              <a:ext uri="{FF2B5EF4-FFF2-40B4-BE49-F238E27FC236}">
                <a16:creationId xmlns:a16="http://schemas.microsoft.com/office/drawing/2014/main" id="{1E889171-33B8-40CB-83AC-E2A60A581BA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0" name="Rectangle 429">
            <a:extLst>
              <a:ext uri="{FF2B5EF4-FFF2-40B4-BE49-F238E27FC236}">
                <a16:creationId xmlns:a16="http://schemas.microsoft.com/office/drawing/2014/main" id="{EDC73683-1161-4DFD-B759-1BD2163DA33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1" name="Rectangle 430">
            <a:extLst>
              <a:ext uri="{FF2B5EF4-FFF2-40B4-BE49-F238E27FC236}">
                <a16:creationId xmlns:a16="http://schemas.microsoft.com/office/drawing/2014/main" id="{DC585570-1373-43F0-B5D5-6D5C6517AC8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2" name="Rectangle 431">
            <a:extLst>
              <a:ext uri="{FF2B5EF4-FFF2-40B4-BE49-F238E27FC236}">
                <a16:creationId xmlns:a16="http://schemas.microsoft.com/office/drawing/2014/main" id="{F48F8C35-F29B-4C02-B797-FA94AD9F0BD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3" name="Rectangle 432">
            <a:extLst>
              <a:ext uri="{FF2B5EF4-FFF2-40B4-BE49-F238E27FC236}">
                <a16:creationId xmlns:a16="http://schemas.microsoft.com/office/drawing/2014/main" id="{A7D87F6D-FDDE-4680-A4C8-4C1E7BA9AD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4" name="Rectangle 433">
            <a:extLst>
              <a:ext uri="{FF2B5EF4-FFF2-40B4-BE49-F238E27FC236}">
                <a16:creationId xmlns:a16="http://schemas.microsoft.com/office/drawing/2014/main" id="{EF6A0D6B-B7F7-4465-B00D-3E44E26D9CF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5" name="Rectangle 434">
            <a:extLst>
              <a:ext uri="{FF2B5EF4-FFF2-40B4-BE49-F238E27FC236}">
                <a16:creationId xmlns:a16="http://schemas.microsoft.com/office/drawing/2014/main" id="{F874A7AD-C49D-4503-9195-53553AAA9AE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6" name="Rectangle 435">
            <a:extLst>
              <a:ext uri="{FF2B5EF4-FFF2-40B4-BE49-F238E27FC236}">
                <a16:creationId xmlns:a16="http://schemas.microsoft.com/office/drawing/2014/main" id="{0B8B7771-A996-4B6F-960E-41AFB98F1D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7" name="Rectangle 436">
            <a:extLst>
              <a:ext uri="{FF2B5EF4-FFF2-40B4-BE49-F238E27FC236}">
                <a16:creationId xmlns:a16="http://schemas.microsoft.com/office/drawing/2014/main" id="{B9673ECB-BA9A-4D12-82B3-6F45745CADD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8" name="Rectangle 437">
            <a:extLst>
              <a:ext uri="{FF2B5EF4-FFF2-40B4-BE49-F238E27FC236}">
                <a16:creationId xmlns:a16="http://schemas.microsoft.com/office/drawing/2014/main" id="{44CCF642-4A97-4B73-8DC0-1293BD976BE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9" name="Rectangle 438">
            <a:extLst>
              <a:ext uri="{FF2B5EF4-FFF2-40B4-BE49-F238E27FC236}">
                <a16:creationId xmlns:a16="http://schemas.microsoft.com/office/drawing/2014/main" id="{C0B64D63-30D2-45CA-A410-42DE773EB1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0" name="Rectangle 439">
            <a:extLst>
              <a:ext uri="{FF2B5EF4-FFF2-40B4-BE49-F238E27FC236}">
                <a16:creationId xmlns:a16="http://schemas.microsoft.com/office/drawing/2014/main" id="{D49E6AE6-6B12-4DB3-8610-D2A8F8E5C4F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1" name="Rectangle 440">
            <a:extLst>
              <a:ext uri="{FF2B5EF4-FFF2-40B4-BE49-F238E27FC236}">
                <a16:creationId xmlns:a16="http://schemas.microsoft.com/office/drawing/2014/main" id="{8CBB12F2-DB86-49EF-9DCF-A097A1AD9AD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2" name="Rectangle 441">
            <a:extLst>
              <a:ext uri="{FF2B5EF4-FFF2-40B4-BE49-F238E27FC236}">
                <a16:creationId xmlns:a16="http://schemas.microsoft.com/office/drawing/2014/main" id="{A3DCDDBE-4847-4783-A0A6-2CB92293E4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3" name="Rectangle 442">
            <a:extLst>
              <a:ext uri="{FF2B5EF4-FFF2-40B4-BE49-F238E27FC236}">
                <a16:creationId xmlns:a16="http://schemas.microsoft.com/office/drawing/2014/main" id="{B30A9C96-27E2-4D18-B392-163EC907948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4" name="Rectangle 443">
            <a:extLst>
              <a:ext uri="{FF2B5EF4-FFF2-40B4-BE49-F238E27FC236}">
                <a16:creationId xmlns:a16="http://schemas.microsoft.com/office/drawing/2014/main" id="{4A26A6BC-8864-467D-8457-FDB9A0B5EFC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5" name="Rectangle 444">
            <a:extLst>
              <a:ext uri="{FF2B5EF4-FFF2-40B4-BE49-F238E27FC236}">
                <a16:creationId xmlns:a16="http://schemas.microsoft.com/office/drawing/2014/main" id="{E9DF7039-F7FD-48A3-A02A-A6BA4D849A8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6" name="Rectangle 445">
            <a:extLst>
              <a:ext uri="{FF2B5EF4-FFF2-40B4-BE49-F238E27FC236}">
                <a16:creationId xmlns:a16="http://schemas.microsoft.com/office/drawing/2014/main" id="{856DD94F-2FDA-4F65-9E9E-7226C871EC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7" name="Rectangle 446">
            <a:extLst>
              <a:ext uri="{FF2B5EF4-FFF2-40B4-BE49-F238E27FC236}">
                <a16:creationId xmlns:a16="http://schemas.microsoft.com/office/drawing/2014/main" id="{220193D1-C283-4FF7-A89A-3015716779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8" name="Rectangle 447">
            <a:extLst>
              <a:ext uri="{FF2B5EF4-FFF2-40B4-BE49-F238E27FC236}">
                <a16:creationId xmlns:a16="http://schemas.microsoft.com/office/drawing/2014/main" id="{B5071C89-595D-4214-A27B-DD7659C51C3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9" name="Rectangle 448">
            <a:extLst>
              <a:ext uri="{FF2B5EF4-FFF2-40B4-BE49-F238E27FC236}">
                <a16:creationId xmlns:a16="http://schemas.microsoft.com/office/drawing/2014/main" id="{0A4862A1-6F9A-4B8D-A7DA-54057B53BC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0" name="Rectangle 449">
            <a:extLst>
              <a:ext uri="{FF2B5EF4-FFF2-40B4-BE49-F238E27FC236}">
                <a16:creationId xmlns:a16="http://schemas.microsoft.com/office/drawing/2014/main" id="{70727543-05ED-4B83-8C9F-4025405C1F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1" name="Rectangle 450">
            <a:extLst>
              <a:ext uri="{FF2B5EF4-FFF2-40B4-BE49-F238E27FC236}">
                <a16:creationId xmlns:a16="http://schemas.microsoft.com/office/drawing/2014/main" id="{5D21211E-BC7A-4C47-90F6-1AF31680F42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2" name="Rectangle 451">
            <a:extLst>
              <a:ext uri="{FF2B5EF4-FFF2-40B4-BE49-F238E27FC236}">
                <a16:creationId xmlns:a16="http://schemas.microsoft.com/office/drawing/2014/main" id="{9CAB15BF-9C61-4261-AE4C-B963F6FF9C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3" name="Rectangle 452">
            <a:extLst>
              <a:ext uri="{FF2B5EF4-FFF2-40B4-BE49-F238E27FC236}">
                <a16:creationId xmlns:a16="http://schemas.microsoft.com/office/drawing/2014/main" id="{8A55CCD3-0714-4C34-A934-578AB552275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4" name="Rectangle 453">
            <a:extLst>
              <a:ext uri="{FF2B5EF4-FFF2-40B4-BE49-F238E27FC236}">
                <a16:creationId xmlns:a16="http://schemas.microsoft.com/office/drawing/2014/main" id="{4536DD3E-DBAA-44F8-B36E-A9009BC8300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5" name="Rectangle 454">
            <a:extLst>
              <a:ext uri="{FF2B5EF4-FFF2-40B4-BE49-F238E27FC236}">
                <a16:creationId xmlns:a16="http://schemas.microsoft.com/office/drawing/2014/main" id="{AF8AB2AA-85DD-411E-8E26-E55333BDD6C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6" name="Rectangle 455">
            <a:extLst>
              <a:ext uri="{FF2B5EF4-FFF2-40B4-BE49-F238E27FC236}">
                <a16:creationId xmlns:a16="http://schemas.microsoft.com/office/drawing/2014/main" id="{FC165BFD-DA4F-4BEB-BCDC-5EFA78AE9E4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7" name="Rectangle 456">
            <a:extLst>
              <a:ext uri="{FF2B5EF4-FFF2-40B4-BE49-F238E27FC236}">
                <a16:creationId xmlns:a16="http://schemas.microsoft.com/office/drawing/2014/main" id="{D29B19AC-1FD8-4C7B-A9A7-F50A4D8850E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8" name="Rectangle 457">
            <a:extLst>
              <a:ext uri="{FF2B5EF4-FFF2-40B4-BE49-F238E27FC236}">
                <a16:creationId xmlns:a16="http://schemas.microsoft.com/office/drawing/2014/main" id="{961A298E-6CA7-4265-A813-08C1A947EF4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9" name="Rectangle 458">
            <a:extLst>
              <a:ext uri="{FF2B5EF4-FFF2-40B4-BE49-F238E27FC236}">
                <a16:creationId xmlns:a16="http://schemas.microsoft.com/office/drawing/2014/main" id="{C2AD7D8A-592A-4668-90B8-36766065EA7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0" name="Rectangle 459">
            <a:extLst>
              <a:ext uri="{FF2B5EF4-FFF2-40B4-BE49-F238E27FC236}">
                <a16:creationId xmlns:a16="http://schemas.microsoft.com/office/drawing/2014/main" id="{031F7EFE-9C5E-40CD-9656-B627F5B6347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1" name="Rectangle 460">
            <a:extLst>
              <a:ext uri="{FF2B5EF4-FFF2-40B4-BE49-F238E27FC236}">
                <a16:creationId xmlns:a16="http://schemas.microsoft.com/office/drawing/2014/main" id="{7481AB1D-89D1-4F48-8D87-E40ED0FC610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2" name="Rectangle 461">
            <a:extLst>
              <a:ext uri="{FF2B5EF4-FFF2-40B4-BE49-F238E27FC236}">
                <a16:creationId xmlns:a16="http://schemas.microsoft.com/office/drawing/2014/main" id="{2B633825-2BE2-405A-9769-9B1EC2A4FEC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3" name="Rectangle 462">
            <a:extLst>
              <a:ext uri="{FF2B5EF4-FFF2-40B4-BE49-F238E27FC236}">
                <a16:creationId xmlns:a16="http://schemas.microsoft.com/office/drawing/2014/main" id="{22301610-D711-4E60-B732-501B2046AC6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4" name="Rectangle 463">
            <a:extLst>
              <a:ext uri="{FF2B5EF4-FFF2-40B4-BE49-F238E27FC236}">
                <a16:creationId xmlns:a16="http://schemas.microsoft.com/office/drawing/2014/main" id="{68E57339-5CAE-429F-899A-1D64D901D38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5" name="Rectangle 464">
            <a:extLst>
              <a:ext uri="{FF2B5EF4-FFF2-40B4-BE49-F238E27FC236}">
                <a16:creationId xmlns:a16="http://schemas.microsoft.com/office/drawing/2014/main" id="{6A2D8B7E-B4AB-4DE8-BBE6-08AA9326C9A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6" name="Rectangle 465">
            <a:extLst>
              <a:ext uri="{FF2B5EF4-FFF2-40B4-BE49-F238E27FC236}">
                <a16:creationId xmlns:a16="http://schemas.microsoft.com/office/drawing/2014/main" id="{1B111010-7D58-4BA4-B53B-4ED92B3E503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7" name="Rectangle 466">
            <a:extLst>
              <a:ext uri="{FF2B5EF4-FFF2-40B4-BE49-F238E27FC236}">
                <a16:creationId xmlns:a16="http://schemas.microsoft.com/office/drawing/2014/main" id="{E3ABCC73-E460-4B59-A5ED-63B1EB9665E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8" name="Rectangle 467">
            <a:extLst>
              <a:ext uri="{FF2B5EF4-FFF2-40B4-BE49-F238E27FC236}">
                <a16:creationId xmlns:a16="http://schemas.microsoft.com/office/drawing/2014/main" id="{68E31C49-62FE-4FA3-BE17-6426F05D4B0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9" name="Rectangle 468">
            <a:extLst>
              <a:ext uri="{FF2B5EF4-FFF2-40B4-BE49-F238E27FC236}">
                <a16:creationId xmlns:a16="http://schemas.microsoft.com/office/drawing/2014/main" id="{27C138E3-A98E-4E4C-9D11-DA873996DD6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0" name="Rectangle 469">
            <a:extLst>
              <a:ext uri="{FF2B5EF4-FFF2-40B4-BE49-F238E27FC236}">
                <a16:creationId xmlns:a16="http://schemas.microsoft.com/office/drawing/2014/main" id="{A0E445DD-7C7C-44D6-837F-FD03D3D96DF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1" name="Rectangle 470">
            <a:extLst>
              <a:ext uri="{FF2B5EF4-FFF2-40B4-BE49-F238E27FC236}">
                <a16:creationId xmlns:a16="http://schemas.microsoft.com/office/drawing/2014/main" id="{61D8F341-8EB4-4230-959E-9DD08A99097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2" name="Rectangle 471">
            <a:extLst>
              <a:ext uri="{FF2B5EF4-FFF2-40B4-BE49-F238E27FC236}">
                <a16:creationId xmlns:a16="http://schemas.microsoft.com/office/drawing/2014/main" id="{F4D35BFA-E4F4-4D18-B87E-882914C4DE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3" name="Rectangle 472">
            <a:extLst>
              <a:ext uri="{FF2B5EF4-FFF2-40B4-BE49-F238E27FC236}">
                <a16:creationId xmlns:a16="http://schemas.microsoft.com/office/drawing/2014/main" id="{602605B0-FC09-456F-8DDF-3B7C0727D43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4" name="Rectangle 473">
            <a:extLst>
              <a:ext uri="{FF2B5EF4-FFF2-40B4-BE49-F238E27FC236}">
                <a16:creationId xmlns:a16="http://schemas.microsoft.com/office/drawing/2014/main" id="{82600AD7-BBE2-436C-B248-8D48D264DE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5" name="Rectangle 474">
            <a:extLst>
              <a:ext uri="{FF2B5EF4-FFF2-40B4-BE49-F238E27FC236}">
                <a16:creationId xmlns:a16="http://schemas.microsoft.com/office/drawing/2014/main" id="{E13E0B54-5B6A-4AA4-AFF6-A361BDB614C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6" name="Rectangle 475">
            <a:extLst>
              <a:ext uri="{FF2B5EF4-FFF2-40B4-BE49-F238E27FC236}">
                <a16:creationId xmlns:a16="http://schemas.microsoft.com/office/drawing/2014/main" id="{635B1459-E8C0-47EC-84C9-02200F32E0E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7" name="Rectangle 476">
            <a:extLst>
              <a:ext uri="{FF2B5EF4-FFF2-40B4-BE49-F238E27FC236}">
                <a16:creationId xmlns:a16="http://schemas.microsoft.com/office/drawing/2014/main" id="{EBC0DFAB-0BCC-4BE8-A509-402CD7F69B9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8" name="Rectangle 477">
            <a:extLst>
              <a:ext uri="{FF2B5EF4-FFF2-40B4-BE49-F238E27FC236}">
                <a16:creationId xmlns:a16="http://schemas.microsoft.com/office/drawing/2014/main" id="{D48BA6E6-DAB7-4D52-9EBB-A6F583FE642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9" name="Rectangle 478">
            <a:extLst>
              <a:ext uri="{FF2B5EF4-FFF2-40B4-BE49-F238E27FC236}">
                <a16:creationId xmlns:a16="http://schemas.microsoft.com/office/drawing/2014/main" id="{23B66266-6AEA-464D-B09C-9A8BC91EAD9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0" name="Rectangle 479">
            <a:extLst>
              <a:ext uri="{FF2B5EF4-FFF2-40B4-BE49-F238E27FC236}">
                <a16:creationId xmlns:a16="http://schemas.microsoft.com/office/drawing/2014/main" id="{914691F5-4370-4997-A1C4-A8449889F46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1" name="Rectangle 480">
            <a:extLst>
              <a:ext uri="{FF2B5EF4-FFF2-40B4-BE49-F238E27FC236}">
                <a16:creationId xmlns:a16="http://schemas.microsoft.com/office/drawing/2014/main" id="{C6B0CA6C-8069-4805-ABD0-6D04F0533F1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2" name="Rectangle 481">
            <a:extLst>
              <a:ext uri="{FF2B5EF4-FFF2-40B4-BE49-F238E27FC236}">
                <a16:creationId xmlns:a16="http://schemas.microsoft.com/office/drawing/2014/main" id="{D88A5F09-0379-4957-9D71-B5D4C01879F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3" name="Rectangle 482">
            <a:extLst>
              <a:ext uri="{FF2B5EF4-FFF2-40B4-BE49-F238E27FC236}">
                <a16:creationId xmlns:a16="http://schemas.microsoft.com/office/drawing/2014/main" id="{9767610D-617F-49F9-8562-A9A11CEB39A0}"/>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4" name="Rectangle 483">
            <a:extLst>
              <a:ext uri="{FF2B5EF4-FFF2-40B4-BE49-F238E27FC236}">
                <a16:creationId xmlns:a16="http://schemas.microsoft.com/office/drawing/2014/main" id="{764A1C61-6EF8-4C38-AF7A-D541D2BD520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5" name="Rectangle 484">
            <a:extLst>
              <a:ext uri="{FF2B5EF4-FFF2-40B4-BE49-F238E27FC236}">
                <a16:creationId xmlns:a16="http://schemas.microsoft.com/office/drawing/2014/main" id="{88C7EB93-A76F-4680-A78E-35DAB59A5A3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6" name="Rectangle 485">
            <a:extLst>
              <a:ext uri="{FF2B5EF4-FFF2-40B4-BE49-F238E27FC236}">
                <a16:creationId xmlns:a16="http://schemas.microsoft.com/office/drawing/2014/main" id="{1D5DA918-3FE1-49E7-8949-F96D4812568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7" name="Rectangle 486">
            <a:extLst>
              <a:ext uri="{FF2B5EF4-FFF2-40B4-BE49-F238E27FC236}">
                <a16:creationId xmlns:a16="http://schemas.microsoft.com/office/drawing/2014/main" id="{5318F057-64EE-4051-B496-AD2FD702D36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8" name="Rectangle 487">
            <a:extLst>
              <a:ext uri="{FF2B5EF4-FFF2-40B4-BE49-F238E27FC236}">
                <a16:creationId xmlns:a16="http://schemas.microsoft.com/office/drawing/2014/main" id="{19274FE9-9FC0-4EFF-955E-8ACE7DE5D10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9" name="Rectangle 488">
            <a:extLst>
              <a:ext uri="{FF2B5EF4-FFF2-40B4-BE49-F238E27FC236}">
                <a16:creationId xmlns:a16="http://schemas.microsoft.com/office/drawing/2014/main" id="{D8C09F54-5443-4223-8004-6A79615BEB4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0" name="Rectangle 489">
            <a:extLst>
              <a:ext uri="{FF2B5EF4-FFF2-40B4-BE49-F238E27FC236}">
                <a16:creationId xmlns:a16="http://schemas.microsoft.com/office/drawing/2014/main" id="{3635E815-6694-4289-9D5C-216D7CAC757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1" name="Rectangle 490">
            <a:extLst>
              <a:ext uri="{FF2B5EF4-FFF2-40B4-BE49-F238E27FC236}">
                <a16:creationId xmlns:a16="http://schemas.microsoft.com/office/drawing/2014/main" id="{F9FED34C-0A6F-48FD-9897-0848473113B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2" name="Rectangle 491">
            <a:extLst>
              <a:ext uri="{FF2B5EF4-FFF2-40B4-BE49-F238E27FC236}">
                <a16:creationId xmlns:a16="http://schemas.microsoft.com/office/drawing/2014/main" id="{12167647-A1FC-4446-A6F1-386AA215BBA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3" name="Rectangle 492">
            <a:extLst>
              <a:ext uri="{FF2B5EF4-FFF2-40B4-BE49-F238E27FC236}">
                <a16:creationId xmlns:a16="http://schemas.microsoft.com/office/drawing/2014/main" id="{B1684CCE-BFBC-40BC-A89F-8560D2E376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4" name="Rectangle 493">
            <a:extLst>
              <a:ext uri="{FF2B5EF4-FFF2-40B4-BE49-F238E27FC236}">
                <a16:creationId xmlns:a16="http://schemas.microsoft.com/office/drawing/2014/main" id="{D73D4801-9FA9-466A-A8C1-6088EA3FC53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5" name="Rectangle 494">
            <a:extLst>
              <a:ext uri="{FF2B5EF4-FFF2-40B4-BE49-F238E27FC236}">
                <a16:creationId xmlns:a16="http://schemas.microsoft.com/office/drawing/2014/main" id="{FDA06841-97B4-4FCE-8F27-279452FD9C1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6" name="Rectangle 495">
            <a:extLst>
              <a:ext uri="{FF2B5EF4-FFF2-40B4-BE49-F238E27FC236}">
                <a16:creationId xmlns:a16="http://schemas.microsoft.com/office/drawing/2014/main" id="{C079D46E-834E-4170-AA5B-5D5A617F05C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7" name="Rectangle 496">
            <a:extLst>
              <a:ext uri="{FF2B5EF4-FFF2-40B4-BE49-F238E27FC236}">
                <a16:creationId xmlns:a16="http://schemas.microsoft.com/office/drawing/2014/main" id="{B7AA0EE6-0E37-477A-B531-99C2E4DBAAF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8" name="Rectangle 497">
            <a:extLst>
              <a:ext uri="{FF2B5EF4-FFF2-40B4-BE49-F238E27FC236}">
                <a16:creationId xmlns:a16="http://schemas.microsoft.com/office/drawing/2014/main" id="{16359771-D7D2-4D36-9361-1E46FE22AE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9" name="Rectangle 498">
            <a:extLst>
              <a:ext uri="{FF2B5EF4-FFF2-40B4-BE49-F238E27FC236}">
                <a16:creationId xmlns:a16="http://schemas.microsoft.com/office/drawing/2014/main" id="{B0B2ED5F-B017-4FD7-9681-C98F3ACCEBE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0" name="Rectangle 499">
            <a:extLst>
              <a:ext uri="{FF2B5EF4-FFF2-40B4-BE49-F238E27FC236}">
                <a16:creationId xmlns:a16="http://schemas.microsoft.com/office/drawing/2014/main" id="{6D16E550-9153-404B-8DE9-9FA8246491A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1" name="Rectangle 500">
            <a:extLst>
              <a:ext uri="{FF2B5EF4-FFF2-40B4-BE49-F238E27FC236}">
                <a16:creationId xmlns:a16="http://schemas.microsoft.com/office/drawing/2014/main" id="{BF5BF163-83D5-45D4-BB36-274979F48A5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2" name="Rectangle 501">
            <a:extLst>
              <a:ext uri="{FF2B5EF4-FFF2-40B4-BE49-F238E27FC236}">
                <a16:creationId xmlns:a16="http://schemas.microsoft.com/office/drawing/2014/main" id="{D8378880-1759-4313-84B0-0A69D9FBE9E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3" name="Rectangle 502">
            <a:extLst>
              <a:ext uri="{FF2B5EF4-FFF2-40B4-BE49-F238E27FC236}">
                <a16:creationId xmlns:a16="http://schemas.microsoft.com/office/drawing/2014/main" id="{B24848E0-4367-4B65-8E67-78130C7B022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4" name="Rectangle 503">
            <a:extLst>
              <a:ext uri="{FF2B5EF4-FFF2-40B4-BE49-F238E27FC236}">
                <a16:creationId xmlns:a16="http://schemas.microsoft.com/office/drawing/2014/main" id="{C2A5F518-4880-4950-87E8-D67456B5CC3F}"/>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5" name="Rectangle 504">
            <a:extLst>
              <a:ext uri="{FF2B5EF4-FFF2-40B4-BE49-F238E27FC236}">
                <a16:creationId xmlns:a16="http://schemas.microsoft.com/office/drawing/2014/main" id="{BE43955D-BB59-44B5-8EEC-5148C5DF442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6" name="Rectangle 505">
            <a:extLst>
              <a:ext uri="{FF2B5EF4-FFF2-40B4-BE49-F238E27FC236}">
                <a16:creationId xmlns:a16="http://schemas.microsoft.com/office/drawing/2014/main" id="{491FEE74-A270-4E17-B784-FE7BA396AB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7" name="Rectangle 506">
            <a:extLst>
              <a:ext uri="{FF2B5EF4-FFF2-40B4-BE49-F238E27FC236}">
                <a16:creationId xmlns:a16="http://schemas.microsoft.com/office/drawing/2014/main" id="{5D6F0923-21DE-4D9B-903D-E130F9EFDDE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8" name="Rectangle 507">
            <a:extLst>
              <a:ext uri="{FF2B5EF4-FFF2-40B4-BE49-F238E27FC236}">
                <a16:creationId xmlns:a16="http://schemas.microsoft.com/office/drawing/2014/main" id="{59760097-6CC5-4169-81F8-9E5B852485F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9" name="Rectangle 508">
            <a:extLst>
              <a:ext uri="{FF2B5EF4-FFF2-40B4-BE49-F238E27FC236}">
                <a16:creationId xmlns:a16="http://schemas.microsoft.com/office/drawing/2014/main" id="{4943B4C2-023D-48D8-A639-8E6E83C60513}"/>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0" name="Rectangle 509">
            <a:extLst>
              <a:ext uri="{FF2B5EF4-FFF2-40B4-BE49-F238E27FC236}">
                <a16:creationId xmlns:a16="http://schemas.microsoft.com/office/drawing/2014/main" id="{D78DA307-7B8E-41A2-AC81-A7AA48E795D8}"/>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1" name="Rectangle 510">
            <a:extLst>
              <a:ext uri="{FF2B5EF4-FFF2-40B4-BE49-F238E27FC236}">
                <a16:creationId xmlns:a16="http://schemas.microsoft.com/office/drawing/2014/main" id="{8C43038F-AEEC-4F4A-8827-C2EECFAE6EE5}"/>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2" name="Rectangle 511">
            <a:extLst>
              <a:ext uri="{FF2B5EF4-FFF2-40B4-BE49-F238E27FC236}">
                <a16:creationId xmlns:a16="http://schemas.microsoft.com/office/drawing/2014/main" id="{05339B26-DC99-4548-B439-295D3768780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3" name="Rectangle 512">
            <a:extLst>
              <a:ext uri="{FF2B5EF4-FFF2-40B4-BE49-F238E27FC236}">
                <a16:creationId xmlns:a16="http://schemas.microsoft.com/office/drawing/2014/main" id="{1FF312FF-1AD8-49F4-A7D9-1B27376E3DD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4" name="Rectangle 513">
            <a:extLst>
              <a:ext uri="{FF2B5EF4-FFF2-40B4-BE49-F238E27FC236}">
                <a16:creationId xmlns:a16="http://schemas.microsoft.com/office/drawing/2014/main" id="{EE5A1999-1207-462E-94C2-EE8A7A1BCF19}"/>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5" name="Rectangle 514">
            <a:extLst>
              <a:ext uri="{FF2B5EF4-FFF2-40B4-BE49-F238E27FC236}">
                <a16:creationId xmlns:a16="http://schemas.microsoft.com/office/drawing/2014/main" id="{3B0F8D3A-8C75-4706-9103-2FCFDD7C363B}"/>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6" name="Rectangle 515">
            <a:extLst>
              <a:ext uri="{FF2B5EF4-FFF2-40B4-BE49-F238E27FC236}">
                <a16:creationId xmlns:a16="http://schemas.microsoft.com/office/drawing/2014/main" id="{165AC9C3-DFD0-40C2-A5DB-88251AA0E7C2}"/>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7" name="Rectangle 516">
            <a:extLst>
              <a:ext uri="{FF2B5EF4-FFF2-40B4-BE49-F238E27FC236}">
                <a16:creationId xmlns:a16="http://schemas.microsoft.com/office/drawing/2014/main" id="{1DC7243E-F847-436A-A207-00A63E7D54BE}"/>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8" name="Rectangle 517">
            <a:extLst>
              <a:ext uri="{FF2B5EF4-FFF2-40B4-BE49-F238E27FC236}">
                <a16:creationId xmlns:a16="http://schemas.microsoft.com/office/drawing/2014/main" id="{0F4AE69D-3EF9-442A-8FF7-FCE9C8BFAF9D}"/>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9" name="Rectangle 518">
            <a:extLst>
              <a:ext uri="{FF2B5EF4-FFF2-40B4-BE49-F238E27FC236}">
                <a16:creationId xmlns:a16="http://schemas.microsoft.com/office/drawing/2014/main" id="{E9BFD8F7-16D0-485D-AE3E-DA1AA9F99CA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0" name="Rectangle 519">
            <a:extLst>
              <a:ext uri="{FF2B5EF4-FFF2-40B4-BE49-F238E27FC236}">
                <a16:creationId xmlns:a16="http://schemas.microsoft.com/office/drawing/2014/main" id="{7A0FE1D2-3E5F-45F3-BD07-DDA33815FD0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1" name="Rectangle 520">
            <a:extLst>
              <a:ext uri="{FF2B5EF4-FFF2-40B4-BE49-F238E27FC236}">
                <a16:creationId xmlns:a16="http://schemas.microsoft.com/office/drawing/2014/main" id="{4F5A02C5-817D-4892-B1A3-AA0C44A81B6C}"/>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2" name="Rectangle 521">
            <a:extLst>
              <a:ext uri="{FF2B5EF4-FFF2-40B4-BE49-F238E27FC236}">
                <a16:creationId xmlns:a16="http://schemas.microsoft.com/office/drawing/2014/main" id="{23FBCA4F-DE4C-477B-9582-6356E1242F4A}"/>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3" name="Rectangle 522">
            <a:extLst>
              <a:ext uri="{FF2B5EF4-FFF2-40B4-BE49-F238E27FC236}">
                <a16:creationId xmlns:a16="http://schemas.microsoft.com/office/drawing/2014/main" id="{385F74AF-B55D-47D3-9D94-1D7B4564CEA6}"/>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4" name="Rectangle 523">
            <a:extLst>
              <a:ext uri="{FF2B5EF4-FFF2-40B4-BE49-F238E27FC236}">
                <a16:creationId xmlns:a16="http://schemas.microsoft.com/office/drawing/2014/main" id="{D5F280D0-9113-4591-A0CE-FCE37350733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5" name="Rectangle 524">
            <a:extLst>
              <a:ext uri="{FF2B5EF4-FFF2-40B4-BE49-F238E27FC236}">
                <a16:creationId xmlns:a16="http://schemas.microsoft.com/office/drawing/2014/main" id="{F7F20F0A-E163-4EA4-9969-8952ACFC95F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6" name="Rectangle 525">
            <a:extLst>
              <a:ext uri="{FF2B5EF4-FFF2-40B4-BE49-F238E27FC236}">
                <a16:creationId xmlns:a16="http://schemas.microsoft.com/office/drawing/2014/main" id="{05812A15-10AD-4CA8-9401-BAC0A35CB017}"/>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7" name="Rectangle 526">
            <a:extLst>
              <a:ext uri="{FF2B5EF4-FFF2-40B4-BE49-F238E27FC236}">
                <a16:creationId xmlns:a16="http://schemas.microsoft.com/office/drawing/2014/main" id="{7A8F76BA-FDFE-4EAE-ACFB-E6A086F93B84}"/>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8" name="Rectangle 527">
            <a:extLst>
              <a:ext uri="{FF2B5EF4-FFF2-40B4-BE49-F238E27FC236}">
                <a16:creationId xmlns:a16="http://schemas.microsoft.com/office/drawing/2014/main" id="{0EEAC60A-E93F-4876-9B97-95B6BC531AD1}"/>
              </a:ext>
            </a:extLst>
          </p:cNvPr>
          <p:cNvSpPr/>
          <p:nvPr/>
        </p:nvSpPr>
        <p:spPr>
          <a:xfrm>
            <a:off x="11523616" y="232206"/>
            <a:ext cx="525721" cy="525421"/>
          </a:xfrm>
          <a:prstGeom prst="rect">
            <a:avLst/>
          </a:prstGeom>
          <a:solidFill>
            <a:schemeClr val="bg1">
              <a:alpha val="48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9" name="Rectangle 558">
            <a:extLst>
              <a:ext uri="{FF2B5EF4-FFF2-40B4-BE49-F238E27FC236}">
                <a16:creationId xmlns:a16="http://schemas.microsoft.com/office/drawing/2014/main" id="{6AC7704E-A80D-46DD-959F-B7E10D74F5EA}"/>
              </a:ext>
            </a:extLst>
          </p:cNvPr>
          <p:cNvSpPr/>
          <p:nvPr/>
        </p:nvSpPr>
        <p:spPr>
          <a:xfrm>
            <a:off x="1903546" y="2312118"/>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0" name="Rectangle 559">
            <a:extLst>
              <a:ext uri="{FF2B5EF4-FFF2-40B4-BE49-F238E27FC236}">
                <a16:creationId xmlns:a16="http://schemas.microsoft.com/office/drawing/2014/main" id="{C96C2733-D15D-4CC9-8EFC-7D05A1A9D1B5}"/>
              </a:ext>
            </a:extLst>
          </p:cNvPr>
          <p:cNvSpPr/>
          <p:nvPr/>
        </p:nvSpPr>
        <p:spPr>
          <a:xfrm>
            <a:off x="1890469" y="1250429"/>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1" name="Rectangle 560">
            <a:extLst>
              <a:ext uri="{FF2B5EF4-FFF2-40B4-BE49-F238E27FC236}">
                <a16:creationId xmlns:a16="http://schemas.microsoft.com/office/drawing/2014/main" id="{F312ACAB-F91E-42BC-97DD-AA6496EF4028}"/>
              </a:ext>
            </a:extLst>
          </p:cNvPr>
          <p:cNvSpPr/>
          <p:nvPr/>
        </p:nvSpPr>
        <p:spPr>
          <a:xfrm>
            <a:off x="2414444" y="1250429"/>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2" name="Rectangle 561">
            <a:extLst>
              <a:ext uri="{FF2B5EF4-FFF2-40B4-BE49-F238E27FC236}">
                <a16:creationId xmlns:a16="http://schemas.microsoft.com/office/drawing/2014/main" id="{BD896261-8FFC-4BC3-A587-3A6983C55DE9}"/>
              </a:ext>
            </a:extLst>
          </p:cNvPr>
          <p:cNvSpPr/>
          <p:nvPr/>
        </p:nvSpPr>
        <p:spPr>
          <a:xfrm>
            <a:off x="1890469" y="1778420"/>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3" name="Rectangle 562">
            <a:extLst>
              <a:ext uri="{FF2B5EF4-FFF2-40B4-BE49-F238E27FC236}">
                <a16:creationId xmlns:a16="http://schemas.microsoft.com/office/drawing/2014/main" id="{C0035473-6E26-432F-BEF6-3016326F432D}"/>
              </a:ext>
            </a:extLst>
          </p:cNvPr>
          <p:cNvSpPr/>
          <p:nvPr/>
        </p:nvSpPr>
        <p:spPr>
          <a:xfrm>
            <a:off x="2412698" y="1774977"/>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4" name="Rectangle 563">
            <a:extLst>
              <a:ext uri="{FF2B5EF4-FFF2-40B4-BE49-F238E27FC236}">
                <a16:creationId xmlns:a16="http://schemas.microsoft.com/office/drawing/2014/main" id="{A5FE7F19-F2A6-4CDE-8038-70D295077CDB}"/>
              </a:ext>
            </a:extLst>
          </p:cNvPr>
          <p:cNvSpPr/>
          <p:nvPr/>
        </p:nvSpPr>
        <p:spPr>
          <a:xfrm>
            <a:off x="5570280" y="1774977"/>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5" name="Rectangle 564">
            <a:extLst>
              <a:ext uri="{FF2B5EF4-FFF2-40B4-BE49-F238E27FC236}">
                <a16:creationId xmlns:a16="http://schemas.microsoft.com/office/drawing/2014/main" id="{9613B8D1-2C7C-45FF-BE08-E62DA9EAD45B}"/>
              </a:ext>
            </a:extLst>
          </p:cNvPr>
          <p:cNvSpPr/>
          <p:nvPr/>
        </p:nvSpPr>
        <p:spPr>
          <a:xfrm>
            <a:off x="6094255" y="1774977"/>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6" name="Rectangle 565">
            <a:extLst>
              <a:ext uri="{FF2B5EF4-FFF2-40B4-BE49-F238E27FC236}">
                <a16:creationId xmlns:a16="http://schemas.microsoft.com/office/drawing/2014/main" id="{31171EA4-022C-48B8-A9E9-0EF4ADD33C91}"/>
              </a:ext>
            </a:extLst>
          </p:cNvPr>
          <p:cNvSpPr/>
          <p:nvPr/>
        </p:nvSpPr>
        <p:spPr>
          <a:xfrm>
            <a:off x="5570279" y="2312118"/>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7" name="Rectangle 566">
            <a:extLst>
              <a:ext uri="{FF2B5EF4-FFF2-40B4-BE49-F238E27FC236}">
                <a16:creationId xmlns:a16="http://schemas.microsoft.com/office/drawing/2014/main" id="{7AB315C5-E7CF-450E-AFE2-5864359CC24A}"/>
              </a:ext>
            </a:extLst>
          </p:cNvPr>
          <p:cNvSpPr/>
          <p:nvPr/>
        </p:nvSpPr>
        <p:spPr>
          <a:xfrm>
            <a:off x="9355121" y="2301270"/>
            <a:ext cx="525721" cy="525421"/>
          </a:xfrm>
          <a:prstGeom prst="rect">
            <a:avLst/>
          </a:prstGeom>
          <a:solidFill>
            <a:schemeClr val="bg1">
              <a:alpha val="48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8" name="TextBox 567">
            <a:extLst>
              <a:ext uri="{FF2B5EF4-FFF2-40B4-BE49-F238E27FC236}">
                <a16:creationId xmlns:a16="http://schemas.microsoft.com/office/drawing/2014/main" id="{5AC70325-039C-4ADC-B520-186D3C84D0CB}"/>
              </a:ext>
            </a:extLst>
          </p:cNvPr>
          <p:cNvSpPr txBox="1"/>
          <p:nvPr/>
        </p:nvSpPr>
        <p:spPr>
          <a:xfrm>
            <a:off x="1889738" y="6185360"/>
            <a:ext cx="8724900" cy="369332"/>
          </a:xfrm>
          <a:prstGeom prst="rect">
            <a:avLst/>
          </a:prstGeom>
          <a:noFill/>
        </p:spPr>
        <p:txBody>
          <a:bodyPr wrap="square">
            <a:spAutoFit/>
          </a:bodyPr>
          <a:lstStyle/>
          <a:p>
            <a:r>
              <a:rPr lang="en-US" sz="1800">
                <a:solidFill>
                  <a:srgbClr val="282828"/>
                </a:solidFill>
                <a:latin typeface="Cavolini" panose="03000502040302020204" pitchFamily="66" charset="0"/>
                <a:cs typeface="Cavolini" panose="03000502040302020204" pitchFamily="66" charset="0"/>
              </a:rPr>
              <a:t>The </a:t>
            </a:r>
            <a:r>
              <a:rPr lang="en-US" sz="1800" err="1">
                <a:solidFill>
                  <a:srgbClr val="282828"/>
                </a:solidFill>
                <a:latin typeface="Cavolini" panose="03000502040302020204" pitchFamily="66" charset="0"/>
                <a:cs typeface="Cavolini" panose="03000502040302020204" pitchFamily="66" charset="0"/>
              </a:rPr>
              <a:t>colours</a:t>
            </a:r>
            <a:r>
              <a:rPr lang="en-US" sz="1800">
                <a:solidFill>
                  <a:srgbClr val="282828"/>
                </a:solidFill>
                <a:latin typeface="Cavolini" panose="03000502040302020204" pitchFamily="66" charset="0"/>
                <a:cs typeface="Cavolini" panose="03000502040302020204" pitchFamily="66" charset="0"/>
              </a:rPr>
              <a:t> should help us understand HOW you see it increasing.</a:t>
            </a:r>
          </a:p>
        </p:txBody>
      </p:sp>
    </p:spTree>
    <p:extLst>
      <p:ext uri="{BB962C8B-B14F-4D97-AF65-F5344CB8AC3E}">
        <p14:creationId xmlns:p14="http://schemas.microsoft.com/office/powerpoint/2010/main" val="26783468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715E99F2-34FA-064A-887B-567053205DF2}"/>
              </a:ext>
            </a:extLst>
          </p:cNvPr>
          <p:cNvSpPr/>
          <p:nvPr/>
        </p:nvSpPr>
        <p:spPr>
          <a:xfrm>
            <a:off x="3499338" y="2174334"/>
            <a:ext cx="8602102" cy="3170099"/>
          </a:xfrm>
          <a:prstGeom prst="rect">
            <a:avLst/>
          </a:prstGeom>
        </p:spPr>
        <p:txBody>
          <a:bodyPr wrap="square">
            <a:spAutoFit/>
          </a:bodyPr>
          <a:lstStyle/>
          <a:p>
            <a:r>
              <a:rPr lang="en-CA" sz="2000">
                <a:solidFill>
                  <a:schemeClr val="tx1">
                    <a:lumMod val="65000"/>
                    <a:lumOff val="35000"/>
                  </a:schemeClr>
                </a:solidFill>
                <a:latin typeface="Cavolini" panose="03000502040302020204" pitchFamily="66" charset="0"/>
                <a:cs typeface="Cavolini" panose="03000502040302020204" pitchFamily="66" charset="0"/>
              </a:rPr>
              <a:t>In words, tell how the number of squares in any single term relates to its term number.</a:t>
            </a: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
            </a:r>
            <a:br>
              <a:rPr lang="en-CA" sz="2000">
                <a:solidFill>
                  <a:schemeClr val="tx1">
                    <a:lumMod val="65000"/>
                    <a:lumOff val="35000"/>
                  </a:schemeClr>
                </a:solidFill>
                <a:latin typeface="Cavolini" panose="03000502040302020204" pitchFamily="66" charset="0"/>
                <a:cs typeface="Cavolini" panose="03000502040302020204" pitchFamily="66" charset="0"/>
              </a:rPr>
            </a:br>
            <a:endParaRPr lang="en-CA" sz="2000">
              <a:solidFill>
                <a:schemeClr val="tx1">
                  <a:lumMod val="65000"/>
                  <a:lumOff val="35000"/>
                </a:schemeClr>
              </a:solidFill>
              <a:latin typeface="Cavolini" panose="03000502040302020204" pitchFamily="66" charset="0"/>
              <a:cs typeface="Cavolini" panose="03000502040302020204" pitchFamily="66" charset="0"/>
            </a:endParaRPr>
          </a:p>
          <a:p>
            <a:r>
              <a:rPr lang="en-CA" sz="2000">
                <a:solidFill>
                  <a:schemeClr val="tx1">
                    <a:lumMod val="65000"/>
                    <a:lumOff val="35000"/>
                  </a:schemeClr>
                </a:solidFill>
                <a:latin typeface="Cavolini" panose="03000502040302020204" pitchFamily="66" charset="0"/>
                <a:cs typeface="Cavolini" panose="03000502040302020204" pitchFamily="66" charset="0"/>
              </a:rPr>
              <a:t>Call the term number "x". </a:t>
            </a:r>
          </a:p>
          <a:p>
            <a:r>
              <a:rPr lang="en-CA" sz="2000">
                <a:solidFill>
                  <a:schemeClr val="tx1">
                    <a:lumMod val="65000"/>
                    <a:lumOff val="35000"/>
                  </a:schemeClr>
                </a:solidFill>
                <a:latin typeface="Cavolini" panose="03000502040302020204" pitchFamily="66" charset="0"/>
                <a:cs typeface="Cavolini" panose="03000502040302020204" pitchFamily="66" charset="0"/>
              </a:rPr>
              <a:t>Can you write an expression to represent the relationship?</a:t>
            </a:r>
            <a:endParaRPr lang="en-CA" sz="2000">
              <a:solidFill>
                <a:schemeClr val="tx1">
                  <a:lumMod val="65000"/>
                  <a:lumOff val="35000"/>
                </a:schemeClr>
              </a:solidFill>
              <a:effectLst/>
              <a:latin typeface="Cavolini" panose="03000502040302020204" pitchFamily="66" charset="0"/>
              <a:cs typeface="Cavolini" panose="03000502040302020204" pitchFamily="66" charset="0"/>
            </a:endParaRPr>
          </a:p>
        </p:txBody>
      </p:sp>
      <p:graphicFrame>
        <p:nvGraphicFramePr>
          <p:cNvPr id="364" name="Table 364">
            <a:extLst>
              <a:ext uri="{FF2B5EF4-FFF2-40B4-BE49-F238E27FC236}">
                <a16:creationId xmlns:a16="http://schemas.microsoft.com/office/drawing/2014/main" id="{974D93A8-D1BA-674A-9B4B-C7E46EBFCB58}"/>
              </a:ext>
            </a:extLst>
          </p:cNvPr>
          <p:cNvGraphicFramePr>
            <a:graphicFrameLocks noGrp="1"/>
          </p:cNvGraphicFramePr>
          <p:nvPr>
            <p:extLst>
              <p:ext uri="{D42A27DB-BD31-4B8C-83A1-F6EECF244321}">
                <p14:modId xmlns:p14="http://schemas.microsoft.com/office/powerpoint/2010/main" val="123755318"/>
              </p:ext>
            </p:extLst>
          </p:nvPr>
        </p:nvGraphicFramePr>
        <p:xfrm>
          <a:off x="618742" y="1871831"/>
          <a:ext cx="2721528" cy="4246244"/>
        </p:xfrm>
        <a:graphic>
          <a:graphicData uri="http://schemas.openxmlformats.org/drawingml/2006/table">
            <a:tbl>
              <a:tblPr firstRow="1" bandRow="1">
                <a:tableStyleId>{5940675A-B579-460E-94D1-54222C63F5DA}</a:tableStyleId>
              </a:tblPr>
              <a:tblGrid>
                <a:gridCol w="1360764">
                  <a:extLst>
                    <a:ext uri="{9D8B030D-6E8A-4147-A177-3AD203B41FA5}">
                      <a16:colId xmlns:a16="http://schemas.microsoft.com/office/drawing/2014/main" val="4139693185"/>
                    </a:ext>
                  </a:extLst>
                </a:gridCol>
                <a:gridCol w="1360764">
                  <a:extLst>
                    <a:ext uri="{9D8B030D-6E8A-4147-A177-3AD203B41FA5}">
                      <a16:colId xmlns:a16="http://schemas.microsoft.com/office/drawing/2014/main" val="2472443906"/>
                    </a:ext>
                  </a:extLst>
                </a:gridCol>
              </a:tblGrid>
              <a:tr h="839918">
                <a:tc>
                  <a:txBody>
                    <a:bodyPr/>
                    <a:lstStyle/>
                    <a:p>
                      <a:pPr algn="ctr"/>
                      <a:r>
                        <a:rPr lang="en-US"/>
                        <a:t>Term number</a:t>
                      </a:r>
                    </a:p>
                  </a:txBody>
                  <a:tcPr/>
                </a:tc>
                <a:tc>
                  <a:txBody>
                    <a:bodyPr/>
                    <a:lstStyle/>
                    <a:p>
                      <a:pPr algn="ctr"/>
                      <a:r>
                        <a:rPr lang="en-US"/>
                        <a:t>Number of Squares</a:t>
                      </a:r>
                    </a:p>
                  </a:txBody>
                  <a:tcPr/>
                </a:tc>
                <a:extLst>
                  <a:ext uri="{0D108BD9-81ED-4DB2-BD59-A6C34878D82A}">
                    <a16:rowId xmlns:a16="http://schemas.microsoft.com/office/drawing/2014/main" val="1015381834"/>
                  </a:ext>
                </a:extLst>
              </a:tr>
              <a:tr h="486618">
                <a:tc>
                  <a:txBody>
                    <a:bodyPr/>
                    <a:lstStyle/>
                    <a:p>
                      <a:pPr algn="ctr"/>
                      <a:r>
                        <a:rPr lang="en-US"/>
                        <a:t>1</a:t>
                      </a:r>
                    </a:p>
                  </a:txBody>
                  <a:tcPr anchor="ctr"/>
                </a:tc>
                <a:tc>
                  <a:txBody>
                    <a:bodyPr/>
                    <a:lstStyle/>
                    <a:p>
                      <a:pPr algn="ctr"/>
                      <a:endParaRPr lang="en-US"/>
                    </a:p>
                  </a:txBody>
                  <a:tcPr anchor="ctr"/>
                </a:tc>
                <a:extLst>
                  <a:ext uri="{0D108BD9-81ED-4DB2-BD59-A6C34878D82A}">
                    <a16:rowId xmlns:a16="http://schemas.microsoft.com/office/drawing/2014/main" val="2062712596"/>
                  </a:ext>
                </a:extLst>
              </a:tr>
              <a:tr h="486618">
                <a:tc>
                  <a:txBody>
                    <a:bodyPr/>
                    <a:lstStyle/>
                    <a:p>
                      <a:pPr algn="ctr"/>
                      <a:r>
                        <a:rPr lang="en-US"/>
                        <a:t>2</a:t>
                      </a:r>
                    </a:p>
                  </a:txBody>
                  <a:tcPr anchor="ctr"/>
                </a:tc>
                <a:tc>
                  <a:txBody>
                    <a:bodyPr/>
                    <a:lstStyle/>
                    <a:p>
                      <a:pPr algn="ctr"/>
                      <a:endParaRPr lang="en-US"/>
                    </a:p>
                  </a:txBody>
                  <a:tcPr anchor="ctr"/>
                </a:tc>
                <a:extLst>
                  <a:ext uri="{0D108BD9-81ED-4DB2-BD59-A6C34878D82A}">
                    <a16:rowId xmlns:a16="http://schemas.microsoft.com/office/drawing/2014/main" val="2603381815"/>
                  </a:ext>
                </a:extLst>
              </a:tr>
              <a:tr h="486618">
                <a:tc>
                  <a:txBody>
                    <a:bodyPr/>
                    <a:lstStyle/>
                    <a:p>
                      <a:pPr algn="ctr"/>
                      <a:r>
                        <a:rPr lang="en-US"/>
                        <a:t>3</a:t>
                      </a:r>
                    </a:p>
                  </a:txBody>
                  <a:tcPr anchor="ctr"/>
                </a:tc>
                <a:tc>
                  <a:txBody>
                    <a:bodyPr/>
                    <a:lstStyle/>
                    <a:p>
                      <a:pPr algn="ctr"/>
                      <a:endParaRPr lang="en-US"/>
                    </a:p>
                  </a:txBody>
                  <a:tcPr anchor="ctr"/>
                </a:tc>
                <a:extLst>
                  <a:ext uri="{0D108BD9-81ED-4DB2-BD59-A6C34878D82A}">
                    <a16:rowId xmlns:a16="http://schemas.microsoft.com/office/drawing/2014/main" val="551799302"/>
                  </a:ext>
                </a:extLst>
              </a:tr>
              <a:tr h="486618">
                <a:tc>
                  <a:txBody>
                    <a:bodyPr/>
                    <a:lstStyle/>
                    <a:p>
                      <a:pPr algn="ctr"/>
                      <a:r>
                        <a:rPr lang="en-US"/>
                        <a:t>4</a:t>
                      </a:r>
                    </a:p>
                  </a:txBody>
                  <a:tcPr anchor="ctr"/>
                </a:tc>
                <a:tc>
                  <a:txBody>
                    <a:bodyPr/>
                    <a:lstStyle/>
                    <a:p>
                      <a:pPr algn="ctr"/>
                      <a:endParaRPr lang="en-US"/>
                    </a:p>
                  </a:txBody>
                  <a:tcPr anchor="ctr"/>
                </a:tc>
                <a:extLst>
                  <a:ext uri="{0D108BD9-81ED-4DB2-BD59-A6C34878D82A}">
                    <a16:rowId xmlns:a16="http://schemas.microsoft.com/office/drawing/2014/main" val="2856028845"/>
                  </a:ext>
                </a:extLst>
              </a:tr>
              <a:tr h="486618">
                <a:tc>
                  <a:txBody>
                    <a:bodyPr/>
                    <a:lstStyle/>
                    <a:p>
                      <a:pPr algn="ctr"/>
                      <a:r>
                        <a:rPr lang="en-US"/>
                        <a:t>5</a:t>
                      </a:r>
                    </a:p>
                  </a:txBody>
                  <a:tcPr anchor="ctr"/>
                </a:tc>
                <a:tc>
                  <a:txBody>
                    <a:bodyPr/>
                    <a:lstStyle/>
                    <a:p>
                      <a:pPr algn="ctr"/>
                      <a:endParaRPr lang="en-US"/>
                    </a:p>
                  </a:txBody>
                  <a:tcPr anchor="ctr"/>
                </a:tc>
                <a:extLst>
                  <a:ext uri="{0D108BD9-81ED-4DB2-BD59-A6C34878D82A}">
                    <a16:rowId xmlns:a16="http://schemas.microsoft.com/office/drawing/2014/main" val="2710825989"/>
                  </a:ext>
                </a:extLst>
              </a:tr>
              <a:tr h="486618">
                <a:tc>
                  <a:txBody>
                    <a:bodyPr/>
                    <a:lstStyle/>
                    <a:p>
                      <a:pPr algn="ctr"/>
                      <a:r>
                        <a:rPr lang="en-US"/>
                        <a:t>6</a:t>
                      </a:r>
                    </a:p>
                  </a:txBody>
                  <a:tcPr anchor="ctr"/>
                </a:tc>
                <a:tc>
                  <a:txBody>
                    <a:bodyPr/>
                    <a:lstStyle/>
                    <a:p>
                      <a:pPr algn="ctr"/>
                      <a:endParaRPr lang="en-US"/>
                    </a:p>
                  </a:txBody>
                  <a:tcPr anchor="ctr"/>
                </a:tc>
                <a:extLst>
                  <a:ext uri="{0D108BD9-81ED-4DB2-BD59-A6C34878D82A}">
                    <a16:rowId xmlns:a16="http://schemas.microsoft.com/office/drawing/2014/main" val="2455992253"/>
                  </a:ext>
                </a:extLst>
              </a:tr>
              <a:tr h="486618">
                <a:tc>
                  <a:txBody>
                    <a:bodyPr/>
                    <a:lstStyle/>
                    <a:p>
                      <a:pPr algn="ctr"/>
                      <a:r>
                        <a:rPr lang="en-US"/>
                        <a:t>7</a:t>
                      </a:r>
                    </a:p>
                  </a:txBody>
                  <a:tcPr anchor="ctr"/>
                </a:tc>
                <a:tc>
                  <a:txBody>
                    <a:bodyPr/>
                    <a:lstStyle/>
                    <a:p>
                      <a:pPr algn="ctr"/>
                      <a:endParaRPr lang="en-US"/>
                    </a:p>
                  </a:txBody>
                  <a:tcPr anchor="ctr"/>
                </a:tc>
                <a:extLst>
                  <a:ext uri="{0D108BD9-81ED-4DB2-BD59-A6C34878D82A}">
                    <a16:rowId xmlns:a16="http://schemas.microsoft.com/office/drawing/2014/main" val="3360961979"/>
                  </a:ext>
                </a:extLst>
              </a:tr>
            </a:tbl>
          </a:graphicData>
        </a:graphic>
      </p:graphicFrame>
      <p:sp>
        <p:nvSpPr>
          <p:cNvPr id="365" name="Rectangle 364">
            <a:extLst>
              <a:ext uri="{FF2B5EF4-FFF2-40B4-BE49-F238E27FC236}">
                <a16:creationId xmlns:a16="http://schemas.microsoft.com/office/drawing/2014/main" id="{A17145FF-8D05-4448-8B04-DEB4AC635BA0}"/>
              </a:ext>
            </a:extLst>
          </p:cNvPr>
          <p:cNvSpPr/>
          <p:nvPr/>
        </p:nvSpPr>
        <p:spPr>
          <a:xfrm>
            <a:off x="339300" y="1295603"/>
            <a:ext cx="3848387" cy="523220"/>
          </a:xfrm>
          <a:prstGeom prst="rect">
            <a:avLst/>
          </a:prstGeom>
        </p:spPr>
        <p:txBody>
          <a:bodyPr wrap="square">
            <a:spAutoFit/>
          </a:bodyPr>
          <a:lstStyle/>
          <a:p>
            <a:r>
              <a:rPr lang="en-CA" sz="1400">
                <a:solidFill>
                  <a:schemeClr val="tx1">
                    <a:lumMod val="65000"/>
                    <a:lumOff val="35000"/>
                  </a:schemeClr>
                </a:solidFill>
                <a:latin typeface="Cavolini" panose="03000502040302020204" pitchFamily="66" charset="0"/>
                <a:cs typeface="Cavolini" panose="03000502040302020204" pitchFamily="66" charset="0"/>
              </a:rPr>
              <a:t>Create a table of values to represent the first 7 terms in the pattern:</a:t>
            </a:r>
            <a:endParaRPr lang="en-CA" sz="1400">
              <a:solidFill>
                <a:schemeClr val="tx1">
                  <a:lumMod val="65000"/>
                  <a:lumOff val="35000"/>
                </a:schemeClr>
              </a:solidFill>
              <a:effectLst/>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74C551DC-2CD1-4040-990A-22A4D66080B6}"/>
              </a:ext>
            </a:extLst>
          </p:cNvPr>
          <p:cNvSpPr txBox="1"/>
          <p:nvPr/>
        </p:nvSpPr>
        <p:spPr>
          <a:xfrm>
            <a:off x="3943350" y="351474"/>
            <a:ext cx="8048123"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2 – Representing Patterns</a:t>
            </a:r>
            <a:endParaRPr lang="en-US" sz="3600">
              <a:solidFill>
                <a:schemeClr val="accent6"/>
              </a:solidFill>
              <a:latin typeface="Marker Felt Thin" panose="02000400000000000000" pitchFamily="2" charset="77"/>
              <a:cs typeface="Cavolini" panose="03000502040302020204" pitchFamily="66" charset="0"/>
            </a:endParaRPr>
          </a:p>
        </p:txBody>
      </p:sp>
    </p:spTree>
    <p:extLst>
      <p:ext uri="{BB962C8B-B14F-4D97-AF65-F5344CB8AC3E}">
        <p14:creationId xmlns:p14="http://schemas.microsoft.com/office/powerpoint/2010/main" val="2397106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64058D2C-A3C9-744D-80BE-1C28A101717E}"/>
              </a:ext>
            </a:extLst>
          </p:cNvPr>
          <p:cNvSpPr/>
          <p:nvPr/>
        </p:nvSpPr>
        <p:spPr>
          <a:xfrm>
            <a:off x="400050" y="1479655"/>
            <a:ext cx="5178235" cy="1938992"/>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Complete the graph to show the relationship in a different visual format.</a:t>
            </a:r>
          </a:p>
          <a:p>
            <a:endParaRPr lang="en-CA" sz="2000">
              <a:solidFill>
                <a:srgbClr val="282828"/>
              </a:solidFill>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Drag the dots and line below to plot the pattern on the graph.</a:t>
            </a:r>
            <a:endParaRPr lang="en-CA" sz="2000">
              <a:solidFill>
                <a:srgbClr val="282828"/>
              </a:solidFill>
              <a:effectLst/>
              <a:latin typeface="Cavolini" panose="03000502040302020204" pitchFamily="66" charset="0"/>
              <a:cs typeface="Cavolini" panose="03000502040302020204" pitchFamily="66" charset="0"/>
            </a:endParaRPr>
          </a:p>
        </p:txBody>
      </p:sp>
      <p:sp>
        <p:nvSpPr>
          <p:cNvPr id="2" name="Oval 1">
            <a:extLst>
              <a:ext uri="{FF2B5EF4-FFF2-40B4-BE49-F238E27FC236}">
                <a16:creationId xmlns:a16="http://schemas.microsoft.com/office/drawing/2014/main" id="{A11D8206-63F5-AC4C-B094-B8BF9351A13D}"/>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 name="Oval 7">
            <a:extLst>
              <a:ext uri="{FF2B5EF4-FFF2-40B4-BE49-F238E27FC236}">
                <a16:creationId xmlns:a16="http://schemas.microsoft.com/office/drawing/2014/main" id="{FFE369F6-A34F-8F48-AFF2-FF7EF7318A2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cxnSp>
        <p:nvCxnSpPr>
          <p:cNvPr id="5" name="Straight Arrow Connector 4">
            <a:extLst>
              <a:ext uri="{FF2B5EF4-FFF2-40B4-BE49-F238E27FC236}">
                <a16:creationId xmlns:a16="http://schemas.microsoft.com/office/drawing/2014/main" id="{B8CA3A96-22D5-4E2D-97D2-981167653B13}"/>
              </a:ext>
            </a:extLst>
          </p:cNvPr>
          <p:cNvCxnSpPr>
            <a:cxnSpLocks/>
          </p:cNvCxnSpPr>
          <p:nvPr/>
        </p:nvCxnSpPr>
        <p:spPr>
          <a:xfrm>
            <a:off x="2097462" y="4597005"/>
            <a:ext cx="1504230"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B556D1C-719A-1F43-AC30-202575A2F0C8}"/>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Oval 10">
            <a:extLst>
              <a:ext uri="{FF2B5EF4-FFF2-40B4-BE49-F238E27FC236}">
                <a16:creationId xmlns:a16="http://schemas.microsoft.com/office/drawing/2014/main" id="{46500FCB-68F1-534D-AED3-0F71D178044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Oval 11">
            <a:extLst>
              <a:ext uri="{FF2B5EF4-FFF2-40B4-BE49-F238E27FC236}">
                <a16:creationId xmlns:a16="http://schemas.microsoft.com/office/drawing/2014/main" id="{CCB2686A-5E7D-4E4B-8F8B-9510318BC6D9}"/>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Oval 12">
            <a:extLst>
              <a:ext uri="{FF2B5EF4-FFF2-40B4-BE49-F238E27FC236}">
                <a16:creationId xmlns:a16="http://schemas.microsoft.com/office/drawing/2014/main" id="{19F220F9-DE15-EA4D-9B7F-0F496900A1A1}"/>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Oval 13">
            <a:extLst>
              <a:ext uri="{FF2B5EF4-FFF2-40B4-BE49-F238E27FC236}">
                <a16:creationId xmlns:a16="http://schemas.microsoft.com/office/drawing/2014/main" id="{4C50F19F-5B7D-C647-8218-AD96AC491532}"/>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Oval 14">
            <a:extLst>
              <a:ext uri="{FF2B5EF4-FFF2-40B4-BE49-F238E27FC236}">
                <a16:creationId xmlns:a16="http://schemas.microsoft.com/office/drawing/2014/main" id="{90F5F44C-F8FE-E34A-B190-E5A389C8F77B}"/>
              </a:ext>
            </a:extLst>
          </p:cNvPr>
          <p:cNvSpPr/>
          <p:nvPr/>
        </p:nvSpPr>
        <p:spPr>
          <a:xfrm>
            <a:off x="1109618" y="4492462"/>
            <a:ext cx="106017" cy="106017"/>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D900674D-65F3-3C49-B4BD-250BFA2B82D3}"/>
              </a:ext>
            </a:extLst>
          </p:cNvPr>
          <p:cNvSpPr txBox="1"/>
          <p:nvPr/>
        </p:nvSpPr>
        <p:spPr>
          <a:xfrm>
            <a:off x="4034348" y="351474"/>
            <a:ext cx="7395652" cy="646331"/>
          </a:xfrm>
          <a:prstGeom prst="rect">
            <a:avLst/>
          </a:prstGeom>
          <a:noFill/>
        </p:spPr>
        <p:txBody>
          <a:bodyPr wrap="square" rtlCol="0" anchor="ctr">
            <a:spAutoFit/>
          </a:bodyPr>
          <a:lstStyle/>
          <a:p>
            <a:pPr algn="ctr"/>
            <a:r>
              <a:rPr lang="en-US" sz="3600">
                <a:latin typeface="Marker Felt Thin" panose="02000400000000000000" pitchFamily="2" charset="77"/>
                <a:cs typeface="Cavolini" panose="03000502040302020204" pitchFamily="66" charset="0"/>
              </a:rPr>
              <a:t>Part 3 – Displaying Patterns</a:t>
            </a:r>
            <a:endParaRPr lang="en-US" sz="3600">
              <a:solidFill>
                <a:schemeClr val="accent6"/>
              </a:solidFill>
              <a:latin typeface="Marker Felt Thin" panose="02000400000000000000" pitchFamily="2" charset="77"/>
              <a:cs typeface="Cavolini" panose="03000502040302020204" pitchFamily="66" charset="0"/>
            </a:endParaRPr>
          </a:p>
        </p:txBody>
      </p:sp>
      <p:grpSp>
        <p:nvGrpSpPr>
          <p:cNvPr id="18" name="Group 17">
            <a:extLst>
              <a:ext uri="{FF2B5EF4-FFF2-40B4-BE49-F238E27FC236}">
                <a16:creationId xmlns:a16="http://schemas.microsoft.com/office/drawing/2014/main" id="{71006604-BDDF-4601-93F5-5326CB9428D6}"/>
              </a:ext>
            </a:extLst>
          </p:cNvPr>
          <p:cNvGrpSpPr/>
          <p:nvPr/>
        </p:nvGrpSpPr>
        <p:grpSpPr>
          <a:xfrm>
            <a:off x="5571551" y="996358"/>
            <a:ext cx="6046630" cy="5548921"/>
            <a:chOff x="5542796" y="924471"/>
            <a:chExt cx="6046630" cy="5548921"/>
          </a:xfrm>
        </p:grpSpPr>
        <p:grpSp>
          <p:nvGrpSpPr>
            <p:cNvPr id="9" name="Group 8">
              <a:extLst>
                <a:ext uri="{FF2B5EF4-FFF2-40B4-BE49-F238E27FC236}">
                  <a16:creationId xmlns:a16="http://schemas.microsoft.com/office/drawing/2014/main" id="{3C46260A-F30E-D943-BD10-E4463605987B}"/>
                </a:ext>
              </a:extLst>
            </p:cNvPr>
            <p:cNvGrpSpPr/>
            <p:nvPr/>
          </p:nvGrpSpPr>
          <p:grpSpPr>
            <a:xfrm>
              <a:off x="5542796" y="924471"/>
              <a:ext cx="6046630" cy="5548921"/>
              <a:chOff x="6649850" y="1773649"/>
              <a:chExt cx="6046630" cy="5548921"/>
            </a:xfrm>
          </p:grpSpPr>
          <p:pic>
            <p:nvPicPr>
              <p:cNvPr id="6" name="Picture 5" descr="Chart&#10;&#10;Description automatically generated">
                <a:extLst>
                  <a:ext uri="{FF2B5EF4-FFF2-40B4-BE49-F238E27FC236}">
                    <a16:creationId xmlns:a16="http://schemas.microsoft.com/office/drawing/2014/main" id="{89E91C6D-8CAD-BC4B-91DD-E6781384C69A}"/>
                  </a:ext>
                </a:extLst>
              </p:cNvPr>
              <p:cNvPicPr>
                <a:picLocks noChangeAspect="1"/>
              </p:cNvPicPr>
              <p:nvPr/>
            </p:nvPicPr>
            <p:blipFill>
              <a:blip r:embed="rId3"/>
              <a:stretch>
                <a:fillRect/>
              </a:stretch>
            </p:blipFill>
            <p:spPr>
              <a:xfrm>
                <a:off x="6649850" y="1773649"/>
                <a:ext cx="6046630" cy="5548921"/>
              </a:xfrm>
              <a:prstGeom prst="rect">
                <a:avLst/>
              </a:prstGeom>
            </p:spPr>
          </p:pic>
          <p:sp>
            <p:nvSpPr>
              <p:cNvPr id="4" name="Rectangle 3">
                <a:extLst>
                  <a:ext uri="{FF2B5EF4-FFF2-40B4-BE49-F238E27FC236}">
                    <a16:creationId xmlns:a16="http://schemas.microsoft.com/office/drawing/2014/main" id="{7EA54DEB-44CF-8E49-ACA7-794F31CBD542}"/>
                  </a:ext>
                </a:extLst>
              </p:cNvPr>
              <p:cNvSpPr/>
              <p:nvPr/>
            </p:nvSpPr>
            <p:spPr>
              <a:xfrm>
                <a:off x="7919904" y="1773649"/>
                <a:ext cx="3700463" cy="51622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grpSp>
        <p:sp>
          <p:nvSpPr>
            <p:cNvPr id="16" name="TextBox 8">
              <a:extLst>
                <a:ext uri="{FF2B5EF4-FFF2-40B4-BE49-F238E27FC236}">
                  <a16:creationId xmlns:a16="http://schemas.microsoft.com/office/drawing/2014/main" id="{ABEA493B-CBB2-4DE0-8517-916AA076325E}"/>
                </a:ext>
              </a:extLst>
            </p:cNvPr>
            <p:cNvSpPr txBox="1"/>
            <p:nvPr/>
          </p:nvSpPr>
          <p:spPr>
            <a:xfrm>
              <a:off x="7519389" y="1106818"/>
              <a:ext cx="2989918" cy="369332"/>
            </a:xfrm>
            <a:prstGeom prst="rect">
              <a:avLst/>
            </a:prstGeom>
            <a:noFill/>
          </p:spPr>
          <p:txBody>
            <a:bodyPr wrap="square" rtlCol="0">
              <a:spAutoFit/>
            </a:bodyPr>
            <a:lstStyle/>
            <a:p>
              <a:r>
                <a:rPr lang="en-US" b="1">
                  <a:latin typeface="Cavolini" panose="03000502040302020204" pitchFamily="66" charset="0"/>
                  <a:cs typeface="Cavolini" panose="03000502040302020204" pitchFamily="66" charset="0"/>
                </a:rPr>
                <a:t>Disappearing Tower</a:t>
              </a:r>
              <a:endParaRPr lang="en-CA" b="1">
                <a:latin typeface="Cavolini" panose="03000502040302020204" pitchFamily="66" charset="0"/>
                <a:cs typeface="Cavolini" panose="03000502040302020204" pitchFamily="66" charset="0"/>
              </a:endParaRPr>
            </a:p>
          </p:txBody>
        </p:sp>
      </p:grpSp>
    </p:spTree>
    <p:extLst>
      <p:ext uri="{BB962C8B-B14F-4D97-AF65-F5344CB8AC3E}">
        <p14:creationId xmlns:p14="http://schemas.microsoft.com/office/powerpoint/2010/main" val="33929517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 name="Rectangle 1">
            <a:extLst>
              <a:ext uri="{FF2B5EF4-FFF2-40B4-BE49-F238E27FC236}">
                <a16:creationId xmlns:a16="http://schemas.microsoft.com/office/drawing/2014/main" id="{329548BB-23E7-6E4B-8513-8771B91B27A7}"/>
              </a:ext>
            </a:extLst>
          </p:cNvPr>
          <p:cNvSpPr/>
          <p:nvPr/>
        </p:nvSpPr>
        <p:spPr>
          <a:xfrm>
            <a:off x="1036958" y="1615395"/>
            <a:ext cx="6229444" cy="276999"/>
          </a:xfrm>
          <a:prstGeom prst="rect">
            <a:avLst/>
          </a:prstGeom>
        </p:spPr>
        <p:txBody>
          <a:bodyPr wrap="square">
            <a:spAutoFit/>
          </a:bodyPr>
          <a:lstStyle/>
          <a:p>
            <a:r>
              <a:rPr lang="en-CA" sz="1200">
                <a:solidFill>
                  <a:srgbClr val="282828"/>
                </a:solidFill>
                <a:latin typeface="Cavolini" panose="03000502040302020204" pitchFamily="66" charset="0"/>
                <a:cs typeface="Cavolini" panose="03000502040302020204" pitchFamily="66" charset="0"/>
              </a:rPr>
              <a:t>*Note: You have </a:t>
            </a:r>
            <a:r>
              <a:rPr lang="en-CA" sz="1200" b="1">
                <a:solidFill>
                  <a:srgbClr val="282828"/>
                </a:solidFill>
                <a:latin typeface="Cavolini" panose="03000502040302020204" pitchFamily="66" charset="0"/>
                <a:cs typeface="Cavolini" panose="03000502040302020204" pitchFamily="66" charset="0"/>
              </a:rPr>
              <a:t>NOT</a:t>
            </a:r>
            <a:r>
              <a:rPr lang="en-CA" sz="1200">
                <a:solidFill>
                  <a:srgbClr val="282828"/>
                </a:solidFill>
                <a:latin typeface="Cavolini" panose="03000502040302020204" pitchFamily="66" charset="0"/>
                <a:cs typeface="Cavolini" panose="03000502040302020204" pitchFamily="66" charset="0"/>
              </a:rPr>
              <a:t> been asked to BUILD the 53</a:t>
            </a:r>
            <a:r>
              <a:rPr lang="en-CA" sz="1200" baseline="30000">
                <a:solidFill>
                  <a:srgbClr val="282828"/>
                </a:solidFill>
                <a:latin typeface="Cavolini" panose="03000502040302020204" pitchFamily="66" charset="0"/>
                <a:cs typeface="Cavolini" panose="03000502040302020204" pitchFamily="66" charset="0"/>
              </a:rPr>
              <a:t>rd</a:t>
            </a:r>
            <a:r>
              <a:rPr lang="en-CA" sz="1200">
                <a:solidFill>
                  <a:srgbClr val="282828"/>
                </a:solidFill>
                <a:latin typeface="Cavolini" panose="03000502040302020204" pitchFamily="66" charset="0"/>
                <a:cs typeface="Cavolini" panose="03000502040302020204" pitchFamily="66" charset="0"/>
              </a:rPr>
              <a:t> term.</a:t>
            </a:r>
            <a:endParaRPr lang="en-CA" sz="1200">
              <a:solidFill>
                <a:srgbClr val="282828"/>
              </a:solidFill>
              <a:effectLst/>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8356A9D9-F90A-9F46-89D1-27DE14CA68A3}"/>
              </a:ext>
            </a:extLst>
          </p:cNvPr>
          <p:cNvSpPr/>
          <p:nvPr/>
        </p:nvSpPr>
        <p:spPr>
          <a:xfrm>
            <a:off x="618742" y="1328292"/>
            <a:ext cx="7109018" cy="3477875"/>
          </a:xfrm>
          <a:prstGeom prst="rect">
            <a:avLst/>
          </a:prstGeom>
        </p:spPr>
        <p:txBody>
          <a:bodyPr wrap="square">
            <a:spAutoFit/>
          </a:bodyPr>
          <a:lstStyle/>
          <a:p>
            <a:r>
              <a:rPr lang="en-CA" sz="2000">
                <a:solidFill>
                  <a:srgbClr val="282828"/>
                </a:solidFill>
                <a:latin typeface="Cavolini" panose="03000502040302020204" pitchFamily="66" charset="0"/>
                <a:cs typeface="Cavolini" panose="03000502040302020204" pitchFamily="66" charset="0"/>
              </a:rPr>
              <a:t>Describe what the 53</a:t>
            </a:r>
            <a:r>
              <a:rPr lang="en-CA" sz="2000" baseline="30000">
                <a:solidFill>
                  <a:srgbClr val="282828"/>
                </a:solidFill>
                <a:latin typeface="Cavolini" panose="03000502040302020204" pitchFamily="66" charset="0"/>
                <a:cs typeface="Cavolini" panose="03000502040302020204" pitchFamily="66" charset="0"/>
              </a:rPr>
              <a:t>rd</a:t>
            </a:r>
            <a:r>
              <a:rPr lang="en-CA" sz="2000">
                <a:solidFill>
                  <a:srgbClr val="282828"/>
                </a:solidFill>
                <a:latin typeface="Cavolini" panose="03000502040302020204" pitchFamily="66" charset="0"/>
                <a:cs typeface="Cavolini" panose="03000502040302020204" pitchFamily="66" charset="0"/>
              </a:rPr>
              <a:t> term would look like. </a:t>
            </a:r>
          </a:p>
          <a:p>
            <a:endParaRPr lang="en-CA" sz="2000">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endParaRPr lang="en-CA" sz="2000">
              <a:solidFill>
                <a:srgbClr val="282828"/>
              </a:solidFill>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How many squares would it have?</a:t>
            </a:r>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latin typeface="Cavolini" panose="03000502040302020204" pitchFamily="66" charset="0"/>
              <a:cs typeface="Cavolini" panose="03000502040302020204" pitchFamily="66" charset="0"/>
            </a:endParaRPr>
          </a:p>
          <a:p>
            <a:r>
              <a:rPr lang="en-CA" sz="2000">
                <a:solidFill>
                  <a:srgbClr val="282828"/>
                </a:solidFill>
                <a:latin typeface="Cavolini" panose="03000502040302020204" pitchFamily="66" charset="0"/>
                <a:cs typeface="Cavolini" panose="03000502040302020204" pitchFamily="66" charset="0"/>
              </a:rPr>
              <a:t>Show how you figured it out:</a:t>
            </a:r>
          </a:p>
          <a:p>
            <a:r>
              <a:rPr lang="en-CA" sz="2000">
                <a:latin typeface="Cavolini" panose="03000502040302020204" pitchFamily="66" charset="0"/>
                <a:cs typeface="Cavolini" panose="03000502040302020204" pitchFamily="66" charset="0"/>
              </a:rPr>
              <a:t/>
            </a:r>
            <a:br>
              <a:rPr lang="en-CA" sz="2000">
                <a:latin typeface="Cavolini" panose="03000502040302020204" pitchFamily="66" charset="0"/>
                <a:cs typeface="Cavolini" panose="03000502040302020204" pitchFamily="66" charset="0"/>
              </a:rPr>
            </a:br>
            <a:endParaRPr lang="en-CA" sz="2000">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371929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445549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10" y="298801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636" y="451534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5938" y="3103325"/>
            <a:ext cx="2202661"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01764" y="4515340"/>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44779" y="3805928"/>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2"/>
            <a:ext cx="2915605" cy="1938992"/>
          </a:xfrm>
          <a:prstGeom prst="rect">
            <a:avLst/>
          </a:prstGeom>
          <a:noFill/>
        </p:spPr>
        <p:txBody>
          <a:bodyPr wrap="square" rtlCol="0" anchor="ctr">
            <a:spAutoFit/>
          </a:bodyPr>
          <a:lstStyle/>
          <a:p>
            <a:pPr algn="ctr"/>
            <a:r>
              <a:rPr lang="en-US" sz="4000">
                <a:latin typeface="Bradley Hand" pitchFamily="2" charset="77"/>
              </a:rPr>
              <a:t>Which One Doesn’t Belong</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881235"/>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Seeing</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83345" y="3916413"/>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Representing</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lumMod val="75000"/>
                  </a:schemeClr>
                </a:solidFill>
                <a:latin typeface="Cavolini"/>
                <a:cs typeface="Cavolini"/>
              </a:rPr>
              <a:t>Visual Connections</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685612" y="5023749"/>
            <a:ext cx="2915605" cy="584775"/>
          </a:xfrm>
          <a:prstGeom prst="rect">
            <a:avLst/>
          </a:prstGeom>
          <a:noFill/>
        </p:spPr>
        <p:txBody>
          <a:bodyPr wrap="square" rtlCol="0" anchor="ctr">
            <a:spAutoFit/>
          </a:bodyPr>
          <a:lstStyle/>
          <a:p>
            <a:pPr algn="ctr"/>
            <a:r>
              <a:rPr lang="en-US" sz="3200">
                <a:latin typeface="Marker Felt Thin" panose="02000400000000000000" pitchFamily="2" charset="77"/>
              </a:rPr>
              <a:t>Displaying</a:t>
            </a:r>
          </a:p>
        </p:txBody>
      </p:sp>
    </p:spTree>
    <p:extLst>
      <p:ext uri="{BB962C8B-B14F-4D97-AF65-F5344CB8AC3E}">
        <p14:creationId xmlns:p14="http://schemas.microsoft.com/office/powerpoint/2010/main" val="14632066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4800">
                <a:latin typeface="Cavolini" panose="03000502040302020204" pitchFamily="66" charset="0"/>
                <a:cs typeface="Cavolini" panose="03000502040302020204" pitchFamily="66" charset="0"/>
              </a:rPr>
              <a:t>3</a:t>
            </a:r>
          </a:p>
        </p:txBody>
      </p:sp>
      <p:sp>
        <p:nvSpPr>
          <p:cNvPr id="5" name="TextBox 4">
            <a:extLst>
              <a:ext uri="{FF2B5EF4-FFF2-40B4-BE49-F238E27FC236}">
                <a16:creationId xmlns:a16="http://schemas.microsoft.com/office/drawing/2014/main" id="{07889100-7426-1640-AAB2-B402E2D9C426}"/>
              </a:ext>
            </a:extLst>
          </p:cNvPr>
          <p:cNvSpPr txBox="1"/>
          <p:nvPr/>
        </p:nvSpPr>
        <p:spPr>
          <a:xfrm>
            <a:off x="355881" y="1178842"/>
            <a:ext cx="11587615" cy="1938992"/>
          </a:xfrm>
          <a:prstGeom prst="rect">
            <a:avLst/>
          </a:prstGeom>
          <a:noFill/>
        </p:spPr>
        <p:txBody>
          <a:bodyPr wrap="square">
            <a:spAutoFit/>
          </a:bodyPr>
          <a:lstStyle/>
          <a:p>
            <a:r>
              <a:rPr lang="en-US" sz="2400">
                <a:solidFill>
                  <a:srgbClr val="282828"/>
                </a:solidFill>
                <a:latin typeface="Cavolini" panose="03000502040302020204" pitchFamily="66" charset="0"/>
                <a:cs typeface="Cavolini" panose="03000502040302020204" pitchFamily="66" charset="0"/>
              </a:rPr>
              <a:t>How many squares will the “zero” term have? </a:t>
            </a:r>
          </a:p>
          <a:p>
            <a:endParaRPr lang="en-US" sz="2400">
              <a:solidFill>
                <a:srgbClr val="282828"/>
              </a:solidFill>
              <a:latin typeface="Cavolini" panose="03000502040302020204" pitchFamily="66" charset="0"/>
              <a:cs typeface="Cavolini" panose="03000502040302020204" pitchFamily="66" charset="0"/>
            </a:endParaRPr>
          </a:p>
          <a:p>
            <a:r>
              <a:rPr lang="en-US" sz="2400">
                <a:solidFill>
                  <a:srgbClr val="282828"/>
                </a:solidFill>
                <a:latin typeface="Cavolini" panose="03000502040302020204" pitchFamily="66" charset="0"/>
                <a:cs typeface="Cavolini" panose="03000502040302020204" pitchFamily="66" charset="0"/>
              </a:rPr>
              <a:t>How do you know?</a:t>
            </a:r>
          </a:p>
          <a:p>
            <a:endParaRPr lang="en-US" sz="2400">
              <a:solidFill>
                <a:srgbClr val="282828"/>
              </a:solidFill>
              <a:latin typeface="Cavolini" panose="03000502040302020204" pitchFamily="66" charset="0"/>
              <a:cs typeface="Cavolini" panose="03000502040302020204" pitchFamily="66" charset="0"/>
            </a:endParaRPr>
          </a:p>
          <a:p>
            <a:r>
              <a:rPr lang="en-US" sz="2400">
                <a:solidFill>
                  <a:srgbClr val="282828"/>
                </a:solidFill>
                <a:latin typeface="Cavolini" panose="03000502040302020204" pitchFamily="66" charset="0"/>
                <a:cs typeface="Cavolini" panose="03000502040302020204" pitchFamily="66" charset="0"/>
              </a:rPr>
              <a:t>What could the zero term represent in an expression/pattern rule?</a:t>
            </a:r>
          </a:p>
        </p:txBody>
      </p:sp>
      <p:sp>
        <p:nvSpPr>
          <p:cNvPr id="2" name="Rectangle 1">
            <a:extLst>
              <a:ext uri="{FF2B5EF4-FFF2-40B4-BE49-F238E27FC236}">
                <a16:creationId xmlns:a16="http://schemas.microsoft.com/office/drawing/2014/main" id="{329548BB-23E7-6E4B-8513-8771B91B27A7}"/>
              </a:ext>
            </a:extLst>
          </p:cNvPr>
          <p:cNvSpPr/>
          <p:nvPr/>
        </p:nvSpPr>
        <p:spPr>
          <a:xfrm>
            <a:off x="1036958" y="6194923"/>
            <a:ext cx="10906538" cy="369332"/>
          </a:xfrm>
          <a:prstGeom prst="rect">
            <a:avLst/>
          </a:prstGeom>
        </p:spPr>
        <p:txBody>
          <a:bodyPr wrap="square">
            <a:spAutoFit/>
          </a:bodyPr>
          <a:lstStyle/>
          <a:p>
            <a:r>
              <a:rPr lang="en-CA">
                <a:solidFill>
                  <a:srgbClr val="282828"/>
                </a:solidFill>
                <a:latin typeface="Cavolini" panose="03000502040302020204" pitchFamily="66" charset="0"/>
                <a:cs typeface="Cavolini" panose="03000502040302020204" pitchFamily="66" charset="0"/>
              </a:rPr>
              <a:t>The stack of tiles is here in case you need them to help you justify your thinking. </a:t>
            </a:r>
          </a:p>
        </p:txBody>
      </p:sp>
      <p:sp>
        <p:nvSpPr>
          <p:cNvPr id="8" name="Rectangle 7">
            <a:extLst>
              <a:ext uri="{FF2B5EF4-FFF2-40B4-BE49-F238E27FC236}">
                <a16:creationId xmlns:a16="http://schemas.microsoft.com/office/drawing/2014/main" id="{C94FC635-F193-404A-96CC-288A2396117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32D5B7F1-628C-CF42-B557-E41E6F1DF93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5AC7CE95-7836-7A43-8F06-4F74497FF60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 name="Rectangle 10">
            <a:extLst>
              <a:ext uri="{FF2B5EF4-FFF2-40B4-BE49-F238E27FC236}">
                <a16:creationId xmlns:a16="http://schemas.microsoft.com/office/drawing/2014/main" id="{B80BC3DE-C809-0D4B-92C5-DC863F49D8F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 name="Rectangle 11">
            <a:extLst>
              <a:ext uri="{FF2B5EF4-FFF2-40B4-BE49-F238E27FC236}">
                <a16:creationId xmlns:a16="http://schemas.microsoft.com/office/drawing/2014/main" id="{31C821E8-7E11-FA41-9297-5B5638B64A0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 name="Rectangle 12">
            <a:extLst>
              <a:ext uri="{FF2B5EF4-FFF2-40B4-BE49-F238E27FC236}">
                <a16:creationId xmlns:a16="http://schemas.microsoft.com/office/drawing/2014/main" id="{6A44FD8F-84FD-3A42-9386-919F3661C40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 name="Rectangle 13">
            <a:extLst>
              <a:ext uri="{FF2B5EF4-FFF2-40B4-BE49-F238E27FC236}">
                <a16:creationId xmlns:a16="http://schemas.microsoft.com/office/drawing/2014/main" id="{FEED9C33-536B-5A45-B107-1D8DE9977DB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 name="Rectangle 14">
            <a:extLst>
              <a:ext uri="{FF2B5EF4-FFF2-40B4-BE49-F238E27FC236}">
                <a16:creationId xmlns:a16="http://schemas.microsoft.com/office/drawing/2014/main" id="{9AC22588-32EA-4849-A8E6-50B68C9F79C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 name="Rectangle 15">
            <a:extLst>
              <a:ext uri="{FF2B5EF4-FFF2-40B4-BE49-F238E27FC236}">
                <a16:creationId xmlns:a16="http://schemas.microsoft.com/office/drawing/2014/main" id="{7D2F9882-A1C4-4B44-935F-CB513BA69E8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 name="Rectangle 16">
            <a:extLst>
              <a:ext uri="{FF2B5EF4-FFF2-40B4-BE49-F238E27FC236}">
                <a16:creationId xmlns:a16="http://schemas.microsoft.com/office/drawing/2014/main" id="{28C6C3FB-3F2D-AE4A-A73E-07CB1257D06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 name="Rectangle 17">
            <a:extLst>
              <a:ext uri="{FF2B5EF4-FFF2-40B4-BE49-F238E27FC236}">
                <a16:creationId xmlns:a16="http://schemas.microsoft.com/office/drawing/2014/main" id="{582BDAB1-EA5D-7B44-9F60-A84AC584268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 name="Rectangle 18">
            <a:extLst>
              <a:ext uri="{FF2B5EF4-FFF2-40B4-BE49-F238E27FC236}">
                <a16:creationId xmlns:a16="http://schemas.microsoft.com/office/drawing/2014/main" id="{C588AFF5-7F35-6A47-A73B-682B6DB1C73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 name="Rectangle 19">
            <a:extLst>
              <a:ext uri="{FF2B5EF4-FFF2-40B4-BE49-F238E27FC236}">
                <a16:creationId xmlns:a16="http://schemas.microsoft.com/office/drawing/2014/main" id="{09C625D9-5D9E-E141-813E-B9455461E3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 name="Rectangle 20">
            <a:extLst>
              <a:ext uri="{FF2B5EF4-FFF2-40B4-BE49-F238E27FC236}">
                <a16:creationId xmlns:a16="http://schemas.microsoft.com/office/drawing/2014/main" id="{923418CB-2886-AD47-BEF5-C5F812F51C4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 name="Rectangle 22">
            <a:extLst>
              <a:ext uri="{FF2B5EF4-FFF2-40B4-BE49-F238E27FC236}">
                <a16:creationId xmlns:a16="http://schemas.microsoft.com/office/drawing/2014/main" id="{08B8FA87-631A-8043-81C6-E88B676662B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 name="Rectangle 23">
            <a:extLst>
              <a:ext uri="{FF2B5EF4-FFF2-40B4-BE49-F238E27FC236}">
                <a16:creationId xmlns:a16="http://schemas.microsoft.com/office/drawing/2014/main" id="{293C5704-0740-9542-AE49-3CF19D33F34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 name="Rectangle 24">
            <a:extLst>
              <a:ext uri="{FF2B5EF4-FFF2-40B4-BE49-F238E27FC236}">
                <a16:creationId xmlns:a16="http://schemas.microsoft.com/office/drawing/2014/main" id="{C203DD47-74E7-F840-9EFB-CC8F21025E6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 name="Rectangle 25">
            <a:extLst>
              <a:ext uri="{FF2B5EF4-FFF2-40B4-BE49-F238E27FC236}">
                <a16:creationId xmlns:a16="http://schemas.microsoft.com/office/drawing/2014/main" id="{AC432972-56B0-8E4C-9221-9CA3B2915DB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 name="Rectangle 27">
            <a:extLst>
              <a:ext uri="{FF2B5EF4-FFF2-40B4-BE49-F238E27FC236}">
                <a16:creationId xmlns:a16="http://schemas.microsoft.com/office/drawing/2014/main" id="{409DC7A1-679C-9744-9B3D-990639616A6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 name="Rectangle 28">
            <a:extLst>
              <a:ext uri="{FF2B5EF4-FFF2-40B4-BE49-F238E27FC236}">
                <a16:creationId xmlns:a16="http://schemas.microsoft.com/office/drawing/2014/main" id="{69AE086E-269A-C948-8681-B5C6EE86AF2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 name="Rectangle 29">
            <a:extLst>
              <a:ext uri="{FF2B5EF4-FFF2-40B4-BE49-F238E27FC236}">
                <a16:creationId xmlns:a16="http://schemas.microsoft.com/office/drawing/2014/main" id="{A55D2F3E-CB8D-FB47-9300-70DD516A165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 name="Rectangle 30">
            <a:extLst>
              <a:ext uri="{FF2B5EF4-FFF2-40B4-BE49-F238E27FC236}">
                <a16:creationId xmlns:a16="http://schemas.microsoft.com/office/drawing/2014/main" id="{274F057A-CECA-7244-82B5-AC2F0A99A43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 name="Rectangle 31">
            <a:extLst>
              <a:ext uri="{FF2B5EF4-FFF2-40B4-BE49-F238E27FC236}">
                <a16:creationId xmlns:a16="http://schemas.microsoft.com/office/drawing/2014/main" id="{137B5EC6-9B22-B344-9C96-3B1FC085574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B0505016-BFD3-CB41-89C3-C02368D108F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ACFBFD91-1CD4-0947-B5B9-EC2BFDB9838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 name="Rectangle 34">
            <a:extLst>
              <a:ext uri="{FF2B5EF4-FFF2-40B4-BE49-F238E27FC236}">
                <a16:creationId xmlns:a16="http://schemas.microsoft.com/office/drawing/2014/main" id="{C514C61B-C116-2547-B7BE-565D39DDCB1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 name="Rectangle 35">
            <a:extLst>
              <a:ext uri="{FF2B5EF4-FFF2-40B4-BE49-F238E27FC236}">
                <a16:creationId xmlns:a16="http://schemas.microsoft.com/office/drawing/2014/main" id="{928B7339-7812-4C47-96D3-DA13680A592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7" name="Rectangle 36">
            <a:extLst>
              <a:ext uri="{FF2B5EF4-FFF2-40B4-BE49-F238E27FC236}">
                <a16:creationId xmlns:a16="http://schemas.microsoft.com/office/drawing/2014/main" id="{98602206-6D03-C54A-89B9-B1E96420854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8" name="Rectangle 37">
            <a:extLst>
              <a:ext uri="{FF2B5EF4-FFF2-40B4-BE49-F238E27FC236}">
                <a16:creationId xmlns:a16="http://schemas.microsoft.com/office/drawing/2014/main" id="{B0034C99-DC22-CD40-982D-BB209CF3466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9" name="Rectangle 38">
            <a:extLst>
              <a:ext uri="{FF2B5EF4-FFF2-40B4-BE49-F238E27FC236}">
                <a16:creationId xmlns:a16="http://schemas.microsoft.com/office/drawing/2014/main" id="{84337F09-AB3F-F94E-9019-4498011125F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0" name="Rectangle 39">
            <a:extLst>
              <a:ext uri="{FF2B5EF4-FFF2-40B4-BE49-F238E27FC236}">
                <a16:creationId xmlns:a16="http://schemas.microsoft.com/office/drawing/2014/main" id="{093F185C-E583-DD4B-A3EB-E3F473AE24B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1" name="Rectangle 40">
            <a:extLst>
              <a:ext uri="{FF2B5EF4-FFF2-40B4-BE49-F238E27FC236}">
                <a16:creationId xmlns:a16="http://schemas.microsoft.com/office/drawing/2014/main" id="{CDA76CE9-4622-8F45-B29E-258D4793EE5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2" name="Rectangle 41">
            <a:extLst>
              <a:ext uri="{FF2B5EF4-FFF2-40B4-BE49-F238E27FC236}">
                <a16:creationId xmlns:a16="http://schemas.microsoft.com/office/drawing/2014/main" id="{0F27E4B3-B01C-8443-8E49-D40BB500D33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3" name="Rectangle 42">
            <a:extLst>
              <a:ext uri="{FF2B5EF4-FFF2-40B4-BE49-F238E27FC236}">
                <a16:creationId xmlns:a16="http://schemas.microsoft.com/office/drawing/2014/main" id="{1D7B82DC-C35D-4E4F-919D-632B4863482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4" name="Rectangle 43">
            <a:extLst>
              <a:ext uri="{FF2B5EF4-FFF2-40B4-BE49-F238E27FC236}">
                <a16:creationId xmlns:a16="http://schemas.microsoft.com/office/drawing/2014/main" id="{ECB89E9C-0647-7E4C-BDFF-2100C55D0C5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5" name="Rectangle 44">
            <a:extLst>
              <a:ext uri="{FF2B5EF4-FFF2-40B4-BE49-F238E27FC236}">
                <a16:creationId xmlns:a16="http://schemas.microsoft.com/office/drawing/2014/main" id="{3FB7D0D6-4E1B-5B4F-8898-E6B7F6F1601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6" name="Rectangle 45">
            <a:extLst>
              <a:ext uri="{FF2B5EF4-FFF2-40B4-BE49-F238E27FC236}">
                <a16:creationId xmlns:a16="http://schemas.microsoft.com/office/drawing/2014/main" id="{79A7C461-0007-7E4C-BE8B-24122DE9B5E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7" name="Rectangle 46">
            <a:extLst>
              <a:ext uri="{FF2B5EF4-FFF2-40B4-BE49-F238E27FC236}">
                <a16:creationId xmlns:a16="http://schemas.microsoft.com/office/drawing/2014/main" id="{36A40BB0-93A5-EF48-A0A9-BAC4A32B54E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8" name="Rectangle 47">
            <a:extLst>
              <a:ext uri="{FF2B5EF4-FFF2-40B4-BE49-F238E27FC236}">
                <a16:creationId xmlns:a16="http://schemas.microsoft.com/office/drawing/2014/main" id="{7BC1842F-0DD7-834F-A187-59538D10A07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49" name="Rectangle 48">
            <a:extLst>
              <a:ext uri="{FF2B5EF4-FFF2-40B4-BE49-F238E27FC236}">
                <a16:creationId xmlns:a16="http://schemas.microsoft.com/office/drawing/2014/main" id="{262E545B-539A-5B40-9AE1-86B1E3C7C5F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0" name="Rectangle 49">
            <a:extLst>
              <a:ext uri="{FF2B5EF4-FFF2-40B4-BE49-F238E27FC236}">
                <a16:creationId xmlns:a16="http://schemas.microsoft.com/office/drawing/2014/main" id="{B0C1343C-1D15-6A4E-928E-A7E3553638F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1" name="Rectangle 50">
            <a:extLst>
              <a:ext uri="{FF2B5EF4-FFF2-40B4-BE49-F238E27FC236}">
                <a16:creationId xmlns:a16="http://schemas.microsoft.com/office/drawing/2014/main" id="{123FB8B5-DFF3-0245-81CD-08F8AAA972F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2" name="Rectangle 51">
            <a:extLst>
              <a:ext uri="{FF2B5EF4-FFF2-40B4-BE49-F238E27FC236}">
                <a16:creationId xmlns:a16="http://schemas.microsoft.com/office/drawing/2014/main" id="{33AB4E62-1EE4-5C4A-A48C-6B720D82803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3" name="Rectangle 52">
            <a:extLst>
              <a:ext uri="{FF2B5EF4-FFF2-40B4-BE49-F238E27FC236}">
                <a16:creationId xmlns:a16="http://schemas.microsoft.com/office/drawing/2014/main" id="{8A8899EE-4C0A-DF4B-AFF9-F25FEFB72C0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4" name="Rectangle 53">
            <a:extLst>
              <a:ext uri="{FF2B5EF4-FFF2-40B4-BE49-F238E27FC236}">
                <a16:creationId xmlns:a16="http://schemas.microsoft.com/office/drawing/2014/main" id="{60F2A62A-0B22-6F49-ADD2-D775E3C0124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5" name="Rectangle 54">
            <a:extLst>
              <a:ext uri="{FF2B5EF4-FFF2-40B4-BE49-F238E27FC236}">
                <a16:creationId xmlns:a16="http://schemas.microsoft.com/office/drawing/2014/main" id="{C761FBEF-2F33-A24C-AAD5-773272D1071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6" name="Rectangle 55">
            <a:extLst>
              <a:ext uri="{FF2B5EF4-FFF2-40B4-BE49-F238E27FC236}">
                <a16:creationId xmlns:a16="http://schemas.microsoft.com/office/drawing/2014/main" id="{505CBD94-5D63-F446-AB28-1905AE3512F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7" name="Rectangle 56">
            <a:extLst>
              <a:ext uri="{FF2B5EF4-FFF2-40B4-BE49-F238E27FC236}">
                <a16:creationId xmlns:a16="http://schemas.microsoft.com/office/drawing/2014/main" id="{41BF8D00-6E7F-3240-AE64-64AB973832A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8" name="Rectangle 57">
            <a:extLst>
              <a:ext uri="{FF2B5EF4-FFF2-40B4-BE49-F238E27FC236}">
                <a16:creationId xmlns:a16="http://schemas.microsoft.com/office/drawing/2014/main" id="{4EA094BA-BEC2-D04F-99AC-ED58926E513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59" name="Rectangle 58">
            <a:extLst>
              <a:ext uri="{FF2B5EF4-FFF2-40B4-BE49-F238E27FC236}">
                <a16:creationId xmlns:a16="http://schemas.microsoft.com/office/drawing/2014/main" id="{B622F1B3-EBEF-C44D-A723-21AF123A9B6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0" name="Rectangle 59">
            <a:extLst>
              <a:ext uri="{FF2B5EF4-FFF2-40B4-BE49-F238E27FC236}">
                <a16:creationId xmlns:a16="http://schemas.microsoft.com/office/drawing/2014/main" id="{F58A65D8-D002-0049-B7C5-A4BFC56AF91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1" name="Rectangle 60">
            <a:extLst>
              <a:ext uri="{FF2B5EF4-FFF2-40B4-BE49-F238E27FC236}">
                <a16:creationId xmlns:a16="http://schemas.microsoft.com/office/drawing/2014/main" id="{F1C2AFCC-238E-0B46-B9E4-1F3446B791B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2" name="Rectangle 61">
            <a:extLst>
              <a:ext uri="{FF2B5EF4-FFF2-40B4-BE49-F238E27FC236}">
                <a16:creationId xmlns:a16="http://schemas.microsoft.com/office/drawing/2014/main" id="{ED6D25B8-0611-E046-8A6D-727EA8F214B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3" name="Rectangle 62">
            <a:extLst>
              <a:ext uri="{FF2B5EF4-FFF2-40B4-BE49-F238E27FC236}">
                <a16:creationId xmlns:a16="http://schemas.microsoft.com/office/drawing/2014/main" id="{7985B949-A414-D545-A032-BB6C377E3EF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4" name="Rectangle 63">
            <a:extLst>
              <a:ext uri="{FF2B5EF4-FFF2-40B4-BE49-F238E27FC236}">
                <a16:creationId xmlns:a16="http://schemas.microsoft.com/office/drawing/2014/main" id="{C4E8CC5B-DA14-0B4F-91CE-890120E661C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5" name="Rectangle 64">
            <a:extLst>
              <a:ext uri="{FF2B5EF4-FFF2-40B4-BE49-F238E27FC236}">
                <a16:creationId xmlns:a16="http://schemas.microsoft.com/office/drawing/2014/main" id="{203AB213-2950-B64D-B8DD-DCCD6AEC02D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6" name="Rectangle 65">
            <a:extLst>
              <a:ext uri="{FF2B5EF4-FFF2-40B4-BE49-F238E27FC236}">
                <a16:creationId xmlns:a16="http://schemas.microsoft.com/office/drawing/2014/main" id="{0133FC07-ED3D-9A45-AB9F-E9364D51B20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7" name="Rectangle 66">
            <a:extLst>
              <a:ext uri="{FF2B5EF4-FFF2-40B4-BE49-F238E27FC236}">
                <a16:creationId xmlns:a16="http://schemas.microsoft.com/office/drawing/2014/main" id="{EBA38C0E-A1EF-9241-935C-C2A1E22240F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8" name="Rectangle 67">
            <a:extLst>
              <a:ext uri="{FF2B5EF4-FFF2-40B4-BE49-F238E27FC236}">
                <a16:creationId xmlns:a16="http://schemas.microsoft.com/office/drawing/2014/main" id="{8E8025DA-FBFF-CE4C-ABCF-C8A2D900784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69" name="Rectangle 68">
            <a:extLst>
              <a:ext uri="{FF2B5EF4-FFF2-40B4-BE49-F238E27FC236}">
                <a16:creationId xmlns:a16="http://schemas.microsoft.com/office/drawing/2014/main" id="{5CD0B080-08F4-9A4D-A4AF-B3FB19E2BC0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0" name="Rectangle 69">
            <a:extLst>
              <a:ext uri="{FF2B5EF4-FFF2-40B4-BE49-F238E27FC236}">
                <a16:creationId xmlns:a16="http://schemas.microsoft.com/office/drawing/2014/main" id="{413BB5CF-BB5D-6E4A-9C05-2C65C6FAD5D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1" name="Rectangle 70">
            <a:extLst>
              <a:ext uri="{FF2B5EF4-FFF2-40B4-BE49-F238E27FC236}">
                <a16:creationId xmlns:a16="http://schemas.microsoft.com/office/drawing/2014/main" id="{C3DB5A05-4A84-4449-914F-8435AE2BEBE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2" name="Rectangle 71">
            <a:extLst>
              <a:ext uri="{FF2B5EF4-FFF2-40B4-BE49-F238E27FC236}">
                <a16:creationId xmlns:a16="http://schemas.microsoft.com/office/drawing/2014/main" id="{61A1FDFE-827C-F242-AB02-224D65AFE44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3" name="Rectangle 72">
            <a:extLst>
              <a:ext uri="{FF2B5EF4-FFF2-40B4-BE49-F238E27FC236}">
                <a16:creationId xmlns:a16="http://schemas.microsoft.com/office/drawing/2014/main" id="{39959B24-1601-E742-A5A4-BDDBB2FF5D1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4" name="Rectangle 73">
            <a:extLst>
              <a:ext uri="{FF2B5EF4-FFF2-40B4-BE49-F238E27FC236}">
                <a16:creationId xmlns:a16="http://schemas.microsoft.com/office/drawing/2014/main" id="{970DB799-417F-6446-8736-FF2DA917655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5" name="Rectangle 74">
            <a:extLst>
              <a:ext uri="{FF2B5EF4-FFF2-40B4-BE49-F238E27FC236}">
                <a16:creationId xmlns:a16="http://schemas.microsoft.com/office/drawing/2014/main" id="{EC27DF14-3F34-C149-87FB-D6952BB4F5B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6" name="Rectangle 75">
            <a:extLst>
              <a:ext uri="{FF2B5EF4-FFF2-40B4-BE49-F238E27FC236}">
                <a16:creationId xmlns:a16="http://schemas.microsoft.com/office/drawing/2014/main" id="{7E1EF590-2779-EB4F-9FD7-39F620A331E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7" name="Rectangle 76">
            <a:extLst>
              <a:ext uri="{FF2B5EF4-FFF2-40B4-BE49-F238E27FC236}">
                <a16:creationId xmlns:a16="http://schemas.microsoft.com/office/drawing/2014/main" id="{B124F900-41E1-3740-8826-B33B4AC60A7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8" name="Rectangle 77">
            <a:extLst>
              <a:ext uri="{FF2B5EF4-FFF2-40B4-BE49-F238E27FC236}">
                <a16:creationId xmlns:a16="http://schemas.microsoft.com/office/drawing/2014/main" id="{F7873086-1D56-E442-B008-473BF7916B5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79" name="Rectangle 78">
            <a:extLst>
              <a:ext uri="{FF2B5EF4-FFF2-40B4-BE49-F238E27FC236}">
                <a16:creationId xmlns:a16="http://schemas.microsoft.com/office/drawing/2014/main" id="{2F26FAE8-CFF3-0F43-940B-B35F4D259C6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0" name="Rectangle 79">
            <a:extLst>
              <a:ext uri="{FF2B5EF4-FFF2-40B4-BE49-F238E27FC236}">
                <a16:creationId xmlns:a16="http://schemas.microsoft.com/office/drawing/2014/main" id="{C3513223-7E71-864B-A7BD-903ED959731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1" name="Rectangle 80">
            <a:extLst>
              <a:ext uri="{FF2B5EF4-FFF2-40B4-BE49-F238E27FC236}">
                <a16:creationId xmlns:a16="http://schemas.microsoft.com/office/drawing/2014/main" id="{282303F2-C2F8-FC45-B2A2-258E308CB7F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2" name="Rectangle 81">
            <a:extLst>
              <a:ext uri="{FF2B5EF4-FFF2-40B4-BE49-F238E27FC236}">
                <a16:creationId xmlns:a16="http://schemas.microsoft.com/office/drawing/2014/main" id="{8F6E975B-723A-374C-B7DE-0DD52666435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3" name="Rectangle 82">
            <a:extLst>
              <a:ext uri="{FF2B5EF4-FFF2-40B4-BE49-F238E27FC236}">
                <a16:creationId xmlns:a16="http://schemas.microsoft.com/office/drawing/2014/main" id="{F308EEFE-C951-0B49-B8F9-23CA607BC90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4" name="Rectangle 83">
            <a:extLst>
              <a:ext uri="{FF2B5EF4-FFF2-40B4-BE49-F238E27FC236}">
                <a16:creationId xmlns:a16="http://schemas.microsoft.com/office/drawing/2014/main" id="{4C4E07DB-B755-804C-9EE6-395236595A2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5" name="Rectangle 84">
            <a:extLst>
              <a:ext uri="{FF2B5EF4-FFF2-40B4-BE49-F238E27FC236}">
                <a16:creationId xmlns:a16="http://schemas.microsoft.com/office/drawing/2014/main" id="{7C985FC5-6749-EF41-B525-299AA910418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6" name="Rectangle 85">
            <a:extLst>
              <a:ext uri="{FF2B5EF4-FFF2-40B4-BE49-F238E27FC236}">
                <a16:creationId xmlns:a16="http://schemas.microsoft.com/office/drawing/2014/main" id="{FBE28AA1-AA3B-3649-85A8-ACA41BD238A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7" name="Rectangle 86">
            <a:extLst>
              <a:ext uri="{FF2B5EF4-FFF2-40B4-BE49-F238E27FC236}">
                <a16:creationId xmlns:a16="http://schemas.microsoft.com/office/drawing/2014/main" id="{EDFA200F-1273-0149-8D97-F2D1887616E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8" name="Rectangle 87">
            <a:extLst>
              <a:ext uri="{FF2B5EF4-FFF2-40B4-BE49-F238E27FC236}">
                <a16:creationId xmlns:a16="http://schemas.microsoft.com/office/drawing/2014/main" id="{CFDA54E9-029F-BA47-B30F-71E7AE2D2D4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89" name="Rectangle 88">
            <a:extLst>
              <a:ext uri="{FF2B5EF4-FFF2-40B4-BE49-F238E27FC236}">
                <a16:creationId xmlns:a16="http://schemas.microsoft.com/office/drawing/2014/main" id="{304A9395-1579-CF43-A976-5A43343F2E7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0" name="Rectangle 89">
            <a:extLst>
              <a:ext uri="{FF2B5EF4-FFF2-40B4-BE49-F238E27FC236}">
                <a16:creationId xmlns:a16="http://schemas.microsoft.com/office/drawing/2014/main" id="{9D1D222F-3FF0-C44E-B9C3-E9301F5209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1" name="Rectangle 90">
            <a:extLst>
              <a:ext uri="{FF2B5EF4-FFF2-40B4-BE49-F238E27FC236}">
                <a16:creationId xmlns:a16="http://schemas.microsoft.com/office/drawing/2014/main" id="{3738B0C6-B8F3-2640-8E2C-8EFDB56A1C8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2" name="Rectangle 91">
            <a:extLst>
              <a:ext uri="{FF2B5EF4-FFF2-40B4-BE49-F238E27FC236}">
                <a16:creationId xmlns:a16="http://schemas.microsoft.com/office/drawing/2014/main" id="{D80FEF41-C191-C242-A976-370DAFEA647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3" name="Rectangle 92">
            <a:extLst>
              <a:ext uri="{FF2B5EF4-FFF2-40B4-BE49-F238E27FC236}">
                <a16:creationId xmlns:a16="http://schemas.microsoft.com/office/drawing/2014/main" id="{4731C552-1FD7-A346-A0BD-B8805CFF4F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4" name="Rectangle 93">
            <a:extLst>
              <a:ext uri="{FF2B5EF4-FFF2-40B4-BE49-F238E27FC236}">
                <a16:creationId xmlns:a16="http://schemas.microsoft.com/office/drawing/2014/main" id="{D20E6694-504F-294E-A28A-6ECA7319800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5" name="Rectangle 94">
            <a:extLst>
              <a:ext uri="{FF2B5EF4-FFF2-40B4-BE49-F238E27FC236}">
                <a16:creationId xmlns:a16="http://schemas.microsoft.com/office/drawing/2014/main" id="{456DDD3F-0DBF-F546-9333-79FFFA05D2F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6" name="Rectangle 95">
            <a:extLst>
              <a:ext uri="{FF2B5EF4-FFF2-40B4-BE49-F238E27FC236}">
                <a16:creationId xmlns:a16="http://schemas.microsoft.com/office/drawing/2014/main" id="{AD2BA558-240C-CB43-9DD0-77EFFA4F1F6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7" name="Rectangle 96">
            <a:extLst>
              <a:ext uri="{FF2B5EF4-FFF2-40B4-BE49-F238E27FC236}">
                <a16:creationId xmlns:a16="http://schemas.microsoft.com/office/drawing/2014/main" id="{60FAB4A6-DA17-9741-927A-6BEF244FBD6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8" name="Rectangle 97">
            <a:extLst>
              <a:ext uri="{FF2B5EF4-FFF2-40B4-BE49-F238E27FC236}">
                <a16:creationId xmlns:a16="http://schemas.microsoft.com/office/drawing/2014/main" id="{96F1928E-2FFA-9B45-A9AF-CDE1619AE22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99" name="Rectangle 98">
            <a:extLst>
              <a:ext uri="{FF2B5EF4-FFF2-40B4-BE49-F238E27FC236}">
                <a16:creationId xmlns:a16="http://schemas.microsoft.com/office/drawing/2014/main" id="{3198E255-F2A7-4141-A8EE-8A0CE913930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0" name="Rectangle 99">
            <a:extLst>
              <a:ext uri="{FF2B5EF4-FFF2-40B4-BE49-F238E27FC236}">
                <a16:creationId xmlns:a16="http://schemas.microsoft.com/office/drawing/2014/main" id="{540342E3-35BC-2249-AC5D-8AF5B9199B9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1" name="Rectangle 100">
            <a:extLst>
              <a:ext uri="{FF2B5EF4-FFF2-40B4-BE49-F238E27FC236}">
                <a16:creationId xmlns:a16="http://schemas.microsoft.com/office/drawing/2014/main" id="{5FD8FDB6-03F0-E449-B1CB-5881D1D53E0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2" name="Rectangle 101">
            <a:extLst>
              <a:ext uri="{FF2B5EF4-FFF2-40B4-BE49-F238E27FC236}">
                <a16:creationId xmlns:a16="http://schemas.microsoft.com/office/drawing/2014/main" id="{6F1F4C63-B18F-7341-BE27-F0FB1794CB4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3" name="Rectangle 102">
            <a:extLst>
              <a:ext uri="{FF2B5EF4-FFF2-40B4-BE49-F238E27FC236}">
                <a16:creationId xmlns:a16="http://schemas.microsoft.com/office/drawing/2014/main" id="{41E70696-A465-7146-A649-F3FD172B933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4" name="Rectangle 103">
            <a:extLst>
              <a:ext uri="{FF2B5EF4-FFF2-40B4-BE49-F238E27FC236}">
                <a16:creationId xmlns:a16="http://schemas.microsoft.com/office/drawing/2014/main" id="{680F0E70-659F-FA40-A387-796BDE2EA6C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5" name="Rectangle 104">
            <a:extLst>
              <a:ext uri="{FF2B5EF4-FFF2-40B4-BE49-F238E27FC236}">
                <a16:creationId xmlns:a16="http://schemas.microsoft.com/office/drawing/2014/main" id="{2B2F4743-6D2B-FE42-977F-1E0FC4884DA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6" name="Rectangle 105">
            <a:extLst>
              <a:ext uri="{FF2B5EF4-FFF2-40B4-BE49-F238E27FC236}">
                <a16:creationId xmlns:a16="http://schemas.microsoft.com/office/drawing/2014/main" id="{3FA49694-1E4C-9D48-9474-FA19F81441B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7" name="Rectangle 106">
            <a:extLst>
              <a:ext uri="{FF2B5EF4-FFF2-40B4-BE49-F238E27FC236}">
                <a16:creationId xmlns:a16="http://schemas.microsoft.com/office/drawing/2014/main" id="{E61DE354-B57D-2C4C-B8B3-9C45E3D6612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8" name="Rectangle 107">
            <a:extLst>
              <a:ext uri="{FF2B5EF4-FFF2-40B4-BE49-F238E27FC236}">
                <a16:creationId xmlns:a16="http://schemas.microsoft.com/office/drawing/2014/main" id="{42E3789C-682D-454B-85B5-508A90401D1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9" name="Rectangle 108">
            <a:extLst>
              <a:ext uri="{FF2B5EF4-FFF2-40B4-BE49-F238E27FC236}">
                <a16:creationId xmlns:a16="http://schemas.microsoft.com/office/drawing/2014/main" id="{B267C58F-4115-B946-8CCF-FF3D44D9E66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0" name="Rectangle 109">
            <a:extLst>
              <a:ext uri="{FF2B5EF4-FFF2-40B4-BE49-F238E27FC236}">
                <a16:creationId xmlns:a16="http://schemas.microsoft.com/office/drawing/2014/main" id="{27717DCE-A129-754C-913C-05C74A046FC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1" name="Rectangle 110">
            <a:extLst>
              <a:ext uri="{FF2B5EF4-FFF2-40B4-BE49-F238E27FC236}">
                <a16:creationId xmlns:a16="http://schemas.microsoft.com/office/drawing/2014/main" id="{DFF15E90-0B9E-284D-ABB0-9FC0872D978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2" name="Rectangle 111">
            <a:extLst>
              <a:ext uri="{FF2B5EF4-FFF2-40B4-BE49-F238E27FC236}">
                <a16:creationId xmlns:a16="http://schemas.microsoft.com/office/drawing/2014/main" id="{1EA94508-B862-984A-B4C7-C2A9F68C7D9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3" name="Rectangle 112">
            <a:extLst>
              <a:ext uri="{FF2B5EF4-FFF2-40B4-BE49-F238E27FC236}">
                <a16:creationId xmlns:a16="http://schemas.microsoft.com/office/drawing/2014/main" id="{0AF598C9-4181-A449-BFCE-40406976F4B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4" name="Rectangle 113">
            <a:extLst>
              <a:ext uri="{FF2B5EF4-FFF2-40B4-BE49-F238E27FC236}">
                <a16:creationId xmlns:a16="http://schemas.microsoft.com/office/drawing/2014/main" id="{0FF45403-3B10-BD4C-8F9C-7E4896C0F97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5" name="Rectangle 114">
            <a:extLst>
              <a:ext uri="{FF2B5EF4-FFF2-40B4-BE49-F238E27FC236}">
                <a16:creationId xmlns:a16="http://schemas.microsoft.com/office/drawing/2014/main" id="{C79760C4-9380-1C44-A373-767B98A7936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6" name="Rectangle 115">
            <a:extLst>
              <a:ext uri="{FF2B5EF4-FFF2-40B4-BE49-F238E27FC236}">
                <a16:creationId xmlns:a16="http://schemas.microsoft.com/office/drawing/2014/main" id="{353606A5-3016-5B43-85C6-3DF095CC533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7" name="Rectangle 116">
            <a:extLst>
              <a:ext uri="{FF2B5EF4-FFF2-40B4-BE49-F238E27FC236}">
                <a16:creationId xmlns:a16="http://schemas.microsoft.com/office/drawing/2014/main" id="{4A702E2C-97FF-6A4C-A90A-643754B4625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8" name="Rectangle 117">
            <a:extLst>
              <a:ext uri="{FF2B5EF4-FFF2-40B4-BE49-F238E27FC236}">
                <a16:creationId xmlns:a16="http://schemas.microsoft.com/office/drawing/2014/main" id="{C9A209A3-D8DB-6541-B006-C23E3BAF9F2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19" name="Rectangle 118">
            <a:extLst>
              <a:ext uri="{FF2B5EF4-FFF2-40B4-BE49-F238E27FC236}">
                <a16:creationId xmlns:a16="http://schemas.microsoft.com/office/drawing/2014/main" id="{D72EA8A2-71DF-9F46-B6BC-AD572B93AA2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0" name="Rectangle 119">
            <a:extLst>
              <a:ext uri="{FF2B5EF4-FFF2-40B4-BE49-F238E27FC236}">
                <a16:creationId xmlns:a16="http://schemas.microsoft.com/office/drawing/2014/main" id="{905FBF96-49F0-5148-B25F-62074D122EA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1" name="Rectangle 120">
            <a:extLst>
              <a:ext uri="{FF2B5EF4-FFF2-40B4-BE49-F238E27FC236}">
                <a16:creationId xmlns:a16="http://schemas.microsoft.com/office/drawing/2014/main" id="{DF6805BA-FE37-6F49-94EA-B3F91BD7B3E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2" name="Rectangle 121">
            <a:extLst>
              <a:ext uri="{FF2B5EF4-FFF2-40B4-BE49-F238E27FC236}">
                <a16:creationId xmlns:a16="http://schemas.microsoft.com/office/drawing/2014/main" id="{3CD8BC9E-D794-9440-A5FC-B13AC6F9A82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3" name="Rectangle 122">
            <a:extLst>
              <a:ext uri="{FF2B5EF4-FFF2-40B4-BE49-F238E27FC236}">
                <a16:creationId xmlns:a16="http://schemas.microsoft.com/office/drawing/2014/main" id="{EAF64E1E-12E2-BD46-B131-BC6CC1D0A43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4" name="Rectangle 123">
            <a:extLst>
              <a:ext uri="{FF2B5EF4-FFF2-40B4-BE49-F238E27FC236}">
                <a16:creationId xmlns:a16="http://schemas.microsoft.com/office/drawing/2014/main" id="{D1EA6F2F-35AA-0B41-86F0-26D7A1FCD0B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5" name="Rectangle 124">
            <a:extLst>
              <a:ext uri="{FF2B5EF4-FFF2-40B4-BE49-F238E27FC236}">
                <a16:creationId xmlns:a16="http://schemas.microsoft.com/office/drawing/2014/main" id="{E60AC11B-4BE1-CB4E-9056-008E6D18480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6" name="Rectangle 125">
            <a:extLst>
              <a:ext uri="{FF2B5EF4-FFF2-40B4-BE49-F238E27FC236}">
                <a16:creationId xmlns:a16="http://schemas.microsoft.com/office/drawing/2014/main" id="{6D8B5498-AFD5-934E-B122-DC9027F680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7" name="Rectangle 126">
            <a:extLst>
              <a:ext uri="{FF2B5EF4-FFF2-40B4-BE49-F238E27FC236}">
                <a16:creationId xmlns:a16="http://schemas.microsoft.com/office/drawing/2014/main" id="{5DD507F0-FC56-BE40-8586-B1E42640913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8" name="Rectangle 127">
            <a:extLst>
              <a:ext uri="{FF2B5EF4-FFF2-40B4-BE49-F238E27FC236}">
                <a16:creationId xmlns:a16="http://schemas.microsoft.com/office/drawing/2014/main" id="{0402EC9D-E968-814E-9FFD-F1CD9741948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29" name="Rectangle 128">
            <a:extLst>
              <a:ext uri="{FF2B5EF4-FFF2-40B4-BE49-F238E27FC236}">
                <a16:creationId xmlns:a16="http://schemas.microsoft.com/office/drawing/2014/main" id="{26EA52E8-98EA-3448-B85F-1883C15F938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0" name="Rectangle 129">
            <a:extLst>
              <a:ext uri="{FF2B5EF4-FFF2-40B4-BE49-F238E27FC236}">
                <a16:creationId xmlns:a16="http://schemas.microsoft.com/office/drawing/2014/main" id="{B02B2FA4-1602-E44B-8DED-129F699300C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1" name="Rectangle 130">
            <a:extLst>
              <a:ext uri="{FF2B5EF4-FFF2-40B4-BE49-F238E27FC236}">
                <a16:creationId xmlns:a16="http://schemas.microsoft.com/office/drawing/2014/main" id="{879713BA-3C0A-F642-AE41-39BE7C9EAF3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2" name="Rectangle 131">
            <a:extLst>
              <a:ext uri="{FF2B5EF4-FFF2-40B4-BE49-F238E27FC236}">
                <a16:creationId xmlns:a16="http://schemas.microsoft.com/office/drawing/2014/main" id="{DE10C336-2E2E-D041-AF46-6F434A27B7A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3" name="Rectangle 132">
            <a:extLst>
              <a:ext uri="{FF2B5EF4-FFF2-40B4-BE49-F238E27FC236}">
                <a16:creationId xmlns:a16="http://schemas.microsoft.com/office/drawing/2014/main" id="{70796801-4E7A-5641-98EF-6FE7D12CE76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4" name="Rectangle 133">
            <a:extLst>
              <a:ext uri="{FF2B5EF4-FFF2-40B4-BE49-F238E27FC236}">
                <a16:creationId xmlns:a16="http://schemas.microsoft.com/office/drawing/2014/main" id="{D80D2D81-C20D-9E4B-AC18-198CE505592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5" name="Rectangle 134">
            <a:extLst>
              <a:ext uri="{FF2B5EF4-FFF2-40B4-BE49-F238E27FC236}">
                <a16:creationId xmlns:a16="http://schemas.microsoft.com/office/drawing/2014/main" id="{58898DE6-F44C-C64E-AF3E-221773BEA5E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6" name="Rectangle 135">
            <a:extLst>
              <a:ext uri="{FF2B5EF4-FFF2-40B4-BE49-F238E27FC236}">
                <a16:creationId xmlns:a16="http://schemas.microsoft.com/office/drawing/2014/main" id="{D49795DF-ED29-2D42-936C-BFFB59256B8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7" name="Rectangle 136">
            <a:extLst>
              <a:ext uri="{FF2B5EF4-FFF2-40B4-BE49-F238E27FC236}">
                <a16:creationId xmlns:a16="http://schemas.microsoft.com/office/drawing/2014/main" id="{1BE6E2B8-E804-F844-8B6F-A9492189483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8" name="Rectangle 137">
            <a:extLst>
              <a:ext uri="{FF2B5EF4-FFF2-40B4-BE49-F238E27FC236}">
                <a16:creationId xmlns:a16="http://schemas.microsoft.com/office/drawing/2014/main" id="{5019079E-639E-5741-895C-03052179CB2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39" name="Rectangle 138">
            <a:extLst>
              <a:ext uri="{FF2B5EF4-FFF2-40B4-BE49-F238E27FC236}">
                <a16:creationId xmlns:a16="http://schemas.microsoft.com/office/drawing/2014/main" id="{5826BE6C-99A2-694A-929C-47333A4418A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0" name="Rectangle 139">
            <a:extLst>
              <a:ext uri="{FF2B5EF4-FFF2-40B4-BE49-F238E27FC236}">
                <a16:creationId xmlns:a16="http://schemas.microsoft.com/office/drawing/2014/main" id="{010E852D-BA91-354B-9EDC-8A03D300C19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1" name="Rectangle 140">
            <a:extLst>
              <a:ext uri="{FF2B5EF4-FFF2-40B4-BE49-F238E27FC236}">
                <a16:creationId xmlns:a16="http://schemas.microsoft.com/office/drawing/2014/main" id="{7A573284-88B5-A743-9F7F-4D2BE1C546A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2" name="Rectangle 141">
            <a:extLst>
              <a:ext uri="{FF2B5EF4-FFF2-40B4-BE49-F238E27FC236}">
                <a16:creationId xmlns:a16="http://schemas.microsoft.com/office/drawing/2014/main" id="{06670889-DE9A-3943-842D-9D3189E413A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3" name="Rectangle 142">
            <a:extLst>
              <a:ext uri="{FF2B5EF4-FFF2-40B4-BE49-F238E27FC236}">
                <a16:creationId xmlns:a16="http://schemas.microsoft.com/office/drawing/2014/main" id="{B597A082-23FE-AD48-ABB4-F7F7ED1725B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4" name="Rectangle 143">
            <a:extLst>
              <a:ext uri="{FF2B5EF4-FFF2-40B4-BE49-F238E27FC236}">
                <a16:creationId xmlns:a16="http://schemas.microsoft.com/office/drawing/2014/main" id="{F38FEA8B-FE58-1C41-8506-2709147A007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5" name="Rectangle 144">
            <a:extLst>
              <a:ext uri="{FF2B5EF4-FFF2-40B4-BE49-F238E27FC236}">
                <a16:creationId xmlns:a16="http://schemas.microsoft.com/office/drawing/2014/main" id="{EAA56714-1C45-A746-83D1-E755C5E16F6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6" name="Rectangle 145">
            <a:extLst>
              <a:ext uri="{FF2B5EF4-FFF2-40B4-BE49-F238E27FC236}">
                <a16:creationId xmlns:a16="http://schemas.microsoft.com/office/drawing/2014/main" id="{4C9CD8E8-8C8B-BD41-A495-10020E0196B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7" name="Rectangle 146">
            <a:extLst>
              <a:ext uri="{FF2B5EF4-FFF2-40B4-BE49-F238E27FC236}">
                <a16:creationId xmlns:a16="http://schemas.microsoft.com/office/drawing/2014/main" id="{1E9346DF-AA95-E148-9FC1-7B6D83E85C3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8" name="Rectangle 147">
            <a:extLst>
              <a:ext uri="{FF2B5EF4-FFF2-40B4-BE49-F238E27FC236}">
                <a16:creationId xmlns:a16="http://schemas.microsoft.com/office/drawing/2014/main" id="{632992A6-B65D-6444-8E80-9557A01EE9D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49" name="Rectangle 148">
            <a:extLst>
              <a:ext uri="{FF2B5EF4-FFF2-40B4-BE49-F238E27FC236}">
                <a16:creationId xmlns:a16="http://schemas.microsoft.com/office/drawing/2014/main" id="{F514227F-3734-C54E-A24D-BF988DD2655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0" name="Rectangle 149">
            <a:extLst>
              <a:ext uri="{FF2B5EF4-FFF2-40B4-BE49-F238E27FC236}">
                <a16:creationId xmlns:a16="http://schemas.microsoft.com/office/drawing/2014/main" id="{270A371A-9D8A-ED4E-A08C-10EC1936FBA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1" name="Rectangle 150">
            <a:extLst>
              <a:ext uri="{FF2B5EF4-FFF2-40B4-BE49-F238E27FC236}">
                <a16:creationId xmlns:a16="http://schemas.microsoft.com/office/drawing/2014/main" id="{CD247B6D-209D-6F4E-AE57-C84E73611BA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2" name="Rectangle 151">
            <a:extLst>
              <a:ext uri="{FF2B5EF4-FFF2-40B4-BE49-F238E27FC236}">
                <a16:creationId xmlns:a16="http://schemas.microsoft.com/office/drawing/2014/main" id="{9538287E-FA0E-4745-B0A0-F542B231AA0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3" name="Rectangle 152">
            <a:extLst>
              <a:ext uri="{FF2B5EF4-FFF2-40B4-BE49-F238E27FC236}">
                <a16:creationId xmlns:a16="http://schemas.microsoft.com/office/drawing/2014/main" id="{8BB5AFA6-2C2B-C04C-ABC6-FCA3D4E61EB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4" name="Rectangle 153">
            <a:extLst>
              <a:ext uri="{FF2B5EF4-FFF2-40B4-BE49-F238E27FC236}">
                <a16:creationId xmlns:a16="http://schemas.microsoft.com/office/drawing/2014/main" id="{07D0F938-0E13-A14A-9807-29470DC108B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5" name="Rectangle 154">
            <a:extLst>
              <a:ext uri="{FF2B5EF4-FFF2-40B4-BE49-F238E27FC236}">
                <a16:creationId xmlns:a16="http://schemas.microsoft.com/office/drawing/2014/main" id="{6666D6DF-9CCE-4944-8ACC-D5F1953F822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6" name="Rectangle 155">
            <a:extLst>
              <a:ext uri="{FF2B5EF4-FFF2-40B4-BE49-F238E27FC236}">
                <a16:creationId xmlns:a16="http://schemas.microsoft.com/office/drawing/2014/main" id="{FB6DF874-22EB-4F4B-97B9-435AA370FAB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7" name="Rectangle 156">
            <a:extLst>
              <a:ext uri="{FF2B5EF4-FFF2-40B4-BE49-F238E27FC236}">
                <a16:creationId xmlns:a16="http://schemas.microsoft.com/office/drawing/2014/main" id="{CB000D48-F214-D543-96C9-1C62FE4CE6F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8" name="Rectangle 157">
            <a:extLst>
              <a:ext uri="{FF2B5EF4-FFF2-40B4-BE49-F238E27FC236}">
                <a16:creationId xmlns:a16="http://schemas.microsoft.com/office/drawing/2014/main" id="{B3C22208-D346-844C-9A3D-1D2F16C84C6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59" name="Rectangle 158">
            <a:extLst>
              <a:ext uri="{FF2B5EF4-FFF2-40B4-BE49-F238E27FC236}">
                <a16:creationId xmlns:a16="http://schemas.microsoft.com/office/drawing/2014/main" id="{E50D82EF-D475-2C41-A375-760B24D3F97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0" name="Rectangle 159">
            <a:extLst>
              <a:ext uri="{FF2B5EF4-FFF2-40B4-BE49-F238E27FC236}">
                <a16:creationId xmlns:a16="http://schemas.microsoft.com/office/drawing/2014/main" id="{CEBBA828-8D23-5C43-987E-92B7C8D7545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1" name="Rectangle 160">
            <a:extLst>
              <a:ext uri="{FF2B5EF4-FFF2-40B4-BE49-F238E27FC236}">
                <a16:creationId xmlns:a16="http://schemas.microsoft.com/office/drawing/2014/main" id="{5D1F21B3-D166-444E-AE41-731DCD5FB73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2" name="Rectangle 161">
            <a:extLst>
              <a:ext uri="{FF2B5EF4-FFF2-40B4-BE49-F238E27FC236}">
                <a16:creationId xmlns:a16="http://schemas.microsoft.com/office/drawing/2014/main" id="{00709B8B-45AF-A64F-B369-9F81E5032F7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3" name="Rectangle 162">
            <a:extLst>
              <a:ext uri="{FF2B5EF4-FFF2-40B4-BE49-F238E27FC236}">
                <a16:creationId xmlns:a16="http://schemas.microsoft.com/office/drawing/2014/main" id="{DBFB7207-785D-194B-9124-290BC2617D1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4" name="Rectangle 163">
            <a:extLst>
              <a:ext uri="{FF2B5EF4-FFF2-40B4-BE49-F238E27FC236}">
                <a16:creationId xmlns:a16="http://schemas.microsoft.com/office/drawing/2014/main" id="{3CE38107-C337-0047-9D51-BB8CACA12CE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5" name="Rectangle 164">
            <a:extLst>
              <a:ext uri="{FF2B5EF4-FFF2-40B4-BE49-F238E27FC236}">
                <a16:creationId xmlns:a16="http://schemas.microsoft.com/office/drawing/2014/main" id="{D7ABE06E-7D93-C743-A4AE-8FF8B0F42BF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6" name="Rectangle 165">
            <a:extLst>
              <a:ext uri="{FF2B5EF4-FFF2-40B4-BE49-F238E27FC236}">
                <a16:creationId xmlns:a16="http://schemas.microsoft.com/office/drawing/2014/main" id="{356F8BDB-BE4F-C448-8309-6EC58FDFC6E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7" name="Rectangle 166">
            <a:extLst>
              <a:ext uri="{FF2B5EF4-FFF2-40B4-BE49-F238E27FC236}">
                <a16:creationId xmlns:a16="http://schemas.microsoft.com/office/drawing/2014/main" id="{E1837947-E0CB-8D43-99CE-0BCDBAD43F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8" name="Rectangle 167">
            <a:extLst>
              <a:ext uri="{FF2B5EF4-FFF2-40B4-BE49-F238E27FC236}">
                <a16:creationId xmlns:a16="http://schemas.microsoft.com/office/drawing/2014/main" id="{681CD06E-93EC-FA46-8BAC-DF03AD2CCDE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69" name="Rectangle 168">
            <a:extLst>
              <a:ext uri="{FF2B5EF4-FFF2-40B4-BE49-F238E27FC236}">
                <a16:creationId xmlns:a16="http://schemas.microsoft.com/office/drawing/2014/main" id="{D27925A7-67E4-E242-A4D3-77D371CD70F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0" name="Rectangle 169">
            <a:extLst>
              <a:ext uri="{FF2B5EF4-FFF2-40B4-BE49-F238E27FC236}">
                <a16:creationId xmlns:a16="http://schemas.microsoft.com/office/drawing/2014/main" id="{879A4825-E965-9D44-8745-B2EC69757C7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1" name="Rectangle 170">
            <a:extLst>
              <a:ext uri="{FF2B5EF4-FFF2-40B4-BE49-F238E27FC236}">
                <a16:creationId xmlns:a16="http://schemas.microsoft.com/office/drawing/2014/main" id="{41A3B535-A90C-9D43-8637-25C45D2CBE1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2" name="Rectangle 171">
            <a:extLst>
              <a:ext uri="{FF2B5EF4-FFF2-40B4-BE49-F238E27FC236}">
                <a16:creationId xmlns:a16="http://schemas.microsoft.com/office/drawing/2014/main" id="{09F1272E-60F4-5E4B-8AF2-BE4EB864610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3" name="Rectangle 172">
            <a:extLst>
              <a:ext uri="{FF2B5EF4-FFF2-40B4-BE49-F238E27FC236}">
                <a16:creationId xmlns:a16="http://schemas.microsoft.com/office/drawing/2014/main" id="{CC32C22E-0D8C-E641-BEAB-0371FA7A075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4" name="Rectangle 173">
            <a:extLst>
              <a:ext uri="{FF2B5EF4-FFF2-40B4-BE49-F238E27FC236}">
                <a16:creationId xmlns:a16="http://schemas.microsoft.com/office/drawing/2014/main" id="{506CAB88-6AF1-9245-AA6D-0DEE060CC3B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5" name="Rectangle 174">
            <a:extLst>
              <a:ext uri="{FF2B5EF4-FFF2-40B4-BE49-F238E27FC236}">
                <a16:creationId xmlns:a16="http://schemas.microsoft.com/office/drawing/2014/main" id="{3BB78BB0-FE13-A34C-B56D-22CB2E81EC7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6" name="Rectangle 175">
            <a:extLst>
              <a:ext uri="{FF2B5EF4-FFF2-40B4-BE49-F238E27FC236}">
                <a16:creationId xmlns:a16="http://schemas.microsoft.com/office/drawing/2014/main" id="{C45EBB67-A477-3347-9C8C-DCABA498668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7" name="Rectangle 176">
            <a:extLst>
              <a:ext uri="{FF2B5EF4-FFF2-40B4-BE49-F238E27FC236}">
                <a16:creationId xmlns:a16="http://schemas.microsoft.com/office/drawing/2014/main" id="{D42494FF-D1C6-AE43-AAA0-CAE291E4BF4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8" name="Rectangle 177">
            <a:extLst>
              <a:ext uri="{FF2B5EF4-FFF2-40B4-BE49-F238E27FC236}">
                <a16:creationId xmlns:a16="http://schemas.microsoft.com/office/drawing/2014/main" id="{F5A29F87-FDA0-8545-B790-4A4ACF613BB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79" name="Rectangle 178">
            <a:extLst>
              <a:ext uri="{FF2B5EF4-FFF2-40B4-BE49-F238E27FC236}">
                <a16:creationId xmlns:a16="http://schemas.microsoft.com/office/drawing/2014/main" id="{37E20CAE-A7A8-754A-ADC3-03C249C7D65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0" name="Rectangle 179">
            <a:extLst>
              <a:ext uri="{FF2B5EF4-FFF2-40B4-BE49-F238E27FC236}">
                <a16:creationId xmlns:a16="http://schemas.microsoft.com/office/drawing/2014/main" id="{6275C873-9C38-144A-8B29-49833402847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1" name="Rectangle 180">
            <a:extLst>
              <a:ext uri="{FF2B5EF4-FFF2-40B4-BE49-F238E27FC236}">
                <a16:creationId xmlns:a16="http://schemas.microsoft.com/office/drawing/2014/main" id="{42DB7D75-306D-5142-9566-95F88F3A86D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2" name="Rectangle 181">
            <a:extLst>
              <a:ext uri="{FF2B5EF4-FFF2-40B4-BE49-F238E27FC236}">
                <a16:creationId xmlns:a16="http://schemas.microsoft.com/office/drawing/2014/main" id="{DB7516D3-23B6-2C45-A01F-518E1D3AAAF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3" name="Rectangle 182">
            <a:extLst>
              <a:ext uri="{FF2B5EF4-FFF2-40B4-BE49-F238E27FC236}">
                <a16:creationId xmlns:a16="http://schemas.microsoft.com/office/drawing/2014/main" id="{1BEF238E-1BDB-8849-A962-A7C79EBC17F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4" name="Rectangle 183">
            <a:extLst>
              <a:ext uri="{FF2B5EF4-FFF2-40B4-BE49-F238E27FC236}">
                <a16:creationId xmlns:a16="http://schemas.microsoft.com/office/drawing/2014/main" id="{FCBB0856-B186-A148-9F83-4700518278C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5" name="Rectangle 184">
            <a:extLst>
              <a:ext uri="{FF2B5EF4-FFF2-40B4-BE49-F238E27FC236}">
                <a16:creationId xmlns:a16="http://schemas.microsoft.com/office/drawing/2014/main" id="{5A586CD0-1BDE-6B46-9BA2-6B3167F0EA6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6" name="Rectangle 185">
            <a:extLst>
              <a:ext uri="{FF2B5EF4-FFF2-40B4-BE49-F238E27FC236}">
                <a16:creationId xmlns:a16="http://schemas.microsoft.com/office/drawing/2014/main" id="{726C4035-B6A8-4C4C-8C48-C29F2ACFC97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7" name="Rectangle 186">
            <a:extLst>
              <a:ext uri="{FF2B5EF4-FFF2-40B4-BE49-F238E27FC236}">
                <a16:creationId xmlns:a16="http://schemas.microsoft.com/office/drawing/2014/main" id="{75DB9F22-E729-5F4E-8D03-33B9E4321FF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8" name="Rectangle 187">
            <a:extLst>
              <a:ext uri="{FF2B5EF4-FFF2-40B4-BE49-F238E27FC236}">
                <a16:creationId xmlns:a16="http://schemas.microsoft.com/office/drawing/2014/main" id="{D7AF4C33-B393-C347-B0EF-F73078393BC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89" name="Rectangle 188">
            <a:extLst>
              <a:ext uri="{FF2B5EF4-FFF2-40B4-BE49-F238E27FC236}">
                <a16:creationId xmlns:a16="http://schemas.microsoft.com/office/drawing/2014/main" id="{8A73EFAE-6F3E-424B-BC89-7799289691D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0" name="Rectangle 189">
            <a:extLst>
              <a:ext uri="{FF2B5EF4-FFF2-40B4-BE49-F238E27FC236}">
                <a16:creationId xmlns:a16="http://schemas.microsoft.com/office/drawing/2014/main" id="{B5370BA7-4AA7-DD4E-A848-E77448BB245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1" name="Rectangle 190">
            <a:extLst>
              <a:ext uri="{FF2B5EF4-FFF2-40B4-BE49-F238E27FC236}">
                <a16:creationId xmlns:a16="http://schemas.microsoft.com/office/drawing/2014/main" id="{779E0C62-0670-7444-A758-DB0342CCE07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2" name="Rectangle 191">
            <a:extLst>
              <a:ext uri="{FF2B5EF4-FFF2-40B4-BE49-F238E27FC236}">
                <a16:creationId xmlns:a16="http://schemas.microsoft.com/office/drawing/2014/main" id="{B2A6AABC-EEA3-D442-BC22-49571664D44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3" name="Rectangle 192">
            <a:extLst>
              <a:ext uri="{FF2B5EF4-FFF2-40B4-BE49-F238E27FC236}">
                <a16:creationId xmlns:a16="http://schemas.microsoft.com/office/drawing/2014/main" id="{F5898FAF-12A6-BF47-B8D3-8156C282C91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4" name="Rectangle 193">
            <a:extLst>
              <a:ext uri="{FF2B5EF4-FFF2-40B4-BE49-F238E27FC236}">
                <a16:creationId xmlns:a16="http://schemas.microsoft.com/office/drawing/2014/main" id="{3FBF7F56-B3B6-204F-B72E-0EFC1A7DFBE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5" name="Rectangle 194">
            <a:extLst>
              <a:ext uri="{FF2B5EF4-FFF2-40B4-BE49-F238E27FC236}">
                <a16:creationId xmlns:a16="http://schemas.microsoft.com/office/drawing/2014/main" id="{482A2E3F-DD37-8440-A41B-C142965FD45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6" name="Rectangle 195">
            <a:extLst>
              <a:ext uri="{FF2B5EF4-FFF2-40B4-BE49-F238E27FC236}">
                <a16:creationId xmlns:a16="http://schemas.microsoft.com/office/drawing/2014/main" id="{674CFA59-3854-AE4A-8F56-057AF7EC2C9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7" name="Rectangle 196">
            <a:extLst>
              <a:ext uri="{FF2B5EF4-FFF2-40B4-BE49-F238E27FC236}">
                <a16:creationId xmlns:a16="http://schemas.microsoft.com/office/drawing/2014/main" id="{E593DD0B-B12D-414F-98AD-F30A29EEA89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8" name="Rectangle 197">
            <a:extLst>
              <a:ext uri="{FF2B5EF4-FFF2-40B4-BE49-F238E27FC236}">
                <a16:creationId xmlns:a16="http://schemas.microsoft.com/office/drawing/2014/main" id="{DEBCF21D-D03C-5946-8095-57E702B59D9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99" name="Rectangle 198">
            <a:extLst>
              <a:ext uri="{FF2B5EF4-FFF2-40B4-BE49-F238E27FC236}">
                <a16:creationId xmlns:a16="http://schemas.microsoft.com/office/drawing/2014/main" id="{CF0CE5B2-1708-674F-9F32-1FDED49ECDF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0" name="Rectangle 199">
            <a:extLst>
              <a:ext uri="{FF2B5EF4-FFF2-40B4-BE49-F238E27FC236}">
                <a16:creationId xmlns:a16="http://schemas.microsoft.com/office/drawing/2014/main" id="{02306F31-F785-B845-92E5-08CFB4CB4A9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1" name="Rectangle 200">
            <a:extLst>
              <a:ext uri="{FF2B5EF4-FFF2-40B4-BE49-F238E27FC236}">
                <a16:creationId xmlns:a16="http://schemas.microsoft.com/office/drawing/2014/main" id="{0075C1C0-F2C7-F440-9EC1-CFF535577FD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2" name="Rectangle 201">
            <a:extLst>
              <a:ext uri="{FF2B5EF4-FFF2-40B4-BE49-F238E27FC236}">
                <a16:creationId xmlns:a16="http://schemas.microsoft.com/office/drawing/2014/main" id="{6AD5A1F6-19D4-5744-8BB0-D59D0C594D2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3" name="Rectangle 202">
            <a:extLst>
              <a:ext uri="{FF2B5EF4-FFF2-40B4-BE49-F238E27FC236}">
                <a16:creationId xmlns:a16="http://schemas.microsoft.com/office/drawing/2014/main" id="{505B9354-5E55-4E4B-A41D-1C95D990B4B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4" name="Rectangle 203">
            <a:extLst>
              <a:ext uri="{FF2B5EF4-FFF2-40B4-BE49-F238E27FC236}">
                <a16:creationId xmlns:a16="http://schemas.microsoft.com/office/drawing/2014/main" id="{F8953B6D-9468-0F46-BD42-00180BFE60F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5" name="Rectangle 204">
            <a:extLst>
              <a:ext uri="{FF2B5EF4-FFF2-40B4-BE49-F238E27FC236}">
                <a16:creationId xmlns:a16="http://schemas.microsoft.com/office/drawing/2014/main" id="{E01B3326-ADDB-2643-9331-90F878851FA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6" name="Rectangle 205">
            <a:extLst>
              <a:ext uri="{FF2B5EF4-FFF2-40B4-BE49-F238E27FC236}">
                <a16:creationId xmlns:a16="http://schemas.microsoft.com/office/drawing/2014/main" id="{6231EDC2-8756-F144-9F92-036FB036712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7" name="Rectangle 206">
            <a:extLst>
              <a:ext uri="{FF2B5EF4-FFF2-40B4-BE49-F238E27FC236}">
                <a16:creationId xmlns:a16="http://schemas.microsoft.com/office/drawing/2014/main" id="{65EE504C-EFDB-EC4D-9259-BCCA8D43701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8" name="Rectangle 207">
            <a:extLst>
              <a:ext uri="{FF2B5EF4-FFF2-40B4-BE49-F238E27FC236}">
                <a16:creationId xmlns:a16="http://schemas.microsoft.com/office/drawing/2014/main" id="{8E1BAFA0-3839-B240-A8B8-F448F2DB0CA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09" name="Rectangle 208">
            <a:extLst>
              <a:ext uri="{FF2B5EF4-FFF2-40B4-BE49-F238E27FC236}">
                <a16:creationId xmlns:a16="http://schemas.microsoft.com/office/drawing/2014/main" id="{A35472BB-64E9-6640-8CBA-EDA15C09D4F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0" name="Rectangle 209">
            <a:extLst>
              <a:ext uri="{FF2B5EF4-FFF2-40B4-BE49-F238E27FC236}">
                <a16:creationId xmlns:a16="http://schemas.microsoft.com/office/drawing/2014/main" id="{D4145ED6-7090-2444-8C27-D8E75A027AC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1" name="Rectangle 210">
            <a:extLst>
              <a:ext uri="{FF2B5EF4-FFF2-40B4-BE49-F238E27FC236}">
                <a16:creationId xmlns:a16="http://schemas.microsoft.com/office/drawing/2014/main" id="{4BE0CF27-28E5-9741-A5FE-7F2693C1D64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2" name="Rectangle 211">
            <a:extLst>
              <a:ext uri="{FF2B5EF4-FFF2-40B4-BE49-F238E27FC236}">
                <a16:creationId xmlns:a16="http://schemas.microsoft.com/office/drawing/2014/main" id="{ABEE50F9-0D1F-B348-B35E-F8926EF8FED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3" name="Rectangle 212">
            <a:extLst>
              <a:ext uri="{FF2B5EF4-FFF2-40B4-BE49-F238E27FC236}">
                <a16:creationId xmlns:a16="http://schemas.microsoft.com/office/drawing/2014/main" id="{C7839D41-12E6-4147-A209-2BA42071B8A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4" name="Rectangle 213">
            <a:extLst>
              <a:ext uri="{FF2B5EF4-FFF2-40B4-BE49-F238E27FC236}">
                <a16:creationId xmlns:a16="http://schemas.microsoft.com/office/drawing/2014/main" id="{6F12B40A-BC7D-F040-855F-6C69DF0F095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5" name="Rectangle 214">
            <a:extLst>
              <a:ext uri="{FF2B5EF4-FFF2-40B4-BE49-F238E27FC236}">
                <a16:creationId xmlns:a16="http://schemas.microsoft.com/office/drawing/2014/main" id="{FB8773BC-4CF9-754B-ABB5-F6441D5B33B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6" name="Rectangle 215">
            <a:extLst>
              <a:ext uri="{FF2B5EF4-FFF2-40B4-BE49-F238E27FC236}">
                <a16:creationId xmlns:a16="http://schemas.microsoft.com/office/drawing/2014/main" id="{1E66FCA7-4402-704A-ABF2-0224D4039D7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7" name="Rectangle 216">
            <a:extLst>
              <a:ext uri="{FF2B5EF4-FFF2-40B4-BE49-F238E27FC236}">
                <a16:creationId xmlns:a16="http://schemas.microsoft.com/office/drawing/2014/main" id="{583F44F6-ED8B-D044-A03B-D968C2C93A3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8" name="Rectangle 217">
            <a:extLst>
              <a:ext uri="{FF2B5EF4-FFF2-40B4-BE49-F238E27FC236}">
                <a16:creationId xmlns:a16="http://schemas.microsoft.com/office/drawing/2014/main" id="{8D9F0932-4204-A34B-8581-C813C1891BA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19" name="Rectangle 218">
            <a:extLst>
              <a:ext uri="{FF2B5EF4-FFF2-40B4-BE49-F238E27FC236}">
                <a16:creationId xmlns:a16="http://schemas.microsoft.com/office/drawing/2014/main" id="{8A019B35-03FB-BE4C-A24D-5F6A9F8B255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0" name="Rectangle 219">
            <a:extLst>
              <a:ext uri="{FF2B5EF4-FFF2-40B4-BE49-F238E27FC236}">
                <a16:creationId xmlns:a16="http://schemas.microsoft.com/office/drawing/2014/main" id="{B26BC262-8950-B541-B3B6-38A65E9AAB6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1" name="Rectangle 220">
            <a:extLst>
              <a:ext uri="{FF2B5EF4-FFF2-40B4-BE49-F238E27FC236}">
                <a16:creationId xmlns:a16="http://schemas.microsoft.com/office/drawing/2014/main" id="{100BF49A-3D07-2848-84A6-879455F690E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2" name="Rectangle 221">
            <a:extLst>
              <a:ext uri="{FF2B5EF4-FFF2-40B4-BE49-F238E27FC236}">
                <a16:creationId xmlns:a16="http://schemas.microsoft.com/office/drawing/2014/main" id="{08DCDB78-FA92-8243-8DB0-280A7607267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3" name="Rectangle 222">
            <a:extLst>
              <a:ext uri="{FF2B5EF4-FFF2-40B4-BE49-F238E27FC236}">
                <a16:creationId xmlns:a16="http://schemas.microsoft.com/office/drawing/2014/main" id="{4572DBA2-29E7-7846-ADEC-58C3CC80E50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4" name="Rectangle 223">
            <a:extLst>
              <a:ext uri="{FF2B5EF4-FFF2-40B4-BE49-F238E27FC236}">
                <a16:creationId xmlns:a16="http://schemas.microsoft.com/office/drawing/2014/main" id="{C67F6159-8E34-F14D-8016-6BEB93EF0D2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5" name="Rectangle 224">
            <a:extLst>
              <a:ext uri="{FF2B5EF4-FFF2-40B4-BE49-F238E27FC236}">
                <a16:creationId xmlns:a16="http://schemas.microsoft.com/office/drawing/2014/main" id="{B119CEE7-1138-7345-ABEF-D106A4C7011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6" name="Rectangle 225">
            <a:extLst>
              <a:ext uri="{FF2B5EF4-FFF2-40B4-BE49-F238E27FC236}">
                <a16:creationId xmlns:a16="http://schemas.microsoft.com/office/drawing/2014/main" id="{CC40273A-80C1-DB44-91C6-6F15C5A4CE3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7" name="Rectangle 226">
            <a:extLst>
              <a:ext uri="{FF2B5EF4-FFF2-40B4-BE49-F238E27FC236}">
                <a16:creationId xmlns:a16="http://schemas.microsoft.com/office/drawing/2014/main" id="{A64BC5A1-5CEC-E64B-8A14-D4F46CA4E45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8" name="Rectangle 227">
            <a:extLst>
              <a:ext uri="{FF2B5EF4-FFF2-40B4-BE49-F238E27FC236}">
                <a16:creationId xmlns:a16="http://schemas.microsoft.com/office/drawing/2014/main" id="{07ED496E-C37E-4F48-87E3-6595ABC1055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29" name="Rectangle 228">
            <a:extLst>
              <a:ext uri="{FF2B5EF4-FFF2-40B4-BE49-F238E27FC236}">
                <a16:creationId xmlns:a16="http://schemas.microsoft.com/office/drawing/2014/main" id="{8BEC6F68-B439-F846-AE24-53E9B28A374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0" name="Rectangle 229">
            <a:extLst>
              <a:ext uri="{FF2B5EF4-FFF2-40B4-BE49-F238E27FC236}">
                <a16:creationId xmlns:a16="http://schemas.microsoft.com/office/drawing/2014/main" id="{CA2FA3A4-7F19-5240-ACA2-3F6E7C1EA97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1" name="Rectangle 230">
            <a:extLst>
              <a:ext uri="{FF2B5EF4-FFF2-40B4-BE49-F238E27FC236}">
                <a16:creationId xmlns:a16="http://schemas.microsoft.com/office/drawing/2014/main" id="{F3416145-ECAF-AB48-991F-D0AEC8E4292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2" name="Rectangle 231">
            <a:extLst>
              <a:ext uri="{FF2B5EF4-FFF2-40B4-BE49-F238E27FC236}">
                <a16:creationId xmlns:a16="http://schemas.microsoft.com/office/drawing/2014/main" id="{96138FF9-3550-9146-BF2D-5CEB6B08B93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3" name="Rectangle 232">
            <a:extLst>
              <a:ext uri="{FF2B5EF4-FFF2-40B4-BE49-F238E27FC236}">
                <a16:creationId xmlns:a16="http://schemas.microsoft.com/office/drawing/2014/main" id="{5213C85C-4187-FC44-8525-CD916C17134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4" name="Rectangle 233">
            <a:extLst>
              <a:ext uri="{FF2B5EF4-FFF2-40B4-BE49-F238E27FC236}">
                <a16:creationId xmlns:a16="http://schemas.microsoft.com/office/drawing/2014/main" id="{F8A3BF0E-49B5-3747-8BE9-36263B2F2CD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5" name="Rectangle 234">
            <a:extLst>
              <a:ext uri="{FF2B5EF4-FFF2-40B4-BE49-F238E27FC236}">
                <a16:creationId xmlns:a16="http://schemas.microsoft.com/office/drawing/2014/main" id="{AB7C4E25-03F6-D344-8021-0ECEBBAB91A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6" name="Rectangle 235">
            <a:extLst>
              <a:ext uri="{FF2B5EF4-FFF2-40B4-BE49-F238E27FC236}">
                <a16:creationId xmlns:a16="http://schemas.microsoft.com/office/drawing/2014/main" id="{3DFFBDC8-8CFE-E149-8AC4-AB871B26F6C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7" name="Rectangle 236">
            <a:extLst>
              <a:ext uri="{FF2B5EF4-FFF2-40B4-BE49-F238E27FC236}">
                <a16:creationId xmlns:a16="http://schemas.microsoft.com/office/drawing/2014/main" id="{A0B9B50B-D349-8E40-ABA8-23F72783F22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8" name="Rectangle 237">
            <a:extLst>
              <a:ext uri="{FF2B5EF4-FFF2-40B4-BE49-F238E27FC236}">
                <a16:creationId xmlns:a16="http://schemas.microsoft.com/office/drawing/2014/main" id="{640B14DF-B29E-C049-A27A-6BCB7721967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39" name="Rectangle 238">
            <a:extLst>
              <a:ext uri="{FF2B5EF4-FFF2-40B4-BE49-F238E27FC236}">
                <a16:creationId xmlns:a16="http://schemas.microsoft.com/office/drawing/2014/main" id="{6F2FAE68-349B-8746-BD65-26084179178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0" name="Rectangle 239">
            <a:extLst>
              <a:ext uri="{FF2B5EF4-FFF2-40B4-BE49-F238E27FC236}">
                <a16:creationId xmlns:a16="http://schemas.microsoft.com/office/drawing/2014/main" id="{762DAFA6-893F-9F49-8049-22E944F8ADF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1" name="Rectangle 240">
            <a:extLst>
              <a:ext uri="{FF2B5EF4-FFF2-40B4-BE49-F238E27FC236}">
                <a16:creationId xmlns:a16="http://schemas.microsoft.com/office/drawing/2014/main" id="{783655E2-EECD-D242-B384-4A22F1AEB47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2" name="Rectangle 241">
            <a:extLst>
              <a:ext uri="{FF2B5EF4-FFF2-40B4-BE49-F238E27FC236}">
                <a16:creationId xmlns:a16="http://schemas.microsoft.com/office/drawing/2014/main" id="{FB06E2AF-6098-3A4B-8444-F61A09A7E5D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3" name="Rectangle 242">
            <a:extLst>
              <a:ext uri="{FF2B5EF4-FFF2-40B4-BE49-F238E27FC236}">
                <a16:creationId xmlns:a16="http://schemas.microsoft.com/office/drawing/2014/main" id="{7CC285C1-752F-1745-B4D5-C2FCD76B2BC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4" name="Rectangle 243">
            <a:extLst>
              <a:ext uri="{FF2B5EF4-FFF2-40B4-BE49-F238E27FC236}">
                <a16:creationId xmlns:a16="http://schemas.microsoft.com/office/drawing/2014/main" id="{269BC550-7A90-6A4D-9D3E-E357BDAA354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5" name="Rectangle 244">
            <a:extLst>
              <a:ext uri="{FF2B5EF4-FFF2-40B4-BE49-F238E27FC236}">
                <a16:creationId xmlns:a16="http://schemas.microsoft.com/office/drawing/2014/main" id="{273379B1-B21B-BF4D-BE16-4B83384A7B1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6" name="Rectangle 245">
            <a:extLst>
              <a:ext uri="{FF2B5EF4-FFF2-40B4-BE49-F238E27FC236}">
                <a16:creationId xmlns:a16="http://schemas.microsoft.com/office/drawing/2014/main" id="{55CD4C86-9394-394A-862C-93BDE5108B4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7" name="Rectangle 246">
            <a:extLst>
              <a:ext uri="{FF2B5EF4-FFF2-40B4-BE49-F238E27FC236}">
                <a16:creationId xmlns:a16="http://schemas.microsoft.com/office/drawing/2014/main" id="{3293E58F-6A4E-164F-B112-3735840EA6F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8" name="Rectangle 247">
            <a:extLst>
              <a:ext uri="{FF2B5EF4-FFF2-40B4-BE49-F238E27FC236}">
                <a16:creationId xmlns:a16="http://schemas.microsoft.com/office/drawing/2014/main" id="{423AC1B0-9644-7849-8FB9-41A9582DB08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49" name="Rectangle 248">
            <a:extLst>
              <a:ext uri="{FF2B5EF4-FFF2-40B4-BE49-F238E27FC236}">
                <a16:creationId xmlns:a16="http://schemas.microsoft.com/office/drawing/2014/main" id="{B3B13DFE-217D-C343-A1FE-98B1F6934A0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0" name="Rectangle 249">
            <a:extLst>
              <a:ext uri="{FF2B5EF4-FFF2-40B4-BE49-F238E27FC236}">
                <a16:creationId xmlns:a16="http://schemas.microsoft.com/office/drawing/2014/main" id="{FBDED159-188F-AF44-B5A1-EBB2B26DBA3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1" name="Rectangle 250">
            <a:extLst>
              <a:ext uri="{FF2B5EF4-FFF2-40B4-BE49-F238E27FC236}">
                <a16:creationId xmlns:a16="http://schemas.microsoft.com/office/drawing/2014/main" id="{3637556C-54F6-C949-A83A-C8CB4F449D1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2" name="Rectangle 251">
            <a:extLst>
              <a:ext uri="{FF2B5EF4-FFF2-40B4-BE49-F238E27FC236}">
                <a16:creationId xmlns:a16="http://schemas.microsoft.com/office/drawing/2014/main" id="{1EB9FA1C-6AFD-B547-A30A-E97FAACEC92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3" name="Rectangle 252">
            <a:extLst>
              <a:ext uri="{FF2B5EF4-FFF2-40B4-BE49-F238E27FC236}">
                <a16:creationId xmlns:a16="http://schemas.microsoft.com/office/drawing/2014/main" id="{498CB4EA-A184-6F40-8AAE-45A8E16EB37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4" name="Rectangle 253">
            <a:extLst>
              <a:ext uri="{FF2B5EF4-FFF2-40B4-BE49-F238E27FC236}">
                <a16:creationId xmlns:a16="http://schemas.microsoft.com/office/drawing/2014/main" id="{3B161C0B-4A7E-D04B-A31C-DB5C567FE66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5" name="Rectangle 254">
            <a:extLst>
              <a:ext uri="{FF2B5EF4-FFF2-40B4-BE49-F238E27FC236}">
                <a16:creationId xmlns:a16="http://schemas.microsoft.com/office/drawing/2014/main" id="{C4890A68-38E2-6B46-B437-DD4BA64A315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6" name="Rectangle 255">
            <a:extLst>
              <a:ext uri="{FF2B5EF4-FFF2-40B4-BE49-F238E27FC236}">
                <a16:creationId xmlns:a16="http://schemas.microsoft.com/office/drawing/2014/main" id="{D711EE32-CF26-774C-A393-0167B3608B7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7" name="Rectangle 256">
            <a:extLst>
              <a:ext uri="{FF2B5EF4-FFF2-40B4-BE49-F238E27FC236}">
                <a16:creationId xmlns:a16="http://schemas.microsoft.com/office/drawing/2014/main" id="{88EC544E-C1F8-B646-B577-C8584D6C748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8" name="Rectangle 257">
            <a:extLst>
              <a:ext uri="{FF2B5EF4-FFF2-40B4-BE49-F238E27FC236}">
                <a16:creationId xmlns:a16="http://schemas.microsoft.com/office/drawing/2014/main" id="{79AF1BD4-3A38-0D4F-9C33-C6C4E0AACF2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59" name="Rectangle 258">
            <a:extLst>
              <a:ext uri="{FF2B5EF4-FFF2-40B4-BE49-F238E27FC236}">
                <a16:creationId xmlns:a16="http://schemas.microsoft.com/office/drawing/2014/main" id="{9628896E-C3E5-B146-BBE9-54234770258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0" name="Rectangle 259">
            <a:extLst>
              <a:ext uri="{FF2B5EF4-FFF2-40B4-BE49-F238E27FC236}">
                <a16:creationId xmlns:a16="http://schemas.microsoft.com/office/drawing/2014/main" id="{96E241ED-D712-2A4B-A114-89557047AD3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1" name="Rectangle 260">
            <a:extLst>
              <a:ext uri="{FF2B5EF4-FFF2-40B4-BE49-F238E27FC236}">
                <a16:creationId xmlns:a16="http://schemas.microsoft.com/office/drawing/2014/main" id="{EB0F5251-1D95-ED4C-8565-957856D4374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2" name="Rectangle 261">
            <a:extLst>
              <a:ext uri="{FF2B5EF4-FFF2-40B4-BE49-F238E27FC236}">
                <a16:creationId xmlns:a16="http://schemas.microsoft.com/office/drawing/2014/main" id="{47364BB3-89DE-AA41-AA13-BB896672ABA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3" name="Rectangle 262">
            <a:extLst>
              <a:ext uri="{FF2B5EF4-FFF2-40B4-BE49-F238E27FC236}">
                <a16:creationId xmlns:a16="http://schemas.microsoft.com/office/drawing/2014/main" id="{D6EE7ABF-A197-6446-845F-F855F2A0528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4" name="Rectangle 263">
            <a:extLst>
              <a:ext uri="{FF2B5EF4-FFF2-40B4-BE49-F238E27FC236}">
                <a16:creationId xmlns:a16="http://schemas.microsoft.com/office/drawing/2014/main" id="{DD049B77-05B6-C14C-AB20-346165F49DB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5" name="Rectangle 264">
            <a:extLst>
              <a:ext uri="{FF2B5EF4-FFF2-40B4-BE49-F238E27FC236}">
                <a16:creationId xmlns:a16="http://schemas.microsoft.com/office/drawing/2014/main" id="{D4EB4C12-FBF0-9E47-B8CA-2CACB3B48EA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6" name="Rectangle 265">
            <a:extLst>
              <a:ext uri="{FF2B5EF4-FFF2-40B4-BE49-F238E27FC236}">
                <a16:creationId xmlns:a16="http://schemas.microsoft.com/office/drawing/2014/main" id="{54DB4B8C-8054-B849-A8C9-D1DB52C3EA4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7" name="Rectangle 266">
            <a:extLst>
              <a:ext uri="{FF2B5EF4-FFF2-40B4-BE49-F238E27FC236}">
                <a16:creationId xmlns:a16="http://schemas.microsoft.com/office/drawing/2014/main" id="{1F5A813D-2BF5-2142-B380-9116D3344E5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8" name="Rectangle 267">
            <a:extLst>
              <a:ext uri="{FF2B5EF4-FFF2-40B4-BE49-F238E27FC236}">
                <a16:creationId xmlns:a16="http://schemas.microsoft.com/office/drawing/2014/main" id="{6DE0F04A-E797-8145-B646-F05AE79D961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69" name="Rectangle 268">
            <a:extLst>
              <a:ext uri="{FF2B5EF4-FFF2-40B4-BE49-F238E27FC236}">
                <a16:creationId xmlns:a16="http://schemas.microsoft.com/office/drawing/2014/main" id="{1D0658B0-2358-E44D-B713-8670BB19A38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0" name="Rectangle 269">
            <a:extLst>
              <a:ext uri="{FF2B5EF4-FFF2-40B4-BE49-F238E27FC236}">
                <a16:creationId xmlns:a16="http://schemas.microsoft.com/office/drawing/2014/main" id="{1C654736-D288-3F4D-AFA7-BDE1EA52702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1" name="Rectangle 270">
            <a:extLst>
              <a:ext uri="{FF2B5EF4-FFF2-40B4-BE49-F238E27FC236}">
                <a16:creationId xmlns:a16="http://schemas.microsoft.com/office/drawing/2014/main" id="{3C728F71-E3C3-E440-9797-F944FFC4AFA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2" name="Rectangle 271">
            <a:extLst>
              <a:ext uri="{FF2B5EF4-FFF2-40B4-BE49-F238E27FC236}">
                <a16:creationId xmlns:a16="http://schemas.microsoft.com/office/drawing/2014/main" id="{82D4B560-EA54-6943-A281-69C41667D0F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3" name="Rectangle 272">
            <a:extLst>
              <a:ext uri="{FF2B5EF4-FFF2-40B4-BE49-F238E27FC236}">
                <a16:creationId xmlns:a16="http://schemas.microsoft.com/office/drawing/2014/main" id="{0F863097-4B0D-0140-9693-C6E7B7D8171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4" name="Rectangle 273">
            <a:extLst>
              <a:ext uri="{FF2B5EF4-FFF2-40B4-BE49-F238E27FC236}">
                <a16:creationId xmlns:a16="http://schemas.microsoft.com/office/drawing/2014/main" id="{BFEEC98F-B529-A549-8C07-A9F9F497389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5" name="Rectangle 274">
            <a:extLst>
              <a:ext uri="{FF2B5EF4-FFF2-40B4-BE49-F238E27FC236}">
                <a16:creationId xmlns:a16="http://schemas.microsoft.com/office/drawing/2014/main" id="{D4A48924-3C21-8D48-93CF-4621625D2C0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6" name="Rectangle 275">
            <a:extLst>
              <a:ext uri="{FF2B5EF4-FFF2-40B4-BE49-F238E27FC236}">
                <a16:creationId xmlns:a16="http://schemas.microsoft.com/office/drawing/2014/main" id="{27B28552-B4DE-1849-A43C-83D99B94A00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7" name="Rectangle 276">
            <a:extLst>
              <a:ext uri="{FF2B5EF4-FFF2-40B4-BE49-F238E27FC236}">
                <a16:creationId xmlns:a16="http://schemas.microsoft.com/office/drawing/2014/main" id="{30885262-C977-594F-AFC9-511426EFCF1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8" name="Rectangle 277">
            <a:extLst>
              <a:ext uri="{FF2B5EF4-FFF2-40B4-BE49-F238E27FC236}">
                <a16:creationId xmlns:a16="http://schemas.microsoft.com/office/drawing/2014/main" id="{ADC4D6D4-51AC-3F49-AFAF-6FDB7CF6B21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79" name="Rectangle 278">
            <a:extLst>
              <a:ext uri="{FF2B5EF4-FFF2-40B4-BE49-F238E27FC236}">
                <a16:creationId xmlns:a16="http://schemas.microsoft.com/office/drawing/2014/main" id="{E44ED7B7-1E47-4D44-9745-FDC85FEE81D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0" name="Rectangle 279">
            <a:extLst>
              <a:ext uri="{FF2B5EF4-FFF2-40B4-BE49-F238E27FC236}">
                <a16:creationId xmlns:a16="http://schemas.microsoft.com/office/drawing/2014/main" id="{C451EE84-01A7-4147-8E09-E9E8EB512A8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1" name="Rectangle 280">
            <a:extLst>
              <a:ext uri="{FF2B5EF4-FFF2-40B4-BE49-F238E27FC236}">
                <a16:creationId xmlns:a16="http://schemas.microsoft.com/office/drawing/2014/main" id="{A7ABCADC-DD96-AF43-9154-25C4CA6400C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2" name="Rectangle 281">
            <a:extLst>
              <a:ext uri="{FF2B5EF4-FFF2-40B4-BE49-F238E27FC236}">
                <a16:creationId xmlns:a16="http://schemas.microsoft.com/office/drawing/2014/main" id="{23A6BF39-EC9D-DB40-B5E7-A32968A4CD6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3" name="Rectangle 282">
            <a:extLst>
              <a:ext uri="{FF2B5EF4-FFF2-40B4-BE49-F238E27FC236}">
                <a16:creationId xmlns:a16="http://schemas.microsoft.com/office/drawing/2014/main" id="{26D253E9-80BE-EB4A-8F2D-584DD8DBDB2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4" name="Rectangle 283">
            <a:extLst>
              <a:ext uri="{FF2B5EF4-FFF2-40B4-BE49-F238E27FC236}">
                <a16:creationId xmlns:a16="http://schemas.microsoft.com/office/drawing/2014/main" id="{440C2333-E1B4-6C4B-8C93-58F2889CAB9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5" name="Rectangle 284">
            <a:extLst>
              <a:ext uri="{FF2B5EF4-FFF2-40B4-BE49-F238E27FC236}">
                <a16:creationId xmlns:a16="http://schemas.microsoft.com/office/drawing/2014/main" id="{19295B06-BC95-AC47-9DE8-3B0FEFFE98A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6" name="Rectangle 285">
            <a:extLst>
              <a:ext uri="{FF2B5EF4-FFF2-40B4-BE49-F238E27FC236}">
                <a16:creationId xmlns:a16="http://schemas.microsoft.com/office/drawing/2014/main" id="{21335839-100F-7B4C-8FFD-EC411E91BEB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7" name="Rectangle 286">
            <a:extLst>
              <a:ext uri="{FF2B5EF4-FFF2-40B4-BE49-F238E27FC236}">
                <a16:creationId xmlns:a16="http://schemas.microsoft.com/office/drawing/2014/main" id="{8B6BB367-AF5C-B141-9805-60BEC6D4F8D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8" name="Rectangle 287">
            <a:extLst>
              <a:ext uri="{FF2B5EF4-FFF2-40B4-BE49-F238E27FC236}">
                <a16:creationId xmlns:a16="http://schemas.microsoft.com/office/drawing/2014/main" id="{39D9D839-4C46-5A4F-8F43-AE76F9C5CEB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89" name="Rectangle 288">
            <a:extLst>
              <a:ext uri="{FF2B5EF4-FFF2-40B4-BE49-F238E27FC236}">
                <a16:creationId xmlns:a16="http://schemas.microsoft.com/office/drawing/2014/main" id="{13A8BE59-D26D-3C4F-8572-6E493209B63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0" name="Rectangle 289">
            <a:extLst>
              <a:ext uri="{FF2B5EF4-FFF2-40B4-BE49-F238E27FC236}">
                <a16:creationId xmlns:a16="http://schemas.microsoft.com/office/drawing/2014/main" id="{00114261-3340-6243-8E43-FD15ED83B57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1" name="Rectangle 290">
            <a:extLst>
              <a:ext uri="{FF2B5EF4-FFF2-40B4-BE49-F238E27FC236}">
                <a16:creationId xmlns:a16="http://schemas.microsoft.com/office/drawing/2014/main" id="{3AB7FBBE-36FC-E149-8649-F786E5DAFD6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2" name="Rectangle 291">
            <a:extLst>
              <a:ext uri="{FF2B5EF4-FFF2-40B4-BE49-F238E27FC236}">
                <a16:creationId xmlns:a16="http://schemas.microsoft.com/office/drawing/2014/main" id="{D51C2705-2455-5E4D-B0E9-27320FB30B9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3" name="Rectangle 292">
            <a:extLst>
              <a:ext uri="{FF2B5EF4-FFF2-40B4-BE49-F238E27FC236}">
                <a16:creationId xmlns:a16="http://schemas.microsoft.com/office/drawing/2014/main" id="{FD4454B2-42F8-534A-B9C4-FBF084024C9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4" name="Rectangle 293">
            <a:extLst>
              <a:ext uri="{FF2B5EF4-FFF2-40B4-BE49-F238E27FC236}">
                <a16:creationId xmlns:a16="http://schemas.microsoft.com/office/drawing/2014/main" id="{3CFA75FE-02FB-A241-9A75-0862A6AEB76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5" name="Rectangle 294">
            <a:extLst>
              <a:ext uri="{FF2B5EF4-FFF2-40B4-BE49-F238E27FC236}">
                <a16:creationId xmlns:a16="http://schemas.microsoft.com/office/drawing/2014/main" id="{066D26D1-CF40-B44A-AB1D-0BB893F33E2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6" name="Rectangle 295">
            <a:extLst>
              <a:ext uri="{FF2B5EF4-FFF2-40B4-BE49-F238E27FC236}">
                <a16:creationId xmlns:a16="http://schemas.microsoft.com/office/drawing/2014/main" id="{6EB1492C-EC6A-374B-BA19-A125968ECC2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7" name="Rectangle 296">
            <a:extLst>
              <a:ext uri="{FF2B5EF4-FFF2-40B4-BE49-F238E27FC236}">
                <a16:creationId xmlns:a16="http://schemas.microsoft.com/office/drawing/2014/main" id="{05E0C422-C937-E948-9B60-EECE632D890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8" name="Rectangle 297">
            <a:extLst>
              <a:ext uri="{FF2B5EF4-FFF2-40B4-BE49-F238E27FC236}">
                <a16:creationId xmlns:a16="http://schemas.microsoft.com/office/drawing/2014/main" id="{56E1BCCB-5EE7-734D-B461-A1D644B4607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299" name="Rectangle 298">
            <a:extLst>
              <a:ext uri="{FF2B5EF4-FFF2-40B4-BE49-F238E27FC236}">
                <a16:creationId xmlns:a16="http://schemas.microsoft.com/office/drawing/2014/main" id="{2925E028-A2A1-7041-99EC-5C29330EF16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0" name="Rectangle 299">
            <a:extLst>
              <a:ext uri="{FF2B5EF4-FFF2-40B4-BE49-F238E27FC236}">
                <a16:creationId xmlns:a16="http://schemas.microsoft.com/office/drawing/2014/main" id="{F36CB87E-6A22-4C44-8DEA-ABF41B018F5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1" name="Rectangle 300">
            <a:extLst>
              <a:ext uri="{FF2B5EF4-FFF2-40B4-BE49-F238E27FC236}">
                <a16:creationId xmlns:a16="http://schemas.microsoft.com/office/drawing/2014/main" id="{B0F4121E-2F38-0941-92D1-10A628829A3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2" name="Rectangle 301">
            <a:extLst>
              <a:ext uri="{FF2B5EF4-FFF2-40B4-BE49-F238E27FC236}">
                <a16:creationId xmlns:a16="http://schemas.microsoft.com/office/drawing/2014/main" id="{EC4C2CC6-4AA3-3F4C-9793-32AE61672B0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3" name="Rectangle 302">
            <a:extLst>
              <a:ext uri="{FF2B5EF4-FFF2-40B4-BE49-F238E27FC236}">
                <a16:creationId xmlns:a16="http://schemas.microsoft.com/office/drawing/2014/main" id="{0D1C4D3D-1028-1A47-B8C5-171499B4F42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4" name="Rectangle 303">
            <a:extLst>
              <a:ext uri="{FF2B5EF4-FFF2-40B4-BE49-F238E27FC236}">
                <a16:creationId xmlns:a16="http://schemas.microsoft.com/office/drawing/2014/main" id="{0955737D-A239-4142-9813-20423F72D27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5" name="Rectangle 304">
            <a:extLst>
              <a:ext uri="{FF2B5EF4-FFF2-40B4-BE49-F238E27FC236}">
                <a16:creationId xmlns:a16="http://schemas.microsoft.com/office/drawing/2014/main" id="{8055BBBC-98CF-6048-A47D-76FB288D645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6" name="Rectangle 305">
            <a:extLst>
              <a:ext uri="{FF2B5EF4-FFF2-40B4-BE49-F238E27FC236}">
                <a16:creationId xmlns:a16="http://schemas.microsoft.com/office/drawing/2014/main" id="{A6605369-A727-714D-8F4D-1B26A87F90D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7" name="Rectangle 306">
            <a:extLst>
              <a:ext uri="{FF2B5EF4-FFF2-40B4-BE49-F238E27FC236}">
                <a16:creationId xmlns:a16="http://schemas.microsoft.com/office/drawing/2014/main" id="{F1C88E84-E246-6845-9D73-D9E31504EF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8" name="Rectangle 307">
            <a:extLst>
              <a:ext uri="{FF2B5EF4-FFF2-40B4-BE49-F238E27FC236}">
                <a16:creationId xmlns:a16="http://schemas.microsoft.com/office/drawing/2014/main" id="{D35225D9-973E-7D4C-BF37-A15DF6BF782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09" name="Rectangle 308">
            <a:extLst>
              <a:ext uri="{FF2B5EF4-FFF2-40B4-BE49-F238E27FC236}">
                <a16:creationId xmlns:a16="http://schemas.microsoft.com/office/drawing/2014/main" id="{6042CD82-4BBD-994F-B144-2EF5158C540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0" name="Rectangle 309">
            <a:extLst>
              <a:ext uri="{FF2B5EF4-FFF2-40B4-BE49-F238E27FC236}">
                <a16:creationId xmlns:a16="http://schemas.microsoft.com/office/drawing/2014/main" id="{9005E17C-DC58-E845-AE90-F3AA3A72DFA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1" name="Rectangle 310">
            <a:extLst>
              <a:ext uri="{FF2B5EF4-FFF2-40B4-BE49-F238E27FC236}">
                <a16:creationId xmlns:a16="http://schemas.microsoft.com/office/drawing/2014/main" id="{7CA664D2-1662-DB4A-88EF-2FA376DC024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2" name="Rectangle 311">
            <a:extLst>
              <a:ext uri="{FF2B5EF4-FFF2-40B4-BE49-F238E27FC236}">
                <a16:creationId xmlns:a16="http://schemas.microsoft.com/office/drawing/2014/main" id="{F6A8236E-0279-7246-B70E-8BDD4C9D0F0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3" name="Rectangle 312">
            <a:extLst>
              <a:ext uri="{FF2B5EF4-FFF2-40B4-BE49-F238E27FC236}">
                <a16:creationId xmlns:a16="http://schemas.microsoft.com/office/drawing/2014/main" id="{591D7BC6-4D41-C449-98A8-7B5747EAED7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4" name="Rectangle 313">
            <a:extLst>
              <a:ext uri="{FF2B5EF4-FFF2-40B4-BE49-F238E27FC236}">
                <a16:creationId xmlns:a16="http://schemas.microsoft.com/office/drawing/2014/main" id="{46C71A37-CF1C-C64F-88D2-8B3BCA372BA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5" name="Rectangle 314">
            <a:extLst>
              <a:ext uri="{FF2B5EF4-FFF2-40B4-BE49-F238E27FC236}">
                <a16:creationId xmlns:a16="http://schemas.microsoft.com/office/drawing/2014/main" id="{6E44A6C4-70B3-9848-A8B0-82A856D3F63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6" name="Rectangle 315">
            <a:extLst>
              <a:ext uri="{FF2B5EF4-FFF2-40B4-BE49-F238E27FC236}">
                <a16:creationId xmlns:a16="http://schemas.microsoft.com/office/drawing/2014/main" id="{561B6F94-1235-294A-BAFF-91CA76A52BA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7" name="Rectangle 316">
            <a:extLst>
              <a:ext uri="{FF2B5EF4-FFF2-40B4-BE49-F238E27FC236}">
                <a16:creationId xmlns:a16="http://schemas.microsoft.com/office/drawing/2014/main" id="{70F37DAF-A3F1-CA47-8BD1-1D08674C9C6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8" name="Rectangle 317">
            <a:extLst>
              <a:ext uri="{FF2B5EF4-FFF2-40B4-BE49-F238E27FC236}">
                <a16:creationId xmlns:a16="http://schemas.microsoft.com/office/drawing/2014/main" id="{5B1A0285-F931-1146-BF84-526E6C330D2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19" name="Rectangle 318">
            <a:extLst>
              <a:ext uri="{FF2B5EF4-FFF2-40B4-BE49-F238E27FC236}">
                <a16:creationId xmlns:a16="http://schemas.microsoft.com/office/drawing/2014/main" id="{D2E4162F-221C-1F41-A6FA-45B454CB6BF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0" name="Rectangle 319">
            <a:extLst>
              <a:ext uri="{FF2B5EF4-FFF2-40B4-BE49-F238E27FC236}">
                <a16:creationId xmlns:a16="http://schemas.microsoft.com/office/drawing/2014/main" id="{0767F65E-39E4-5E4E-8176-59ADD8E268E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1" name="Rectangle 320">
            <a:extLst>
              <a:ext uri="{FF2B5EF4-FFF2-40B4-BE49-F238E27FC236}">
                <a16:creationId xmlns:a16="http://schemas.microsoft.com/office/drawing/2014/main" id="{B45BC23F-A8A6-374E-AC65-3F7828069D0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2" name="Rectangle 321">
            <a:extLst>
              <a:ext uri="{FF2B5EF4-FFF2-40B4-BE49-F238E27FC236}">
                <a16:creationId xmlns:a16="http://schemas.microsoft.com/office/drawing/2014/main" id="{88878DAE-892D-914A-8990-0F77AFA7D857}"/>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3" name="Rectangle 322">
            <a:extLst>
              <a:ext uri="{FF2B5EF4-FFF2-40B4-BE49-F238E27FC236}">
                <a16:creationId xmlns:a16="http://schemas.microsoft.com/office/drawing/2014/main" id="{BF9AE657-DB53-0746-9200-F52C88089C6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4" name="Rectangle 323">
            <a:extLst>
              <a:ext uri="{FF2B5EF4-FFF2-40B4-BE49-F238E27FC236}">
                <a16:creationId xmlns:a16="http://schemas.microsoft.com/office/drawing/2014/main" id="{AF44B49C-F747-1649-BB7A-F6B8446B9C9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5" name="Rectangle 324">
            <a:extLst>
              <a:ext uri="{FF2B5EF4-FFF2-40B4-BE49-F238E27FC236}">
                <a16:creationId xmlns:a16="http://schemas.microsoft.com/office/drawing/2014/main" id="{3E50190A-E0C1-AA49-B41F-9BD6FD17EF43}"/>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6" name="Rectangle 325">
            <a:extLst>
              <a:ext uri="{FF2B5EF4-FFF2-40B4-BE49-F238E27FC236}">
                <a16:creationId xmlns:a16="http://schemas.microsoft.com/office/drawing/2014/main" id="{DC2EDE50-44D7-754D-A045-88CC7F0350F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7" name="Rectangle 326">
            <a:extLst>
              <a:ext uri="{FF2B5EF4-FFF2-40B4-BE49-F238E27FC236}">
                <a16:creationId xmlns:a16="http://schemas.microsoft.com/office/drawing/2014/main" id="{92C65697-56B5-A444-97F5-DCF4D6BF66A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8" name="Rectangle 327">
            <a:extLst>
              <a:ext uri="{FF2B5EF4-FFF2-40B4-BE49-F238E27FC236}">
                <a16:creationId xmlns:a16="http://schemas.microsoft.com/office/drawing/2014/main" id="{A083E313-0691-CC48-B5AC-C580BA74961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29" name="Rectangle 328">
            <a:extLst>
              <a:ext uri="{FF2B5EF4-FFF2-40B4-BE49-F238E27FC236}">
                <a16:creationId xmlns:a16="http://schemas.microsoft.com/office/drawing/2014/main" id="{EE2E554C-F646-1143-A362-619501004FC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0" name="Rectangle 329">
            <a:extLst>
              <a:ext uri="{FF2B5EF4-FFF2-40B4-BE49-F238E27FC236}">
                <a16:creationId xmlns:a16="http://schemas.microsoft.com/office/drawing/2014/main" id="{A4D6C011-62F9-994E-A673-E86B7CFA968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1" name="Rectangle 330">
            <a:extLst>
              <a:ext uri="{FF2B5EF4-FFF2-40B4-BE49-F238E27FC236}">
                <a16:creationId xmlns:a16="http://schemas.microsoft.com/office/drawing/2014/main" id="{623B62DD-6EE2-1644-85E8-CEBC337C293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2" name="Rectangle 331">
            <a:extLst>
              <a:ext uri="{FF2B5EF4-FFF2-40B4-BE49-F238E27FC236}">
                <a16:creationId xmlns:a16="http://schemas.microsoft.com/office/drawing/2014/main" id="{67AFFA24-6ECE-BD46-8DD8-2BD5262CB92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3" name="Rectangle 332">
            <a:extLst>
              <a:ext uri="{FF2B5EF4-FFF2-40B4-BE49-F238E27FC236}">
                <a16:creationId xmlns:a16="http://schemas.microsoft.com/office/drawing/2014/main" id="{CDE015EC-8B06-024D-858A-9A5853EA5C9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4" name="Rectangle 333">
            <a:extLst>
              <a:ext uri="{FF2B5EF4-FFF2-40B4-BE49-F238E27FC236}">
                <a16:creationId xmlns:a16="http://schemas.microsoft.com/office/drawing/2014/main" id="{AA4CA62C-608C-E643-B0BF-1A6CEF0947D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5" name="Rectangle 334">
            <a:extLst>
              <a:ext uri="{FF2B5EF4-FFF2-40B4-BE49-F238E27FC236}">
                <a16:creationId xmlns:a16="http://schemas.microsoft.com/office/drawing/2014/main" id="{42A9A53E-D943-AE4F-A544-CF7CB62EE2A0}"/>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6" name="Rectangle 335">
            <a:extLst>
              <a:ext uri="{FF2B5EF4-FFF2-40B4-BE49-F238E27FC236}">
                <a16:creationId xmlns:a16="http://schemas.microsoft.com/office/drawing/2014/main" id="{494DC26E-900C-E34B-87D9-F146C17BA1D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7" name="Rectangle 336">
            <a:extLst>
              <a:ext uri="{FF2B5EF4-FFF2-40B4-BE49-F238E27FC236}">
                <a16:creationId xmlns:a16="http://schemas.microsoft.com/office/drawing/2014/main" id="{B7F7B2F4-B767-1342-90B5-FA781118E54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8" name="Rectangle 337">
            <a:extLst>
              <a:ext uri="{FF2B5EF4-FFF2-40B4-BE49-F238E27FC236}">
                <a16:creationId xmlns:a16="http://schemas.microsoft.com/office/drawing/2014/main" id="{5C7E9D14-E309-8442-B56E-A4763317E35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39" name="Rectangle 338">
            <a:extLst>
              <a:ext uri="{FF2B5EF4-FFF2-40B4-BE49-F238E27FC236}">
                <a16:creationId xmlns:a16="http://schemas.microsoft.com/office/drawing/2014/main" id="{6BB6337A-6640-C642-9BAB-FD091B777B8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0" name="Rectangle 339">
            <a:extLst>
              <a:ext uri="{FF2B5EF4-FFF2-40B4-BE49-F238E27FC236}">
                <a16:creationId xmlns:a16="http://schemas.microsoft.com/office/drawing/2014/main" id="{6A7A2DA4-1257-C542-A71B-ED2956E36BE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1" name="Rectangle 340">
            <a:extLst>
              <a:ext uri="{FF2B5EF4-FFF2-40B4-BE49-F238E27FC236}">
                <a16:creationId xmlns:a16="http://schemas.microsoft.com/office/drawing/2014/main" id="{1772E47C-608A-4448-A661-03AAFCED711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2" name="Rectangle 341">
            <a:extLst>
              <a:ext uri="{FF2B5EF4-FFF2-40B4-BE49-F238E27FC236}">
                <a16:creationId xmlns:a16="http://schemas.microsoft.com/office/drawing/2014/main" id="{4EFC7423-6957-934F-8E42-E2255BE08B1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3" name="Rectangle 342">
            <a:extLst>
              <a:ext uri="{FF2B5EF4-FFF2-40B4-BE49-F238E27FC236}">
                <a16:creationId xmlns:a16="http://schemas.microsoft.com/office/drawing/2014/main" id="{939F5BEE-8A04-6F41-BCBA-4C1D949B39CC}"/>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4" name="Rectangle 343">
            <a:extLst>
              <a:ext uri="{FF2B5EF4-FFF2-40B4-BE49-F238E27FC236}">
                <a16:creationId xmlns:a16="http://schemas.microsoft.com/office/drawing/2014/main" id="{93CA1A34-18B0-C44A-80BA-123847E91B6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5" name="Rectangle 344">
            <a:extLst>
              <a:ext uri="{FF2B5EF4-FFF2-40B4-BE49-F238E27FC236}">
                <a16:creationId xmlns:a16="http://schemas.microsoft.com/office/drawing/2014/main" id="{5BA086D5-A1A3-9047-8189-E3CFD25888C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6" name="Rectangle 345">
            <a:extLst>
              <a:ext uri="{FF2B5EF4-FFF2-40B4-BE49-F238E27FC236}">
                <a16:creationId xmlns:a16="http://schemas.microsoft.com/office/drawing/2014/main" id="{2A764116-00E2-374A-BF3E-CCCD98C8843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7" name="Rectangle 346">
            <a:extLst>
              <a:ext uri="{FF2B5EF4-FFF2-40B4-BE49-F238E27FC236}">
                <a16:creationId xmlns:a16="http://schemas.microsoft.com/office/drawing/2014/main" id="{DE81AFA5-2C68-5942-BB77-DDA2E9B75298}"/>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8" name="Rectangle 347">
            <a:extLst>
              <a:ext uri="{FF2B5EF4-FFF2-40B4-BE49-F238E27FC236}">
                <a16:creationId xmlns:a16="http://schemas.microsoft.com/office/drawing/2014/main" id="{ADA40B77-3F4F-2548-8B55-B8E0C2E933A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49" name="Rectangle 348">
            <a:extLst>
              <a:ext uri="{FF2B5EF4-FFF2-40B4-BE49-F238E27FC236}">
                <a16:creationId xmlns:a16="http://schemas.microsoft.com/office/drawing/2014/main" id="{3505E741-F8B1-C340-A5F3-3F0ABF84C756}"/>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0" name="Rectangle 349">
            <a:extLst>
              <a:ext uri="{FF2B5EF4-FFF2-40B4-BE49-F238E27FC236}">
                <a16:creationId xmlns:a16="http://schemas.microsoft.com/office/drawing/2014/main" id="{00AC5D9A-5E19-C84C-ADDE-DE25FB714059}"/>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1" name="Rectangle 350">
            <a:extLst>
              <a:ext uri="{FF2B5EF4-FFF2-40B4-BE49-F238E27FC236}">
                <a16:creationId xmlns:a16="http://schemas.microsoft.com/office/drawing/2014/main" id="{4B093B5D-35EB-0742-8CFE-E5B6508E7551}"/>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2" name="Rectangle 351">
            <a:extLst>
              <a:ext uri="{FF2B5EF4-FFF2-40B4-BE49-F238E27FC236}">
                <a16:creationId xmlns:a16="http://schemas.microsoft.com/office/drawing/2014/main" id="{9A2ADF38-B7B5-3740-80FF-3AFEA518550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3" name="Rectangle 352">
            <a:extLst>
              <a:ext uri="{FF2B5EF4-FFF2-40B4-BE49-F238E27FC236}">
                <a16:creationId xmlns:a16="http://schemas.microsoft.com/office/drawing/2014/main" id="{4BEFCDAB-D80C-724A-84B0-2BAB8C262CFD}"/>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4" name="Rectangle 353">
            <a:extLst>
              <a:ext uri="{FF2B5EF4-FFF2-40B4-BE49-F238E27FC236}">
                <a16:creationId xmlns:a16="http://schemas.microsoft.com/office/drawing/2014/main" id="{F72264E9-8B58-DC4B-818F-83F80F7125E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5" name="Rectangle 354">
            <a:extLst>
              <a:ext uri="{FF2B5EF4-FFF2-40B4-BE49-F238E27FC236}">
                <a16:creationId xmlns:a16="http://schemas.microsoft.com/office/drawing/2014/main" id="{A617E1D9-2DF3-AB40-A9E5-0BC39E06BD9F}"/>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6" name="Rectangle 355">
            <a:extLst>
              <a:ext uri="{FF2B5EF4-FFF2-40B4-BE49-F238E27FC236}">
                <a16:creationId xmlns:a16="http://schemas.microsoft.com/office/drawing/2014/main" id="{6CA6E511-7E5F-FB48-B342-EBA45AE134A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7" name="Rectangle 356">
            <a:extLst>
              <a:ext uri="{FF2B5EF4-FFF2-40B4-BE49-F238E27FC236}">
                <a16:creationId xmlns:a16="http://schemas.microsoft.com/office/drawing/2014/main" id="{40190FB4-04B6-384F-B76D-D7A6CF308EAA}"/>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8" name="Rectangle 357">
            <a:extLst>
              <a:ext uri="{FF2B5EF4-FFF2-40B4-BE49-F238E27FC236}">
                <a16:creationId xmlns:a16="http://schemas.microsoft.com/office/drawing/2014/main" id="{8732AFB2-140D-FC4F-AF47-F2731E96C4BE}"/>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59" name="Rectangle 358">
            <a:extLst>
              <a:ext uri="{FF2B5EF4-FFF2-40B4-BE49-F238E27FC236}">
                <a16:creationId xmlns:a16="http://schemas.microsoft.com/office/drawing/2014/main" id="{5AE0C2D0-5745-B74B-B527-34578003FE74}"/>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0" name="Rectangle 359">
            <a:extLst>
              <a:ext uri="{FF2B5EF4-FFF2-40B4-BE49-F238E27FC236}">
                <a16:creationId xmlns:a16="http://schemas.microsoft.com/office/drawing/2014/main" id="{6AB44B17-EE58-134F-8B95-057E6D3CC942}"/>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1" name="Rectangle 360">
            <a:extLst>
              <a:ext uri="{FF2B5EF4-FFF2-40B4-BE49-F238E27FC236}">
                <a16:creationId xmlns:a16="http://schemas.microsoft.com/office/drawing/2014/main" id="{A384D849-255B-E346-BDB0-8A9E30C38905}"/>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362" name="Rectangle 361">
            <a:extLst>
              <a:ext uri="{FF2B5EF4-FFF2-40B4-BE49-F238E27FC236}">
                <a16:creationId xmlns:a16="http://schemas.microsoft.com/office/drawing/2014/main" id="{8B687067-C6CE-244B-A082-BC370ABF595B}"/>
              </a:ext>
            </a:extLst>
          </p:cNvPr>
          <p:cNvSpPr/>
          <p:nvPr/>
        </p:nvSpPr>
        <p:spPr>
          <a:xfrm>
            <a:off x="355881" y="6038834"/>
            <a:ext cx="525721" cy="525421"/>
          </a:xfrm>
          <a:prstGeom prst="rect">
            <a:avLst/>
          </a:prstGeom>
          <a:solidFill>
            <a:srgbClr val="002060">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pic>
        <p:nvPicPr>
          <p:cNvPr id="363" name="Picture 14">
            <a:extLst>
              <a:ext uri="{FF2B5EF4-FFF2-40B4-BE49-F238E27FC236}">
                <a16:creationId xmlns:a16="http://schemas.microsoft.com/office/drawing/2014/main" id="{BADCE0FE-DF74-4B78-BD84-95F19E6E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18">
            <a:extLst>
              <a:ext uri="{FF2B5EF4-FFF2-40B4-BE49-F238E27FC236}">
                <a16:creationId xmlns:a16="http://schemas.microsoft.com/office/drawing/2014/main" id="{8ABD7AC6-3227-4748-9196-48436372E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45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7480089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341029"/>
            <a:ext cx="2915605" cy="3170099"/>
          </a:xfrm>
          <a:prstGeom prst="rect">
            <a:avLst/>
          </a:prstGeom>
          <a:noFill/>
        </p:spPr>
        <p:txBody>
          <a:bodyPr wrap="square" rtlCol="0" anchor="ctr">
            <a:spAutoFit/>
          </a:bodyPr>
          <a:lstStyle/>
          <a:p>
            <a:pPr algn="ctr"/>
            <a:r>
              <a:rPr lang="en-US" sz="4000">
                <a:latin typeface="Bradley Hand" pitchFamily="2" charset="77"/>
              </a:rPr>
              <a:t>What do you notice?</a:t>
            </a:r>
          </a:p>
          <a:p>
            <a:pPr algn="ctr"/>
            <a:r>
              <a:rPr lang="en-US" sz="4000">
                <a:latin typeface="Bradley Hand" pitchFamily="2" charset="77"/>
              </a:rPr>
              <a:t>What do you wonder?</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38197" y="3152223"/>
            <a:ext cx="3001869" cy="1200329"/>
          </a:xfrm>
          <a:prstGeom prst="rect">
            <a:avLst/>
          </a:prstGeom>
          <a:noFill/>
        </p:spPr>
        <p:txBody>
          <a:bodyPr wrap="square" rtlCol="0" anchor="ctr">
            <a:spAutoFit/>
          </a:bodyPr>
          <a:lstStyle/>
          <a:p>
            <a:pPr algn="ctr"/>
            <a:r>
              <a:rPr lang="en-US" sz="3600">
                <a:latin typeface="Marker Felt Thin" panose="02000400000000000000" pitchFamily="2" charset="77"/>
              </a:rPr>
              <a:t>Interesting Relationships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6"/>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389045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2050" name="Picture 2" descr="'Sol LeWitt Upside Down' d'Haegue Yang (Biennale de Lyon 2015)">
            <a:extLst>
              <a:ext uri="{FF2B5EF4-FFF2-40B4-BE49-F238E27FC236}">
                <a16:creationId xmlns:a16="http://schemas.microsoft.com/office/drawing/2014/main" id="{113916F0-3546-4B08-90D5-C3B9E99D4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8" y="1747731"/>
            <a:ext cx="6099881" cy="406857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3F313C-9E52-40C9-AD63-660A3D665D5E}"/>
              </a:ext>
            </a:extLst>
          </p:cNvPr>
          <p:cNvSpPr txBox="1"/>
          <p:nvPr/>
        </p:nvSpPr>
        <p:spPr>
          <a:xfrm>
            <a:off x="462953" y="1113419"/>
            <a:ext cx="4867036" cy="584775"/>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What do you notice?</a:t>
            </a:r>
          </a:p>
        </p:txBody>
      </p:sp>
      <p:sp>
        <p:nvSpPr>
          <p:cNvPr id="7" name="TextBox 6">
            <a:extLst>
              <a:ext uri="{FF2B5EF4-FFF2-40B4-BE49-F238E27FC236}">
                <a16:creationId xmlns:a16="http://schemas.microsoft.com/office/drawing/2014/main" id="{624CEB60-DFF5-4F0C-83C1-771CFC065449}"/>
              </a:ext>
            </a:extLst>
          </p:cNvPr>
          <p:cNvSpPr txBox="1"/>
          <p:nvPr/>
        </p:nvSpPr>
        <p:spPr>
          <a:xfrm>
            <a:off x="6594860" y="5977943"/>
            <a:ext cx="5102159" cy="584775"/>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4195153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2050" name="Picture 2" descr="'Sol LeWitt Upside Down' d'Haegue Yang (Biennale de Lyon 2015)">
            <a:extLst>
              <a:ext uri="{FF2B5EF4-FFF2-40B4-BE49-F238E27FC236}">
                <a16:creationId xmlns:a16="http://schemas.microsoft.com/office/drawing/2014/main" id="{113916F0-3546-4B08-90D5-C3B9E99D4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350" y="1113419"/>
            <a:ext cx="2802292" cy="18691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3F313C-9E52-40C9-AD63-660A3D665D5E}"/>
              </a:ext>
            </a:extLst>
          </p:cNvPr>
          <p:cNvSpPr txBox="1"/>
          <p:nvPr/>
        </p:nvSpPr>
        <p:spPr>
          <a:xfrm>
            <a:off x="818086" y="1113419"/>
            <a:ext cx="3200719" cy="400110"/>
          </a:xfrm>
          <a:prstGeom prst="rect">
            <a:avLst/>
          </a:prstGeom>
          <a:noFill/>
        </p:spPr>
        <p:txBody>
          <a:bodyPr wrap="square" rtlCol="0">
            <a:spAutoFit/>
          </a:bodyPr>
          <a:lstStyle/>
          <a:p>
            <a:pPr algn="ctr"/>
            <a:r>
              <a:rPr lang="en-US" sz="2000" b="1">
                <a:latin typeface="Cavolini" panose="03000502040302020204" pitchFamily="66" charset="0"/>
                <a:cs typeface="Cavolini" panose="03000502040302020204" pitchFamily="66" charset="0"/>
              </a:rPr>
              <a:t>What do you notice?</a:t>
            </a:r>
          </a:p>
        </p:txBody>
      </p:sp>
      <p:sp>
        <p:nvSpPr>
          <p:cNvPr id="7" name="TextBox 6">
            <a:extLst>
              <a:ext uri="{FF2B5EF4-FFF2-40B4-BE49-F238E27FC236}">
                <a16:creationId xmlns:a16="http://schemas.microsoft.com/office/drawing/2014/main" id="{624CEB60-DFF5-4F0C-83C1-771CFC065449}"/>
              </a:ext>
            </a:extLst>
          </p:cNvPr>
          <p:cNvSpPr txBox="1"/>
          <p:nvPr/>
        </p:nvSpPr>
        <p:spPr>
          <a:xfrm>
            <a:off x="8218187" y="1113419"/>
            <a:ext cx="3200719" cy="400110"/>
          </a:xfrm>
          <a:prstGeom prst="rect">
            <a:avLst/>
          </a:prstGeom>
          <a:noFill/>
        </p:spPr>
        <p:txBody>
          <a:bodyPr wrap="square" rtlCol="0">
            <a:spAutoFit/>
          </a:bodyPr>
          <a:lstStyle/>
          <a:p>
            <a:pPr algn="ctr"/>
            <a:r>
              <a:rPr lang="en-US" sz="2000"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286005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8" name="Picture 7">
            <a:extLst>
              <a:ext uri="{FF2B5EF4-FFF2-40B4-BE49-F238E27FC236}">
                <a16:creationId xmlns:a16="http://schemas.microsoft.com/office/drawing/2014/main" id="{EAFF2638-4C7D-724F-8C40-6B4C1FDAB42F}"/>
              </a:ext>
            </a:extLst>
          </p:cNvPr>
          <p:cNvPicPr>
            <a:picLocks noChangeAspect="1"/>
          </p:cNvPicPr>
          <p:nvPr/>
        </p:nvPicPr>
        <p:blipFill>
          <a:blip r:embed="rId3"/>
          <a:stretch>
            <a:fillRect/>
          </a:stretch>
        </p:blipFill>
        <p:spPr>
          <a:xfrm>
            <a:off x="2691608" y="3919941"/>
            <a:ext cx="2133754" cy="2120581"/>
          </a:xfrm>
          <a:prstGeom prst="rect">
            <a:avLst/>
          </a:prstGeom>
        </p:spPr>
      </p:pic>
      <p:sp>
        <p:nvSpPr>
          <p:cNvPr id="9" name="TextBox 8">
            <a:extLst>
              <a:ext uri="{FF2B5EF4-FFF2-40B4-BE49-F238E27FC236}">
                <a16:creationId xmlns:a16="http://schemas.microsoft.com/office/drawing/2014/main" id="{5BA13249-3F3E-5146-B5D7-231EEAE057F0}"/>
              </a:ext>
            </a:extLst>
          </p:cNvPr>
          <p:cNvSpPr txBox="1"/>
          <p:nvPr/>
        </p:nvSpPr>
        <p:spPr>
          <a:xfrm>
            <a:off x="200526" y="1912667"/>
            <a:ext cx="11753372" cy="1323439"/>
          </a:xfrm>
          <a:prstGeom prst="rect">
            <a:avLst/>
          </a:prstGeom>
          <a:noFill/>
        </p:spPr>
        <p:txBody>
          <a:bodyPr wrap="square" rtlCol="0">
            <a:spAutoFit/>
          </a:bodyPr>
          <a:lstStyle/>
          <a:p>
            <a:pPr algn="ctr"/>
            <a:r>
              <a:rPr lang="en-US" sz="4000">
                <a:latin typeface="Cavolini" panose="03000502040302020204" pitchFamily="66" charset="0"/>
                <a:cs typeface="Cavolini" panose="03000502040302020204" pitchFamily="66" charset="0"/>
              </a:rPr>
              <a:t>Want to learn more about Sol </a:t>
            </a:r>
            <a:r>
              <a:rPr lang="en-US" sz="4000" err="1">
                <a:latin typeface="Cavolini" panose="03000502040302020204" pitchFamily="66" charset="0"/>
                <a:cs typeface="Cavolini" panose="03000502040302020204" pitchFamily="66" charset="0"/>
              </a:rPr>
              <a:t>LeWitt</a:t>
            </a:r>
            <a:r>
              <a:rPr lang="en-US" sz="4000">
                <a:latin typeface="Cavolini" panose="03000502040302020204" pitchFamily="66" charset="0"/>
                <a:cs typeface="Cavolini" panose="03000502040302020204" pitchFamily="66" charset="0"/>
              </a:rPr>
              <a:t>?</a:t>
            </a:r>
          </a:p>
          <a:p>
            <a:pPr algn="ctr"/>
            <a:r>
              <a:rPr lang="en-US" sz="4000">
                <a:latin typeface="Cavolini" panose="03000502040302020204" pitchFamily="66" charset="0"/>
                <a:cs typeface="Cavolini" panose="03000502040302020204" pitchFamily="66" charset="0"/>
              </a:rPr>
              <a:t>Try out the app here</a:t>
            </a:r>
            <a:endParaRPr lang="en-CA" sz="4000">
              <a:latin typeface="Cavolini" panose="03000502040302020204" pitchFamily="66" charset="0"/>
              <a:cs typeface="Cavolini" panose="03000502040302020204" pitchFamily="66" charset="0"/>
            </a:endParaRPr>
          </a:p>
        </p:txBody>
      </p:sp>
      <p:pic>
        <p:nvPicPr>
          <p:cNvPr id="10" name="Picture 9">
            <a:extLst>
              <a:ext uri="{FF2B5EF4-FFF2-40B4-BE49-F238E27FC236}">
                <a16:creationId xmlns:a16="http://schemas.microsoft.com/office/drawing/2014/main" id="{8F529FAC-DC3A-9D41-85E3-E0E815BE470A}"/>
              </a:ext>
            </a:extLst>
          </p:cNvPr>
          <p:cNvPicPr>
            <a:picLocks noChangeAspect="1"/>
          </p:cNvPicPr>
          <p:nvPr/>
        </p:nvPicPr>
        <p:blipFill>
          <a:blip r:embed="rId4"/>
          <a:stretch>
            <a:fillRect/>
          </a:stretch>
        </p:blipFill>
        <p:spPr>
          <a:xfrm>
            <a:off x="7411116" y="3919941"/>
            <a:ext cx="2120581" cy="2120581"/>
          </a:xfrm>
          <a:prstGeom prst="rect">
            <a:avLst/>
          </a:prstGeom>
        </p:spPr>
      </p:pic>
      <p:sp>
        <p:nvSpPr>
          <p:cNvPr id="11" name="TextBox 10">
            <a:extLst>
              <a:ext uri="{FF2B5EF4-FFF2-40B4-BE49-F238E27FC236}">
                <a16:creationId xmlns:a16="http://schemas.microsoft.com/office/drawing/2014/main" id="{23D1E917-2008-9443-ABE6-D9E8221889DB}"/>
              </a:ext>
            </a:extLst>
          </p:cNvPr>
          <p:cNvSpPr txBox="1"/>
          <p:nvPr/>
        </p:nvSpPr>
        <p:spPr>
          <a:xfrm>
            <a:off x="1529244" y="3522457"/>
            <a:ext cx="4283465" cy="400110"/>
          </a:xfrm>
          <a:prstGeom prst="rect">
            <a:avLst/>
          </a:prstGeom>
          <a:noFill/>
        </p:spPr>
        <p:txBody>
          <a:bodyPr wrap="square" rtlCol="0">
            <a:spAutoFit/>
          </a:bodyPr>
          <a:lstStyle/>
          <a:p>
            <a:pPr algn="ctr"/>
            <a:r>
              <a:rPr lang="en-US" sz="2000">
                <a:latin typeface="Cavolini" panose="03000502040302020204" pitchFamily="66" charset="0"/>
                <a:cs typeface="Cavolini" panose="03000502040302020204" pitchFamily="66" charset="0"/>
              </a:rPr>
              <a:t>Google Play Store</a:t>
            </a:r>
            <a:endParaRPr lang="en-CA" sz="2000">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350CABE3-01B1-2F45-87C9-C3A263FA7AAD}"/>
              </a:ext>
            </a:extLst>
          </p:cNvPr>
          <p:cNvSpPr txBox="1"/>
          <p:nvPr/>
        </p:nvSpPr>
        <p:spPr>
          <a:xfrm>
            <a:off x="6379292" y="3522457"/>
            <a:ext cx="4039633" cy="400110"/>
          </a:xfrm>
          <a:prstGeom prst="rect">
            <a:avLst/>
          </a:prstGeom>
          <a:noFill/>
        </p:spPr>
        <p:txBody>
          <a:bodyPr wrap="square" rtlCol="0">
            <a:spAutoFit/>
          </a:bodyPr>
          <a:lstStyle/>
          <a:p>
            <a:pPr algn="ctr"/>
            <a:r>
              <a:rPr lang="en-US" sz="2000">
                <a:latin typeface="Cavolini" panose="03000502040302020204" pitchFamily="66" charset="0"/>
                <a:cs typeface="Cavolini" panose="03000502040302020204" pitchFamily="66" charset="0"/>
              </a:rPr>
              <a:t>Apple App  Store</a:t>
            </a:r>
            <a:endParaRPr lang="en-CA" sz="20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497962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3540764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pic>
        <p:nvPicPr>
          <p:cNvPr id="2" name="Online Media 1" descr="Picture Story (wild.maths.org)">
            <a:hlinkClick r:id="" action="ppaction://media"/>
            <a:extLst>
              <a:ext uri="{FF2B5EF4-FFF2-40B4-BE49-F238E27FC236}">
                <a16:creationId xmlns:a16="http://schemas.microsoft.com/office/drawing/2014/main" id="{E6CC1D49-D962-6A4A-86C5-A60A86B0A548}"/>
              </a:ext>
            </a:extLst>
          </p:cNvPr>
          <p:cNvPicPr>
            <a:picLocks noRot="1" noChangeAspect="1"/>
          </p:cNvPicPr>
          <p:nvPr>
            <a:videoFile r:link="rId1"/>
          </p:nvPr>
        </p:nvPicPr>
        <p:blipFill>
          <a:blip r:embed="rId4"/>
          <a:stretch>
            <a:fillRect/>
          </a:stretch>
        </p:blipFill>
        <p:spPr>
          <a:xfrm>
            <a:off x="6890066" y="728294"/>
            <a:ext cx="4948828" cy="2796087"/>
          </a:xfrm>
          <a:prstGeom prst="rect">
            <a:avLst/>
          </a:prstGeom>
        </p:spPr>
      </p:pic>
      <p:sp>
        <p:nvSpPr>
          <p:cNvPr id="4" name="Rectangle 3">
            <a:extLst>
              <a:ext uri="{FF2B5EF4-FFF2-40B4-BE49-F238E27FC236}">
                <a16:creationId xmlns:a16="http://schemas.microsoft.com/office/drawing/2014/main" id="{472B0F1E-D519-D745-9B8C-8FAB2D721BE9}"/>
              </a:ext>
            </a:extLst>
          </p:cNvPr>
          <p:cNvSpPr/>
          <p:nvPr/>
        </p:nvSpPr>
        <p:spPr>
          <a:xfrm>
            <a:off x="353106" y="1977365"/>
            <a:ext cx="11367406" cy="3539430"/>
          </a:xfrm>
          <a:prstGeom prst="rect">
            <a:avLst/>
          </a:prstGeom>
        </p:spPr>
        <p:txBody>
          <a:bodyPr wrap="square">
            <a:spAutoFit/>
          </a:bodyPr>
          <a:lstStyle/>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1. Watch the video</a:t>
            </a:r>
          </a:p>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(you may want to watch it more than once)!</a:t>
            </a: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2. Describe in words what is happening in the video. </a:t>
            </a:r>
          </a:p>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Include as many of the following terms as you can: </a:t>
            </a:r>
            <a:r>
              <a:rPr lang="en-CA">
                <a:solidFill>
                  <a:schemeClr val="tx1">
                    <a:lumMod val="75000"/>
                    <a:lumOff val="25000"/>
                  </a:schemeClr>
                </a:solidFill>
                <a:latin typeface="Cavolini" panose="03000502040302020204" pitchFamily="66" charset="0"/>
                <a:ea typeface="Hannotate SC"/>
                <a:cs typeface="Cavolini" panose="03000502040302020204" pitchFamily="66" charset="0"/>
              </a:rPr>
              <a:t>pattern, area, volume, square, cube</a:t>
            </a:r>
          </a:p>
          <a:p>
            <a:r>
              <a:rPr lang="en-US" sz="800">
                <a:latin typeface="Cavolini" panose="03000502040302020204" pitchFamily="66" charset="0"/>
                <a:cs typeface="Cavolini" panose="03000502040302020204" pitchFamily="66" charset="0"/>
              </a:rPr>
              <a:t> </a:t>
            </a:r>
          </a:p>
          <a:p>
            <a:r>
              <a:rPr lang="en-US">
                <a:latin typeface="Cavolini" panose="03000502040302020204" pitchFamily="66" charset="0"/>
                <a:cs typeface="Cavolini" panose="03000502040302020204" pitchFamily="66" charset="0"/>
              </a:rPr>
              <a:t>Write it here or, insert an audio clip of your observations.</a:t>
            </a:r>
          </a:p>
          <a:p>
            <a:endParaRPr lang="en-CA">
              <a:solidFill>
                <a:schemeClr val="tx1">
                  <a:lumMod val="75000"/>
                  <a:lumOff val="25000"/>
                </a:schemeClr>
              </a:solidFill>
              <a:latin typeface="Cavolini" panose="03000502040302020204" pitchFamily="66" charset="0"/>
              <a:ea typeface="Hannotate SC"/>
              <a:cs typeface="Cavolini" panose="03000502040302020204" pitchFamily="66" charset="0"/>
            </a:endParaRPr>
          </a:p>
          <a:p>
            <a:endParaRPr lang="en-CA">
              <a:solidFill>
                <a:schemeClr val="tx1">
                  <a:lumMod val="75000"/>
                  <a:lumOff val="25000"/>
                </a:schemeClr>
              </a:solidFill>
              <a:latin typeface="Cavolini" panose="03000502040302020204" pitchFamily="66" charset="0"/>
              <a:ea typeface="Hannotate SC"/>
              <a:cs typeface="Cavolini" panose="03000502040302020204" pitchFamily="66" charset="0"/>
            </a:endParaRPr>
          </a:p>
          <a:p>
            <a:endParaRPr lang="en-CA">
              <a:solidFill>
                <a:schemeClr val="tx1">
                  <a:lumMod val="75000"/>
                  <a:lumOff val="25000"/>
                </a:schemeClr>
              </a:solidFill>
              <a:latin typeface="Cavolini" panose="03000502040302020204" pitchFamily="66" charset="0"/>
              <a:ea typeface="Hannotate SC"/>
              <a:cs typeface="Cavolini" panose="03000502040302020204" pitchFamily="66" charset="0"/>
            </a:endParaRPr>
          </a:p>
        </p:txBody>
      </p:sp>
      <p:sp>
        <p:nvSpPr>
          <p:cNvPr id="9" name="TextBox 8">
            <a:extLst>
              <a:ext uri="{FF2B5EF4-FFF2-40B4-BE49-F238E27FC236}">
                <a16:creationId xmlns:a16="http://schemas.microsoft.com/office/drawing/2014/main" id="{F6AD9868-8654-CE4A-B298-F37B52FCC1A9}"/>
              </a:ext>
            </a:extLst>
          </p:cNvPr>
          <p:cNvSpPr txBox="1"/>
          <p:nvPr/>
        </p:nvSpPr>
        <p:spPr>
          <a:xfrm>
            <a:off x="234724" y="1165364"/>
            <a:ext cx="6655342" cy="646331"/>
          </a:xfrm>
          <a:prstGeom prst="rect">
            <a:avLst/>
          </a:prstGeom>
          <a:noFill/>
        </p:spPr>
        <p:txBody>
          <a:bodyPr wrap="square" rtlCol="0" anchor="ctr">
            <a:spAutoFit/>
          </a:bodyPr>
          <a:lstStyle/>
          <a:p>
            <a:pPr algn="ctr"/>
            <a:r>
              <a:rPr lang="en-US" sz="3600">
                <a:latin typeface="Cavolini" panose="03000502040302020204" pitchFamily="66" charset="0"/>
                <a:cs typeface="Cavolini" panose="03000502040302020204" pitchFamily="66" charset="0"/>
              </a:rPr>
              <a:t>Interesting Relationships</a:t>
            </a:r>
            <a:endParaRPr lang="en-US" sz="3600">
              <a:solidFill>
                <a:schemeClr val="accent6"/>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7088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472B0F1E-D519-D745-9B8C-8FAB2D721BE9}"/>
              </a:ext>
            </a:extLst>
          </p:cNvPr>
          <p:cNvSpPr/>
          <p:nvPr/>
        </p:nvSpPr>
        <p:spPr>
          <a:xfrm>
            <a:off x="307293" y="2636347"/>
            <a:ext cx="11367406" cy="3539430"/>
          </a:xfrm>
          <a:prstGeom prst="rect">
            <a:avLst/>
          </a:prstGeom>
        </p:spPr>
        <p:txBody>
          <a:bodyPr wrap="square">
            <a:spAutoFit/>
          </a:bodyPr>
          <a:lstStyle/>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CA" dirty="0">
                <a:solidFill>
                  <a:schemeClr val="tx1">
                    <a:lumMod val="65000"/>
                    <a:lumOff val="35000"/>
                  </a:schemeClr>
                </a:solidFill>
                <a:latin typeface="Cavolini" panose="03000502040302020204" pitchFamily="66" charset="0"/>
                <a:ea typeface="Hannotate SC"/>
                <a:cs typeface="Cavolini" panose="03000502040302020204" pitchFamily="66" charset="0"/>
              </a:rPr>
              <a:t>3. Explain/show how the video might continue if more little cubes were available:</a:t>
            </a: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b="1"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CA" dirty="0">
                <a:solidFill>
                  <a:schemeClr val="tx1">
                    <a:lumMod val="65000"/>
                    <a:lumOff val="35000"/>
                  </a:schemeClr>
                </a:solidFill>
                <a:latin typeface="Cavolini" panose="03000502040302020204" pitchFamily="66" charset="0"/>
                <a:ea typeface="Hannotate SC"/>
                <a:cs typeface="Cavolini" panose="03000502040302020204" pitchFamily="66" charset="0"/>
              </a:rPr>
              <a:t>4. Can you be sure the pattern will continue? Explain your thinking.</a:t>
            </a:r>
          </a:p>
          <a:p>
            <a:endParaRPr lang="en-CA" dirty="0">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US" sz="800" dirty="0">
                <a:latin typeface="Cavolini" panose="03000502040302020204" pitchFamily="66" charset="0"/>
                <a:cs typeface="Cavolini" panose="03000502040302020204" pitchFamily="66" charset="0"/>
              </a:rPr>
              <a:t> </a:t>
            </a:r>
          </a:p>
        </p:txBody>
      </p:sp>
      <p:pic>
        <p:nvPicPr>
          <p:cNvPr id="6" name="Picture 5" descr="A picture containing graphical user interface&#10;&#10;Description automatically generated">
            <a:extLst>
              <a:ext uri="{FF2B5EF4-FFF2-40B4-BE49-F238E27FC236}">
                <a16:creationId xmlns:a16="http://schemas.microsoft.com/office/drawing/2014/main" id="{861DB472-DA88-F84F-B7B2-C73FB0B233E5}"/>
              </a:ext>
            </a:extLst>
          </p:cNvPr>
          <p:cNvPicPr>
            <a:picLocks noChangeAspect="1"/>
          </p:cNvPicPr>
          <p:nvPr/>
        </p:nvPicPr>
        <p:blipFill>
          <a:blip r:embed="rId3"/>
          <a:stretch>
            <a:fillRect/>
          </a:stretch>
        </p:blipFill>
        <p:spPr>
          <a:xfrm>
            <a:off x="9071045" y="772182"/>
            <a:ext cx="2864533" cy="1597727"/>
          </a:xfrm>
          <a:prstGeom prst="rect">
            <a:avLst/>
          </a:prstGeom>
        </p:spPr>
      </p:pic>
      <p:pic>
        <p:nvPicPr>
          <p:cNvPr id="10" name="Picture 9" descr="A picture containing calendar&#10;&#10;Description automatically generated">
            <a:extLst>
              <a:ext uri="{FF2B5EF4-FFF2-40B4-BE49-F238E27FC236}">
                <a16:creationId xmlns:a16="http://schemas.microsoft.com/office/drawing/2014/main" id="{5A871E73-FF7A-1F47-96D0-8A40489E9DEF}"/>
              </a:ext>
            </a:extLst>
          </p:cNvPr>
          <p:cNvPicPr>
            <a:picLocks noChangeAspect="1"/>
          </p:cNvPicPr>
          <p:nvPr/>
        </p:nvPicPr>
        <p:blipFill>
          <a:blip r:embed="rId4"/>
          <a:stretch>
            <a:fillRect/>
          </a:stretch>
        </p:blipFill>
        <p:spPr>
          <a:xfrm>
            <a:off x="6096000" y="771525"/>
            <a:ext cx="2864532" cy="1598930"/>
          </a:xfrm>
          <a:prstGeom prst="rect">
            <a:avLst/>
          </a:prstGeom>
        </p:spPr>
      </p:pic>
      <p:sp>
        <p:nvSpPr>
          <p:cNvPr id="11" name="TextBox 10">
            <a:extLst>
              <a:ext uri="{FF2B5EF4-FFF2-40B4-BE49-F238E27FC236}">
                <a16:creationId xmlns:a16="http://schemas.microsoft.com/office/drawing/2014/main" id="{0AFC176C-754B-2F44-A5C3-72AB37EA2003}"/>
              </a:ext>
            </a:extLst>
          </p:cNvPr>
          <p:cNvSpPr txBox="1"/>
          <p:nvPr/>
        </p:nvSpPr>
        <p:spPr>
          <a:xfrm>
            <a:off x="250401" y="920119"/>
            <a:ext cx="6361107" cy="1200329"/>
          </a:xfrm>
          <a:prstGeom prst="rect">
            <a:avLst/>
          </a:prstGeom>
          <a:noFill/>
        </p:spPr>
        <p:txBody>
          <a:bodyPr wrap="square" rtlCol="0" anchor="ctr">
            <a:spAutoFit/>
          </a:bodyPr>
          <a:lstStyle/>
          <a:p>
            <a:pPr algn="ctr"/>
            <a:r>
              <a:rPr lang="en-US" sz="3600" dirty="0">
                <a:latin typeface="Cavolini" panose="03000502040302020204" pitchFamily="66" charset="0"/>
                <a:cs typeface="Cavolini" panose="03000502040302020204" pitchFamily="66" charset="0"/>
              </a:rPr>
              <a:t>Interesting Relationships</a:t>
            </a:r>
            <a:endParaRPr lang="en-US" sz="3600" dirty="0">
              <a:solidFill>
                <a:schemeClr val="accent6"/>
              </a:solidFill>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55B1BB3E-0A07-9742-863E-83D868C9357D}"/>
              </a:ext>
            </a:extLst>
          </p:cNvPr>
          <p:cNvSpPr/>
          <p:nvPr/>
        </p:nvSpPr>
        <p:spPr>
          <a:xfrm>
            <a:off x="1021899" y="2086010"/>
            <a:ext cx="4818109" cy="584775"/>
          </a:xfrm>
          <a:prstGeom prst="rect">
            <a:avLst/>
          </a:prstGeom>
        </p:spPr>
        <p:txBody>
          <a:bodyPr wrap="square">
            <a:spAutoFit/>
          </a:bodyPr>
          <a:lstStyle/>
          <a:p>
            <a:pPr algn="ctr"/>
            <a:r>
              <a:rPr lang="en-US" sz="1600">
                <a:latin typeface="Cavolini" panose="03000502040302020204" pitchFamily="66" charset="0"/>
                <a:cs typeface="Cavolini" panose="03000502040302020204" pitchFamily="66" charset="0"/>
              </a:rPr>
              <a:t>Responses can be typed here or, </a:t>
            </a:r>
          </a:p>
          <a:p>
            <a:pPr algn="ctr"/>
            <a:r>
              <a:rPr lang="en-US" sz="1600">
                <a:latin typeface="Cavolini" panose="03000502040302020204" pitchFamily="66" charset="0"/>
                <a:cs typeface="Cavolini" panose="03000502040302020204" pitchFamily="66" charset="0"/>
              </a:rPr>
              <a:t>insert an audio </a:t>
            </a:r>
            <a:r>
              <a:rPr lang="en-US" sz="1600">
                <a:solidFill>
                  <a:schemeClr val="tx1">
                    <a:lumMod val="65000"/>
                    <a:lumOff val="35000"/>
                  </a:schemeClr>
                </a:solidFill>
                <a:latin typeface="Cavolini" panose="03000502040302020204" pitchFamily="66" charset="0"/>
                <a:ea typeface="Hannotate SC"/>
                <a:cs typeface="Cavolini" panose="03000502040302020204" pitchFamily="66" charset="0"/>
              </a:rPr>
              <a:t>recording if you prefer.</a:t>
            </a:r>
          </a:p>
        </p:txBody>
      </p:sp>
    </p:spTree>
    <p:extLst>
      <p:ext uri="{BB962C8B-B14F-4D97-AF65-F5344CB8AC3E}">
        <p14:creationId xmlns:p14="http://schemas.microsoft.com/office/powerpoint/2010/main" val="947756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472B0F1E-D519-D745-9B8C-8FAB2D721BE9}"/>
              </a:ext>
            </a:extLst>
          </p:cNvPr>
          <p:cNvSpPr/>
          <p:nvPr/>
        </p:nvSpPr>
        <p:spPr>
          <a:xfrm>
            <a:off x="618742" y="2601115"/>
            <a:ext cx="5007657" cy="1877437"/>
          </a:xfrm>
          <a:prstGeom prst="rect">
            <a:avLst/>
          </a:prstGeom>
        </p:spPr>
        <p:txBody>
          <a:bodyPr wrap="square">
            <a:spAutoFit/>
          </a:bodyPr>
          <a:lstStyle/>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5. Can you organize the patterns you see in a table of values?</a:t>
            </a: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CA">
                <a:solidFill>
                  <a:schemeClr val="tx1">
                    <a:lumMod val="65000"/>
                    <a:lumOff val="35000"/>
                  </a:schemeClr>
                </a:solidFill>
                <a:latin typeface="Cavolini" panose="03000502040302020204" pitchFamily="66" charset="0"/>
                <a:ea typeface="Hannotate SC"/>
                <a:cs typeface="Cavolini" panose="03000502040302020204" pitchFamily="66" charset="0"/>
              </a:rPr>
              <a:t>6. Can you use algebra to represent any of the patterns you saw?</a:t>
            </a:r>
          </a:p>
          <a:p>
            <a:endParaRPr lang="en-CA">
              <a:solidFill>
                <a:schemeClr val="tx1">
                  <a:lumMod val="65000"/>
                  <a:lumOff val="35000"/>
                </a:schemeClr>
              </a:solidFill>
              <a:latin typeface="Cavolini" panose="03000502040302020204" pitchFamily="66" charset="0"/>
              <a:ea typeface="Hannotate SC"/>
              <a:cs typeface="Cavolini" panose="03000502040302020204" pitchFamily="66" charset="0"/>
            </a:endParaRPr>
          </a:p>
          <a:p>
            <a:r>
              <a:rPr lang="en-US" sz="800">
                <a:latin typeface="Cavolini" panose="03000502040302020204" pitchFamily="66" charset="0"/>
                <a:cs typeface="Cavolini" panose="03000502040302020204" pitchFamily="66" charset="0"/>
              </a:rPr>
              <a:t> </a:t>
            </a:r>
          </a:p>
        </p:txBody>
      </p:sp>
      <p:pic>
        <p:nvPicPr>
          <p:cNvPr id="6" name="Picture 5" descr="A picture containing graphical user interface&#10;&#10;Description automatically generated">
            <a:extLst>
              <a:ext uri="{FF2B5EF4-FFF2-40B4-BE49-F238E27FC236}">
                <a16:creationId xmlns:a16="http://schemas.microsoft.com/office/drawing/2014/main" id="{861DB472-DA88-F84F-B7B2-C73FB0B233E5}"/>
              </a:ext>
            </a:extLst>
          </p:cNvPr>
          <p:cNvPicPr>
            <a:picLocks noChangeAspect="1"/>
          </p:cNvPicPr>
          <p:nvPr/>
        </p:nvPicPr>
        <p:blipFill>
          <a:blip r:embed="rId3"/>
          <a:stretch>
            <a:fillRect/>
          </a:stretch>
        </p:blipFill>
        <p:spPr>
          <a:xfrm>
            <a:off x="9071045" y="772182"/>
            <a:ext cx="2864533" cy="1597727"/>
          </a:xfrm>
          <a:prstGeom prst="rect">
            <a:avLst/>
          </a:prstGeom>
        </p:spPr>
      </p:pic>
      <p:pic>
        <p:nvPicPr>
          <p:cNvPr id="10" name="Picture 9" descr="A picture containing calendar&#10;&#10;Description automatically generated">
            <a:extLst>
              <a:ext uri="{FF2B5EF4-FFF2-40B4-BE49-F238E27FC236}">
                <a16:creationId xmlns:a16="http://schemas.microsoft.com/office/drawing/2014/main" id="{5A871E73-FF7A-1F47-96D0-8A40489E9DEF}"/>
              </a:ext>
            </a:extLst>
          </p:cNvPr>
          <p:cNvPicPr>
            <a:picLocks noChangeAspect="1"/>
          </p:cNvPicPr>
          <p:nvPr/>
        </p:nvPicPr>
        <p:blipFill>
          <a:blip r:embed="rId4"/>
          <a:stretch>
            <a:fillRect/>
          </a:stretch>
        </p:blipFill>
        <p:spPr>
          <a:xfrm>
            <a:off x="6096000" y="771525"/>
            <a:ext cx="2864532" cy="1598930"/>
          </a:xfrm>
          <a:prstGeom prst="rect">
            <a:avLst/>
          </a:prstGeom>
        </p:spPr>
      </p:pic>
      <p:sp>
        <p:nvSpPr>
          <p:cNvPr id="11" name="TextBox 10">
            <a:extLst>
              <a:ext uri="{FF2B5EF4-FFF2-40B4-BE49-F238E27FC236}">
                <a16:creationId xmlns:a16="http://schemas.microsoft.com/office/drawing/2014/main" id="{0AFC176C-754B-2F44-A5C3-72AB37EA2003}"/>
              </a:ext>
            </a:extLst>
          </p:cNvPr>
          <p:cNvSpPr txBox="1"/>
          <p:nvPr/>
        </p:nvSpPr>
        <p:spPr>
          <a:xfrm>
            <a:off x="329341" y="1065958"/>
            <a:ext cx="5297058" cy="1200329"/>
          </a:xfrm>
          <a:prstGeom prst="rect">
            <a:avLst/>
          </a:prstGeom>
          <a:noFill/>
        </p:spPr>
        <p:txBody>
          <a:bodyPr wrap="square" rtlCol="0" anchor="ctr">
            <a:spAutoFit/>
          </a:bodyPr>
          <a:lstStyle/>
          <a:p>
            <a:pPr algn="ctr"/>
            <a:r>
              <a:rPr lang="en-US" sz="3600">
                <a:latin typeface="Cavolini" panose="03000502040302020204" pitchFamily="66" charset="0"/>
                <a:cs typeface="Cavolini" panose="03000502040302020204" pitchFamily="66" charset="0"/>
              </a:rPr>
              <a:t>Interesting Relationships</a:t>
            </a:r>
            <a:endParaRPr lang="en-US" sz="3600">
              <a:solidFill>
                <a:schemeClr val="accent6"/>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08085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1204250" y="2151725"/>
            <a:ext cx="2386941" cy="2554545"/>
          </a:xfrm>
          <a:prstGeom prst="rect">
            <a:avLst/>
          </a:prstGeom>
          <a:noFill/>
        </p:spPr>
        <p:txBody>
          <a:bodyPr wrap="square" rtlCol="0">
            <a:spAutoFit/>
          </a:bodyPr>
          <a:lstStyle/>
          <a:p>
            <a:pPr algn="ctr"/>
            <a:r>
              <a:rPr lang="en-US" sz="4000" b="1">
                <a:latin typeface="Cavolini" panose="03000502040302020204" pitchFamily="66" charset="0"/>
                <a:cs typeface="Cavolini" panose="03000502040302020204" pitchFamily="66" charset="0"/>
              </a:rPr>
              <a:t>Which One Doesn’t Belong?</a:t>
            </a:r>
          </a:p>
        </p:txBody>
      </p:sp>
      <p:pic>
        <p:nvPicPr>
          <p:cNvPr id="9" name="Picture 8" descr="A picture containing shoji, window&#10;&#10;Description automatically generated">
            <a:extLst>
              <a:ext uri="{FF2B5EF4-FFF2-40B4-BE49-F238E27FC236}">
                <a16:creationId xmlns:a16="http://schemas.microsoft.com/office/drawing/2014/main" id="{55DF12E9-5F95-FE42-BB12-BF30BF6D6D17}"/>
              </a:ext>
            </a:extLst>
          </p:cNvPr>
          <p:cNvPicPr>
            <a:picLocks noChangeAspect="1"/>
          </p:cNvPicPr>
          <p:nvPr/>
        </p:nvPicPr>
        <p:blipFill>
          <a:blip r:embed="rId3"/>
          <a:stretch>
            <a:fillRect/>
          </a:stretch>
        </p:blipFill>
        <p:spPr>
          <a:xfrm>
            <a:off x="5063800" y="517259"/>
            <a:ext cx="5748337" cy="5823479"/>
          </a:xfrm>
          <a:prstGeom prst="rect">
            <a:avLst/>
          </a:prstGeom>
        </p:spPr>
      </p:pic>
    </p:spTree>
    <p:extLst>
      <p:ext uri="{BB962C8B-B14F-4D97-AF65-F5344CB8AC3E}">
        <p14:creationId xmlns:p14="http://schemas.microsoft.com/office/powerpoint/2010/main" val="38689045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9865942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6" name="Google Shape;57;p13">
            <a:extLst>
              <a:ext uri="{FF2B5EF4-FFF2-40B4-BE49-F238E27FC236}">
                <a16:creationId xmlns:a16="http://schemas.microsoft.com/office/drawing/2014/main" id="{5A57CB9C-C25C-45BC-8786-B2CAC2DB31A3}"/>
              </a:ext>
            </a:extLst>
          </p:cNvPr>
          <p:cNvSpPr txBox="1"/>
          <p:nvPr/>
        </p:nvSpPr>
        <p:spPr>
          <a:xfrm>
            <a:off x="2116046" y="1931108"/>
            <a:ext cx="8004900" cy="2995784"/>
          </a:xfrm>
          <a:prstGeom prst="rect">
            <a:avLst/>
          </a:prstGeom>
          <a:solidFill>
            <a:schemeClr val="accent6"/>
          </a:solid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algn="ctr">
              <a:buClr>
                <a:srgbClr val="000000"/>
              </a:buClr>
              <a:buFont typeface="Arial"/>
              <a:buNone/>
            </a:pPr>
            <a:r>
              <a:rPr lang="en-US" sz="2000" kern="0">
                <a:solidFill>
                  <a:srgbClr val="FFFFFF"/>
                </a:solidFill>
                <a:latin typeface="Cavolini" panose="03000502040302020204" pitchFamily="66" charset="0"/>
                <a:ea typeface="BenchNine"/>
                <a:cs typeface="Cavolini" panose="03000502040302020204" pitchFamily="66" charset="0"/>
                <a:sym typeface="BenchNine"/>
              </a:rPr>
              <a:t>Find an artist who uses pattern in their artwork. </a:t>
            </a:r>
          </a:p>
          <a:p>
            <a:pPr>
              <a:buClr>
                <a:srgbClr val="000000"/>
              </a:buClr>
              <a:buFont typeface="Arial"/>
              <a:buNone/>
            </a:pPr>
            <a:endParaRPr lang="en-US" sz="2000" kern="0">
              <a:solidFill>
                <a:srgbClr val="FFFFFF"/>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a:solidFill>
                  <a:srgbClr val="FFFFFF"/>
                </a:solidFill>
                <a:latin typeface="Cavolini" panose="03000502040302020204" pitchFamily="66" charset="0"/>
                <a:ea typeface="BenchNine"/>
                <a:cs typeface="Cavolini" panose="03000502040302020204" pitchFamily="66" charset="0"/>
                <a:sym typeface="BenchNine"/>
              </a:rPr>
              <a:t>Select one piece of art and explain where you see the pattern(s) and why you think humans are so interested in patterns in art.</a:t>
            </a:r>
          </a:p>
          <a:p>
            <a:pPr algn="ctr">
              <a:buClr>
                <a:srgbClr val="000000"/>
              </a:buClr>
              <a:buFont typeface="Arial"/>
              <a:buNone/>
            </a:pPr>
            <a:endParaRPr lang="en-US" sz="2000" kern="0">
              <a:solidFill>
                <a:srgbClr val="FFFFFF"/>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a:solidFill>
                  <a:srgbClr val="FFFFFF"/>
                </a:solidFill>
                <a:latin typeface="Cavolini" panose="03000502040302020204" pitchFamily="66" charset="0"/>
                <a:ea typeface="BenchNine"/>
                <a:cs typeface="Cavolini" panose="03000502040302020204" pitchFamily="66" charset="0"/>
                <a:sym typeface="BenchNine"/>
              </a:rPr>
              <a:t>Make sure to include the art piece and the name of the artist when submitting your thinking.</a:t>
            </a:r>
          </a:p>
        </p:txBody>
      </p:sp>
      <p:pic>
        <p:nvPicPr>
          <p:cNvPr id="5122" name="Picture 2" descr="IMG_5802E Sol Lewitt. 1928-2007. New York. White five part modular pièce. Blanc cinq parties pièce modulaire. 1971. Grenoble. Musée des Beaux Arts. L'art minimal.The minimal art.">
            <a:extLst>
              <a:ext uri="{FF2B5EF4-FFF2-40B4-BE49-F238E27FC236}">
                <a16:creationId xmlns:a16="http://schemas.microsoft.com/office/drawing/2014/main" id="{0DF97DA3-01B0-4DF8-890F-32CF51EB2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8" y="4373160"/>
            <a:ext cx="1660385" cy="11074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16EE9FB6-D68F-45E6-8091-A8A4AF7FC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939" y="29374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a:extLst>
              <a:ext uri="{FF2B5EF4-FFF2-40B4-BE49-F238E27FC236}">
                <a16:creationId xmlns:a16="http://schemas.microsoft.com/office/drawing/2014/main" id="{4788F4CE-FD5B-4B80-AEF8-027480A93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4319" y="393500"/>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812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92113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306" y="290885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232" y="4436181"/>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858534" y="3024166"/>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914360" y="4436181"/>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57375" y="3726769"/>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491989" y="3024418"/>
            <a:ext cx="2915605" cy="1938992"/>
          </a:xfrm>
          <a:prstGeom prst="rect">
            <a:avLst/>
          </a:prstGeom>
          <a:noFill/>
        </p:spPr>
        <p:txBody>
          <a:bodyPr wrap="square" rtlCol="0" anchor="ctr">
            <a:spAutoFit/>
          </a:bodyPr>
          <a:lstStyle/>
          <a:p>
            <a:pPr algn="ctr"/>
            <a:r>
              <a:rPr lang="en-US" sz="4000">
                <a:latin typeface="Bradley Hand" pitchFamily="2" charset="77"/>
              </a:rPr>
              <a:t>Notice </a:t>
            </a:r>
          </a:p>
          <a:p>
            <a:pPr algn="ctr"/>
            <a:r>
              <a:rPr lang="en-US" sz="4000">
                <a:latin typeface="Bradley Hand" pitchFamily="2" charset="77"/>
              </a:rPr>
              <a:t>&amp;</a:t>
            </a:r>
          </a:p>
          <a:p>
            <a:pPr algn="ctr"/>
            <a:r>
              <a:rPr lang="en-US" sz="4000">
                <a:latin typeface="Bradley Hand" pitchFamily="2" charset="77"/>
              </a:rPr>
              <a:t>Wonder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1078" y="2254165"/>
            <a:ext cx="2915605" cy="1015663"/>
          </a:xfrm>
          <a:prstGeom prst="rect">
            <a:avLst/>
          </a:prstGeom>
          <a:noFill/>
        </p:spPr>
        <p:txBody>
          <a:bodyPr wrap="square" rtlCol="0" anchor="ctr">
            <a:spAutoFit/>
          </a:bodyPr>
          <a:lstStyle/>
          <a:p>
            <a:pPr algn="ctr"/>
            <a:r>
              <a:rPr lang="en-US" sz="2400">
                <a:latin typeface="Marker Felt Thin" panose="02000400000000000000" pitchFamily="2" charset="77"/>
              </a:rPr>
              <a:t>Round 1 </a:t>
            </a:r>
          </a:p>
          <a:p>
            <a:pPr algn="ctr"/>
            <a:r>
              <a:rPr lang="en-US" sz="3600">
                <a:latin typeface="Marker Felt Thin" panose="02000400000000000000" pitchFamily="2" charset="77"/>
              </a:rPr>
              <a:t>Before &amp; After</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428884" y="3745417"/>
            <a:ext cx="3455533" cy="1015663"/>
          </a:xfrm>
          <a:prstGeom prst="rect">
            <a:avLst/>
          </a:prstGeom>
          <a:noFill/>
        </p:spPr>
        <p:txBody>
          <a:bodyPr wrap="square" rtlCol="0" anchor="ctr">
            <a:spAutoFit/>
          </a:bodyPr>
          <a:lstStyle/>
          <a:p>
            <a:pPr algn="ctr"/>
            <a:r>
              <a:rPr lang="en-US" sz="2400">
                <a:latin typeface="Marker Felt Thin" panose="02000400000000000000" pitchFamily="2" charset="77"/>
              </a:rPr>
              <a:t>Round 2 </a:t>
            </a:r>
          </a:p>
          <a:p>
            <a:pPr algn="ctr"/>
            <a:r>
              <a:rPr lang="en-US" sz="3600">
                <a:latin typeface="Marker Felt Thin" panose="02000400000000000000" pitchFamily="2" charset="77"/>
              </a:rPr>
              <a:t>What comes next</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7030A0"/>
                </a:solidFill>
                <a:latin typeface="Cavolini"/>
                <a:cs typeface="Cavolini"/>
              </a:rPr>
              <a:t>Pattern Play</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681078" y="5236669"/>
            <a:ext cx="2915605" cy="1015663"/>
          </a:xfrm>
          <a:prstGeom prst="rect">
            <a:avLst/>
          </a:prstGeom>
          <a:noFill/>
        </p:spPr>
        <p:txBody>
          <a:bodyPr wrap="square" rtlCol="0" anchor="ctr">
            <a:spAutoFit/>
          </a:bodyPr>
          <a:lstStyle/>
          <a:p>
            <a:pPr algn="ctr"/>
            <a:r>
              <a:rPr lang="en-US" sz="2400">
                <a:latin typeface="Marker Felt Thin" panose="02000400000000000000" pitchFamily="2" charset="77"/>
              </a:rPr>
              <a:t>Round 3</a:t>
            </a:r>
          </a:p>
          <a:p>
            <a:pPr algn="ctr"/>
            <a:r>
              <a:rPr lang="en-US" sz="3600">
                <a:latin typeface="Marker Felt Thin" panose="02000400000000000000" pitchFamily="2" charset="77"/>
              </a:rPr>
              <a:t>In Between</a:t>
            </a:r>
          </a:p>
        </p:txBody>
      </p:sp>
    </p:spTree>
    <p:extLst>
      <p:ext uri="{BB962C8B-B14F-4D97-AF65-F5344CB8AC3E}">
        <p14:creationId xmlns:p14="http://schemas.microsoft.com/office/powerpoint/2010/main" val="8270691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pic>
        <p:nvPicPr>
          <p:cNvPr id="5" name="Picture 4" descr="Calendar&#10;&#10;Description automatically generated">
            <a:extLst>
              <a:ext uri="{FF2B5EF4-FFF2-40B4-BE49-F238E27FC236}">
                <a16:creationId xmlns:a16="http://schemas.microsoft.com/office/drawing/2014/main" id="{18BE0257-7FF2-744B-A34B-6D61984EA233}"/>
              </a:ext>
            </a:extLst>
          </p:cNvPr>
          <p:cNvPicPr>
            <a:picLocks noChangeAspect="1"/>
          </p:cNvPicPr>
          <p:nvPr/>
        </p:nvPicPr>
        <p:blipFill>
          <a:blip r:embed="rId3"/>
          <a:stretch>
            <a:fillRect/>
          </a:stretch>
        </p:blipFill>
        <p:spPr>
          <a:xfrm>
            <a:off x="3029343" y="1674674"/>
            <a:ext cx="6179544" cy="3992201"/>
          </a:xfrm>
          <a:prstGeom prst="rect">
            <a:avLst/>
          </a:prstGeom>
        </p:spPr>
      </p:pic>
      <p:sp>
        <p:nvSpPr>
          <p:cNvPr id="2" name="TextBox 1">
            <a:extLst>
              <a:ext uri="{FF2B5EF4-FFF2-40B4-BE49-F238E27FC236}">
                <a16:creationId xmlns:a16="http://schemas.microsoft.com/office/drawing/2014/main" id="{766BF579-0A5F-EF4B-9DE6-5F1598B9A437}"/>
              </a:ext>
            </a:extLst>
          </p:cNvPr>
          <p:cNvSpPr txBox="1"/>
          <p:nvPr/>
        </p:nvSpPr>
        <p:spPr>
          <a:xfrm>
            <a:off x="618742" y="1674674"/>
            <a:ext cx="2359895" cy="1754326"/>
          </a:xfrm>
          <a:prstGeom prst="rect">
            <a:avLst/>
          </a:prstGeom>
          <a:noFill/>
        </p:spPr>
        <p:txBody>
          <a:bodyPr wrap="square" rtlCol="0">
            <a:spAutoFit/>
          </a:bodyPr>
          <a:lstStyle/>
          <a:p>
            <a:pPr algn="ctr"/>
            <a:r>
              <a:rPr lang="en-US" sz="3600">
                <a:latin typeface="Cavolini" panose="03000502040302020204" pitchFamily="66" charset="0"/>
                <a:cs typeface="Cavolini" panose="03000502040302020204" pitchFamily="66" charset="0"/>
              </a:rPr>
              <a:t>What do you NOTICE?</a:t>
            </a:r>
          </a:p>
        </p:txBody>
      </p:sp>
      <p:sp>
        <p:nvSpPr>
          <p:cNvPr id="7" name="TextBox 6">
            <a:extLst>
              <a:ext uri="{FF2B5EF4-FFF2-40B4-BE49-F238E27FC236}">
                <a16:creationId xmlns:a16="http://schemas.microsoft.com/office/drawing/2014/main" id="{BFA7B268-17FE-8840-A725-818613B2927C}"/>
              </a:ext>
            </a:extLst>
          </p:cNvPr>
          <p:cNvSpPr txBox="1"/>
          <p:nvPr/>
        </p:nvSpPr>
        <p:spPr>
          <a:xfrm>
            <a:off x="9021905" y="4441290"/>
            <a:ext cx="2797641" cy="1754326"/>
          </a:xfrm>
          <a:prstGeom prst="rect">
            <a:avLst/>
          </a:prstGeom>
          <a:noFill/>
        </p:spPr>
        <p:txBody>
          <a:bodyPr wrap="square" rtlCol="0">
            <a:spAutoFit/>
          </a:bodyPr>
          <a:lstStyle/>
          <a:p>
            <a:pPr algn="ctr"/>
            <a:r>
              <a:rPr lang="en-US" sz="3600">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9692857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2480318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60911F70-327A-994A-8EB9-16FB05359982}"/>
              </a:ext>
            </a:extLst>
          </p:cNvPr>
          <p:cNvPicPr>
            <a:picLocks noChangeAspect="1"/>
          </p:cNvPicPr>
          <p:nvPr/>
        </p:nvPicPr>
        <p:blipFill>
          <a:blip r:embed="rId3"/>
          <a:stretch>
            <a:fillRect/>
          </a:stretch>
        </p:blipFill>
        <p:spPr>
          <a:xfrm>
            <a:off x="5327650" y="2180834"/>
            <a:ext cx="1536700" cy="3136900"/>
          </a:xfrm>
          <a:prstGeom prst="rect">
            <a:avLst/>
          </a:prstGeom>
        </p:spPr>
      </p:pic>
      <p:sp>
        <p:nvSpPr>
          <p:cNvPr id="7" name="TextBox 6">
            <a:extLst>
              <a:ext uri="{FF2B5EF4-FFF2-40B4-BE49-F238E27FC236}">
                <a16:creationId xmlns:a16="http://schemas.microsoft.com/office/drawing/2014/main" id="{5ABE31DB-C864-2B46-B139-6266DB421095}"/>
              </a:ext>
            </a:extLst>
          </p:cNvPr>
          <p:cNvSpPr txBox="1"/>
          <p:nvPr/>
        </p:nvSpPr>
        <p:spPr>
          <a:xfrm>
            <a:off x="446355" y="1264569"/>
            <a:ext cx="11540376"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Below you will see a term from an increasing pattern. </a:t>
            </a:r>
          </a:p>
          <a:p>
            <a:r>
              <a:rPr lang="en-US">
                <a:latin typeface="Cavolini" panose="03000502040302020204" pitchFamily="66" charset="0"/>
                <a:cs typeface="Cavolini" panose="03000502040302020204" pitchFamily="66" charset="0"/>
              </a:rPr>
              <a:t>Draw the terms that might have come before and after it in the sequence.</a:t>
            </a:r>
          </a:p>
        </p:txBody>
      </p:sp>
      <p:sp>
        <p:nvSpPr>
          <p:cNvPr id="4" name="Rectangle 3">
            <a:extLst>
              <a:ext uri="{FF2B5EF4-FFF2-40B4-BE49-F238E27FC236}">
                <a16:creationId xmlns:a16="http://schemas.microsoft.com/office/drawing/2014/main" id="{9E9947B3-4AF8-BE43-BFF5-43BE9ABB410D}"/>
              </a:ext>
            </a:extLst>
          </p:cNvPr>
          <p:cNvSpPr/>
          <p:nvPr/>
        </p:nvSpPr>
        <p:spPr>
          <a:xfrm>
            <a:off x="1739030" y="5133068"/>
            <a:ext cx="98456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before</a:t>
            </a:r>
            <a:endParaRPr lang="en-US"/>
          </a:p>
        </p:txBody>
      </p:sp>
      <p:sp>
        <p:nvSpPr>
          <p:cNvPr id="6" name="Rectangle 5">
            <a:extLst>
              <a:ext uri="{FF2B5EF4-FFF2-40B4-BE49-F238E27FC236}">
                <a16:creationId xmlns:a16="http://schemas.microsoft.com/office/drawing/2014/main" id="{0E0537C2-B184-E847-AA34-C11252DEE969}"/>
              </a:ext>
            </a:extLst>
          </p:cNvPr>
          <p:cNvSpPr/>
          <p:nvPr/>
        </p:nvSpPr>
        <p:spPr>
          <a:xfrm>
            <a:off x="8787347" y="5133068"/>
            <a:ext cx="81785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after</a:t>
            </a:r>
            <a:endParaRPr lang="en-US"/>
          </a:p>
        </p:txBody>
      </p:sp>
      <p:sp>
        <p:nvSpPr>
          <p:cNvPr id="8" name="Rectangle 7">
            <a:extLst>
              <a:ext uri="{FF2B5EF4-FFF2-40B4-BE49-F238E27FC236}">
                <a16:creationId xmlns:a16="http://schemas.microsoft.com/office/drawing/2014/main" id="{35D7036A-11CB-4842-9E13-D0CDFCCEC77B}"/>
              </a:ext>
            </a:extLst>
          </p:cNvPr>
          <p:cNvSpPr/>
          <p:nvPr/>
        </p:nvSpPr>
        <p:spPr>
          <a:xfrm>
            <a:off x="309836" y="5673199"/>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 see this pattern growing: </a:t>
            </a:r>
            <a:endParaRPr lang="en-US"/>
          </a:p>
        </p:txBody>
      </p:sp>
      <p:sp>
        <p:nvSpPr>
          <p:cNvPr id="11" name="TextBox 10">
            <a:extLst>
              <a:ext uri="{FF2B5EF4-FFF2-40B4-BE49-F238E27FC236}">
                <a16:creationId xmlns:a16="http://schemas.microsoft.com/office/drawing/2014/main" id="{BBDD9524-F73E-9A48-8EC4-A16B49FE9C3F}"/>
              </a:ext>
            </a:extLst>
          </p:cNvPr>
          <p:cNvSpPr txBox="1"/>
          <p:nvPr/>
        </p:nvSpPr>
        <p:spPr>
          <a:xfrm>
            <a:off x="4276384" y="348304"/>
            <a:ext cx="5196229" cy="646331"/>
          </a:xfrm>
          <a:prstGeom prst="rect">
            <a:avLst/>
          </a:prstGeom>
          <a:noFill/>
        </p:spPr>
        <p:txBody>
          <a:bodyPr wrap="square" rtlCol="0" anchor="ctr">
            <a:spAutoFit/>
          </a:bodyPr>
          <a:lstStyle/>
          <a:p>
            <a:pPr algn="ctr"/>
            <a:r>
              <a:rPr lang="en-US" sz="3600">
                <a:latin typeface="Marker Felt Thin" panose="02000400000000000000" pitchFamily="2" charset="77"/>
              </a:rPr>
              <a:t>Round 1- Before &amp; After</a:t>
            </a:r>
          </a:p>
        </p:txBody>
      </p:sp>
      <p:sp>
        <p:nvSpPr>
          <p:cNvPr id="12" name="Oval 11">
            <a:extLst>
              <a:ext uri="{FF2B5EF4-FFF2-40B4-BE49-F238E27FC236}">
                <a16:creationId xmlns:a16="http://schemas.microsoft.com/office/drawing/2014/main" id="{791BDB91-70A3-3147-9629-4642986CFCD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1AD4596E-875F-B24B-9184-98148B1F00B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46C45F7A-FFC7-2B4C-A00B-59FEC44ABCB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8B9C88E7-F6CE-6F45-AECB-ACEC1869F71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647CE113-F051-734E-8AF5-609DA11D3025}"/>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A1E7E01-D840-ED4C-8972-AB31903A454B}"/>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F543E87-57C7-C749-A1CD-31512D295FA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293C0789-F9D4-664E-9FA0-C962540C4355}"/>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22DACF0B-4CE2-B049-8192-C0D09BDAD06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C134DA96-37A6-BE49-BEC1-776656609586}"/>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D49EB588-44A7-EE4B-990E-89BEABE4D79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BE6F87B1-CBB3-CF4A-B3F2-2A22BC942D70}"/>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D151AECB-6B94-BF46-AA03-3E4928666A1D}"/>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a:extLst>
              <a:ext uri="{FF2B5EF4-FFF2-40B4-BE49-F238E27FC236}">
                <a16:creationId xmlns:a16="http://schemas.microsoft.com/office/drawing/2014/main" id="{6880AB1C-1EC1-194B-AA89-7F265781DCDB}"/>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B02B5843-DEBB-8E46-BB6D-6382299ED37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a:extLst>
              <a:ext uri="{FF2B5EF4-FFF2-40B4-BE49-F238E27FC236}">
                <a16:creationId xmlns:a16="http://schemas.microsoft.com/office/drawing/2014/main" id="{1F362BC0-AD29-CA4A-9716-EEDCD705974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69395DE2-0942-B145-BAD2-24DFFB66864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Oval 30">
            <a:extLst>
              <a:ext uri="{FF2B5EF4-FFF2-40B4-BE49-F238E27FC236}">
                <a16:creationId xmlns:a16="http://schemas.microsoft.com/office/drawing/2014/main" id="{9ACEE722-7763-6347-BC6A-71CC88054E24}"/>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D6C08E2C-966B-E74F-B8FD-C56D8C6EBD04}"/>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C10A87FE-1428-7541-8790-D4F6F4030B35}"/>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42E6C782-4550-494C-9C7C-75EC9222577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1289BBFF-2980-B54E-8DBA-DBF1122F2E5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Oval 35">
            <a:extLst>
              <a:ext uri="{FF2B5EF4-FFF2-40B4-BE49-F238E27FC236}">
                <a16:creationId xmlns:a16="http://schemas.microsoft.com/office/drawing/2014/main" id="{4DE51063-D8DE-6B4D-9512-94FE7A3E48E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Oval 36">
            <a:extLst>
              <a:ext uri="{FF2B5EF4-FFF2-40B4-BE49-F238E27FC236}">
                <a16:creationId xmlns:a16="http://schemas.microsoft.com/office/drawing/2014/main" id="{91F0D596-6C48-004D-BC34-53A7E5CA79FD}"/>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 37">
            <a:extLst>
              <a:ext uri="{FF2B5EF4-FFF2-40B4-BE49-F238E27FC236}">
                <a16:creationId xmlns:a16="http://schemas.microsoft.com/office/drawing/2014/main" id="{39D73FFF-AF6F-7045-889A-7CA6956A38B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8D83B334-6723-E540-A4D6-C670FF21FE1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6D4BC767-0E7C-9146-AE3B-425A3DB04EA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BF5B1C6F-73E2-564C-9729-09DE1D1BA73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Oval 41">
            <a:extLst>
              <a:ext uri="{FF2B5EF4-FFF2-40B4-BE49-F238E27FC236}">
                <a16:creationId xmlns:a16="http://schemas.microsoft.com/office/drawing/2014/main" id="{581C6FF8-0005-8142-884E-CAE9A9496621}"/>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40207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60911F70-327A-994A-8EB9-16FB05359982}"/>
              </a:ext>
            </a:extLst>
          </p:cNvPr>
          <p:cNvPicPr>
            <a:picLocks noChangeAspect="1"/>
          </p:cNvPicPr>
          <p:nvPr/>
        </p:nvPicPr>
        <p:blipFill>
          <a:blip r:embed="rId3"/>
          <a:stretch>
            <a:fillRect/>
          </a:stretch>
        </p:blipFill>
        <p:spPr>
          <a:xfrm>
            <a:off x="5327650" y="2180834"/>
            <a:ext cx="1536700" cy="3136900"/>
          </a:xfrm>
          <a:prstGeom prst="rect">
            <a:avLst/>
          </a:prstGeom>
        </p:spPr>
      </p:pic>
      <p:sp>
        <p:nvSpPr>
          <p:cNvPr id="2" name="Oval 1">
            <a:extLst>
              <a:ext uri="{FF2B5EF4-FFF2-40B4-BE49-F238E27FC236}">
                <a16:creationId xmlns:a16="http://schemas.microsoft.com/office/drawing/2014/main" id="{9E7ABB36-8308-7A43-A47A-882978179FC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5ABE31DB-C864-2B46-B139-6266DB421095}"/>
              </a:ext>
            </a:extLst>
          </p:cNvPr>
          <p:cNvSpPr txBox="1"/>
          <p:nvPr/>
        </p:nvSpPr>
        <p:spPr>
          <a:xfrm>
            <a:off x="446355" y="1264569"/>
            <a:ext cx="9440595"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Here is the same starting place…create new before and after terms that would be part of a </a:t>
            </a:r>
            <a:r>
              <a:rPr lang="en-US" b="1">
                <a:latin typeface="Cavolini" panose="03000502040302020204" pitchFamily="66" charset="0"/>
                <a:cs typeface="Cavolini" panose="03000502040302020204" pitchFamily="66" charset="0"/>
              </a:rPr>
              <a:t>completely different pattern.</a:t>
            </a:r>
          </a:p>
        </p:txBody>
      </p:sp>
      <p:sp>
        <p:nvSpPr>
          <p:cNvPr id="4" name="Rectangle 3">
            <a:extLst>
              <a:ext uri="{FF2B5EF4-FFF2-40B4-BE49-F238E27FC236}">
                <a16:creationId xmlns:a16="http://schemas.microsoft.com/office/drawing/2014/main" id="{9E9947B3-4AF8-BE43-BFF5-43BE9ABB410D}"/>
              </a:ext>
            </a:extLst>
          </p:cNvPr>
          <p:cNvSpPr/>
          <p:nvPr/>
        </p:nvSpPr>
        <p:spPr>
          <a:xfrm>
            <a:off x="1739030" y="5133068"/>
            <a:ext cx="98456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before</a:t>
            </a:r>
            <a:endParaRPr lang="en-US"/>
          </a:p>
        </p:txBody>
      </p:sp>
      <p:sp>
        <p:nvSpPr>
          <p:cNvPr id="6" name="Rectangle 5">
            <a:extLst>
              <a:ext uri="{FF2B5EF4-FFF2-40B4-BE49-F238E27FC236}">
                <a16:creationId xmlns:a16="http://schemas.microsoft.com/office/drawing/2014/main" id="{0E0537C2-B184-E847-AA34-C11252DEE969}"/>
              </a:ext>
            </a:extLst>
          </p:cNvPr>
          <p:cNvSpPr/>
          <p:nvPr/>
        </p:nvSpPr>
        <p:spPr>
          <a:xfrm>
            <a:off x="8787347" y="5133068"/>
            <a:ext cx="81785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after</a:t>
            </a:r>
            <a:endParaRPr lang="en-US"/>
          </a:p>
        </p:txBody>
      </p:sp>
      <p:sp>
        <p:nvSpPr>
          <p:cNvPr id="8" name="Rectangle 7">
            <a:extLst>
              <a:ext uri="{FF2B5EF4-FFF2-40B4-BE49-F238E27FC236}">
                <a16:creationId xmlns:a16="http://schemas.microsoft.com/office/drawing/2014/main" id="{35D7036A-11CB-4842-9E13-D0CDFCCEC77B}"/>
              </a:ext>
            </a:extLst>
          </p:cNvPr>
          <p:cNvSpPr/>
          <p:nvPr/>
        </p:nvSpPr>
        <p:spPr>
          <a:xfrm>
            <a:off x="309836" y="5673199"/>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 see this pattern growing: </a:t>
            </a:r>
            <a:endParaRPr lang="en-US"/>
          </a:p>
        </p:txBody>
      </p:sp>
      <p:sp>
        <p:nvSpPr>
          <p:cNvPr id="12" name="TextBox 11">
            <a:extLst>
              <a:ext uri="{FF2B5EF4-FFF2-40B4-BE49-F238E27FC236}">
                <a16:creationId xmlns:a16="http://schemas.microsoft.com/office/drawing/2014/main" id="{950EF7BA-E3A6-D24D-947F-713877B4B17A}"/>
              </a:ext>
            </a:extLst>
          </p:cNvPr>
          <p:cNvSpPr txBox="1"/>
          <p:nvPr/>
        </p:nvSpPr>
        <p:spPr>
          <a:xfrm>
            <a:off x="4276384" y="348304"/>
            <a:ext cx="5196229" cy="646331"/>
          </a:xfrm>
          <a:prstGeom prst="rect">
            <a:avLst/>
          </a:prstGeom>
          <a:noFill/>
        </p:spPr>
        <p:txBody>
          <a:bodyPr wrap="square" rtlCol="0" anchor="ctr">
            <a:spAutoFit/>
          </a:bodyPr>
          <a:lstStyle/>
          <a:p>
            <a:pPr algn="ctr"/>
            <a:r>
              <a:rPr lang="en-US" sz="3600">
                <a:latin typeface="Marker Felt Thin" panose="02000400000000000000" pitchFamily="2" charset="77"/>
              </a:rPr>
              <a:t>Round 1- Before &amp; After</a:t>
            </a:r>
          </a:p>
        </p:txBody>
      </p:sp>
      <p:sp>
        <p:nvSpPr>
          <p:cNvPr id="15" name="Oval 14">
            <a:extLst>
              <a:ext uri="{FF2B5EF4-FFF2-40B4-BE49-F238E27FC236}">
                <a16:creationId xmlns:a16="http://schemas.microsoft.com/office/drawing/2014/main" id="{396AE732-DF19-2449-899D-60B362C5348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559BCA38-0606-4441-B3FA-B1EBA0061EC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2DAD0B6E-88C2-A347-9FE1-D40FEE55D6D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ACA1C152-3F8C-4742-9CF1-8D988595A9CD}"/>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0B10F019-9F5D-2D4C-AEC8-6096929AFF8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6221F56C-478C-B747-8359-AA82D12A7B4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C2C93C2D-D665-C245-BE99-5CB249A573D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DC315860-4558-8B42-9D21-D0D79E16A15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B57D6AA0-1732-024D-9130-D33EECAF53E5}"/>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D11BCD1D-5791-3147-B51C-BC5497998F56}"/>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a:extLst>
              <a:ext uri="{FF2B5EF4-FFF2-40B4-BE49-F238E27FC236}">
                <a16:creationId xmlns:a16="http://schemas.microsoft.com/office/drawing/2014/main" id="{7027E5EE-FA3D-DF48-9A91-F5C5E920DA2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3C55272A-098B-964D-844A-21955E01EA9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a:extLst>
              <a:ext uri="{FF2B5EF4-FFF2-40B4-BE49-F238E27FC236}">
                <a16:creationId xmlns:a16="http://schemas.microsoft.com/office/drawing/2014/main" id="{39869DCC-1186-AD43-9BAE-28BFC0D70CB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Oval 30">
            <a:extLst>
              <a:ext uri="{FF2B5EF4-FFF2-40B4-BE49-F238E27FC236}">
                <a16:creationId xmlns:a16="http://schemas.microsoft.com/office/drawing/2014/main" id="{349838EC-8C2D-F84E-BB01-361168BD09A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DECB56BE-CE97-6648-9214-AADC07C2C181}"/>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8F54A627-FF99-EC4C-AC4F-ABA17A6EE0BA}"/>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BEBD930C-0ACE-5F49-8015-076F38736911}"/>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9FB81825-691F-BA4B-82E0-CA0E59DE1B6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Oval 35">
            <a:extLst>
              <a:ext uri="{FF2B5EF4-FFF2-40B4-BE49-F238E27FC236}">
                <a16:creationId xmlns:a16="http://schemas.microsoft.com/office/drawing/2014/main" id="{50A9415B-B94E-EB43-A8F2-A4F50021E9F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Oval 36">
            <a:extLst>
              <a:ext uri="{FF2B5EF4-FFF2-40B4-BE49-F238E27FC236}">
                <a16:creationId xmlns:a16="http://schemas.microsoft.com/office/drawing/2014/main" id="{8FDE7E5F-9484-0A46-8F89-565E92FC1D7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 37">
            <a:extLst>
              <a:ext uri="{FF2B5EF4-FFF2-40B4-BE49-F238E27FC236}">
                <a16:creationId xmlns:a16="http://schemas.microsoft.com/office/drawing/2014/main" id="{C1FBAF63-A7CF-7A48-98AD-9D6F6CB86ECD}"/>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90139D96-2E74-F748-B73F-9B841318F79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27D894A1-3BDD-9F48-A8E4-1D10DA622A5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1124E56A-1509-BB40-859A-01C7C496977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Oval 41">
            <a:extLst>
              <a:ext uri="{FF2B5EF4-FFF2-40B4-BE49-F238E27FC236}">
                <a16:creationId xmlns:a16="http://schemas.microsoft.com/office/drawing/2014/main" id="{5AEDA3E9-1E66-0342-B36B-810B2E0AD5A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Oval 42">
            <a:extLst>
              <a:ext uri="{FF2B5EF4-FFF2-40B4-BE49-F238E27FC236}">
                <a16:creationId xmlns:a16="http://schemas.microsoft.com/office/drawing/2014/main" id="{580E59D9-0D29-7B49-BD71-B59F61B10F4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EB82A18F-7717-B743-B615-A3998AAF4FD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Oval 44">
            <a:extLst>
              <a:ext uri="{FF2B5EF4-FFF2-40B4-BE49-F238E27FC236}">
                <a16:creationId xmlns:a16="http://schemas.microsoft.com/office/drawing/2014/main" id="{B6584429-B093-7B44-AC4D-5531AE87C11A}"/>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93706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8" name="TextBox 47">
            <a:extLst>
              <a:ext uri="{FF2B5EF4-FFF2-40B4-BE49-F238E27FC236}">
                <a16:creationId xmlns:a16="http://schemas.microsoft.com/office/drawing/2014/main" id="{B97B56A3-292F-1F42-A3EB-B17B25B18370}"/>
              </a:ext>
            </a:extLst>
          </p:cNvPr>
          <p:cNvSpPr txBox="1"/>
          <p:nvPr/>
        </p:nvSpPr>
        <p:spPr>
          <a:xfrm>
            <a:off x="4276384" y="348304"/>
            <a:ext cx="5896316" cy="646331"/>
          </a:xfrm>
          <a:prstGeom prst="rect">
            <a:avLst/>
          </a:prstGeom>
          <a:noFill/>
        </p:spPr>
        <p:txBody>
          <a:bodyPr wrap="square" rtlCol="0" anchor="ctr">
            <a:spAutoFit/>
          </a:bodyPr>
          <a:lstStyle/>
          <a:p>
            <a:pPr algn="ctr"/>
            <a:r>
              <a:rPr lang="en-US" sz="3600">
                <a:latin typeface="Marker Felt Thin" panose="02000400000000000000" pitchFamily="2" charset="77"/>
              </a:rPr>
              <a:t>Round 2 – What Comes Next</a:t>
            </a:r>
          </a:p>
        </p:txBody>
      </p:sp>
      <p:sp>
        <p:nvSpPr>
          <p:cNvPr id="49" name="Rectangle 48">
            <a:extLst>
              <a:ext uri="{FF2B5EF4-FFF2-40B4-BE49-F238E27FC236}">
                <a16:creationId xmlns:a16="http://schemas.microsoft.com/office/drawing/2014/main" id="{19D5E3A8-9A15-B446-80EA-982AEC47DEAC}"/>
              </a:ext>
            </a:extLst>
          </p:cNvPr>
          <p:cNvSpPr/>
          <p:nvPr/>
        </p:nvSpPr>
        <p:spPr>
          <a:xfrm>
            <a:off x="5241904"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2</a:t>
            </a:r>
            <a:endParaRPr lang="en-US"/>
          </a:p>
        </p:txBody>
      </p:sp>
      <p:sp>
        <p:nvSpPr>
          <p:cNvPr id="50" name="Rectangle 49">
            <a:extLst>
              <a:ext uri="{FF2B5EF4-FFF2-40B4-BE49-F238E27FC236}">
                <a16:creationId xmlns:a16="http://schemas.microsoft.com/office/drawing/2014/main" id="{9CAAB6C7-5B49-B542-8324-B2AD7AB0C070}"/>
              </a:ext>
            </a:extLst>
          </p:cNvPr>
          <p:cNvSpPr/>
          <p:nvPr/>
        </p:nvSpPr>
        <p:spPr>
          <a:xfrm>
            <a:off x="8787348"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3</a:t>
            </a:r>
            <a:endParaRPr lang="en-US"/>
          </a:p>
        </p:txBody>
      </p:sp>
      <p:sp>
        <p:nvSpPr>
          <p:cNvPr id="51" name="Rectangle 50">
            <a:extLst>
              <a:ext uri="{FF2B5EF4-FFF2-40B4-BE49-F238E27FC236}">
                <a16:creationId xmlns:a16="http://schemas.microsoft.com/office/drawing/2014/main" id="{B2239EC3-FD63-BC48-860B-7CD015CA7AA1}"/>
              </a:ext>
            </a:extLst>
          </p:cNvPr>
          <p:cNvSpPr/>
          <p:nvPr/>
        </p:nvSpPr>
        <p:spPr>
          <a:xfrm>
            <a:off x="309835" y="5003551"/>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your pattern is growing: </a:t>
            </a:r>
            <a:endParaRPr lang="en-US"/>
          </a:p>
        </p:txBody>
      </p:sp>
      <p:sp>
        <p:nvSpPr>
          <p:cNvPr id="52" name="Rectangle 51">
            <a:extLst>
              <a:ext uri="{FF2B5EF4-FFF2-40B4-BE49-F238E27FC236}">
                <a16:creationId xmlns:a16="http://schemas.microsoft.com/office/drawing/2014/main" id="{7FEC2FA2-528C-3242-8DBD-FA6B5CE462B6}"/>
              </a:ext>
            </a:extLst>
          </p:cNvPr>
          <p:cNvSpPr/>
          <p:nvPr/>
        </p:nvSpPr>
        <p:spPr>
          <a:xfrm>
            <a:off x="1865364"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1</a:t>
            </a:r>
            <a:endParaRPr lang="en-US"/>
          </a:p>
        </p:txBody>
      </p:sp>
      <p:pic>
        <p:nvPicPr>
          <p:cNvPr id="54" name="Picture 53">
            <a:extLst>
              <a:ext uri="{FF2B5EF4-FFF2-40B4-BE49-F238E27FC236}">
                <a16:creationId xmlns:a16="http://schemas.microsoft.com/office/drawing/2014/main" id="{C9291313-8A41-D24F-B27B-C5697E137B37}"/>
              </a:ext>
            </a:extLst>
          </p:cNvPr>
          <p:cNvPicPr>
            <a:picLocks noChangeAspect="1"/>
          </p:cNvPicPr>
          <p:nvPr/>
        </p:nvPicPr>
        <p:blipFill>
          <a:blip r:embed="rId3"/>
          <a:stretch>
            <a:fillRect/>
          </a:stretch>
        </p:blipFill>
        <p:spPr>
          <a:xfrm>
            <a:off x="1865364" y="3058903"/>
            <a:ext cx="1064715" cy="1054378"/>
          </a:xfrm>
          <a:prstGeom prst="rect">
            <a:avLst/>
          </a:prstGeom>
        </p:spPr>
      </p:pic>
      <p:sp>
        <p:nvSpPr>
          <p:cNvPr id="55" name="Rectangle 54">
            <a:extLst>
              <a:ext uri="{FF2B5EF4-FFF2-40B4-BE49-F238E27FC236}">
                <a16:creationId xmlns:a16="http://schemas.microsoft.com/office/drawing/2014/main" id="{825A6B1E-8631-6E49-B44D-6759623A0C36}"/>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955BA117-15E7-0940-A50E-33155DDF0EC5}"/>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FA4F91B8-C658-AE49-980B-3C2B0EEBDB85}"/>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5A322C96-0E9D-124B-BB72-5F42E0EBA9B2}"/>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14D3557C-4F8A-5E4F-B294-18D78E45B5FB}"/>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69F142BB-A1BA-1A4E-A5C0-97DB4E45EBF8}"/>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468015CE-314C-3E4D-AF77-620FAFB5856D}"/>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1E0E468D-FB76-5E4D-AAEB-F26C5015BEBB}"/>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8EA945C-BD92-6B4F-8447-1AC4146E384C}"/>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B8A36AF7-B5CB-DA47-A1F0-E4F870C811AB}"/>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253C0A03-3807-DB4A-8BA1-3A856EC67C37}"/>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6AFB3044-8D88-FE4A-8F7F-4521616427D2}"/>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FC559E8C-0340-B446-A425-4D3A2F5CFC8A}"/>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0BAAAEDD-90B6-6846-9564-8B553129973C}"/>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153CC23C-4AA0-0144-AFDF-B3767C615875}"/>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ectangle 69">
            <a:extLst>
              <a:ext uri="{FF2B5EF4-FFF2-40B4-BE49-F238E27FC236}">
                <a16:creationId xmlns:a16="http://schemas.microsoft.com/office/drawing/2014/main" id="{1DAE24E9-D9FF-064C-8EE5-FF28C57707E3}"/>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Rectangle 70">
            <a:extLst>
              <a:ext uri="{FF2B5EF4-FFF2-40B4-BE49-F238E27FC236}">
                <a16:creationId xmlns:a16="http://schemas.microsoft.com/office/drawing/2014/main" id="{23459B84-5630-594F-BAC0-199D717A9E37}"/>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Rectangle 71">
            <a:extLst>
              <a:ext uri="{FF2B5EF4-FFF2-40B4-BE49-F238E27FC236}">
                <a16:creationId xmlns:a16="http://schemas.microsoft.com/office/drawing/2014/main" id="{86403E10-EA37-FE4D-B062-6B72A8842F3D}"/>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2DBFD458-EF39-4245-A0EA-D483C95E5111}"/>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E20D4AC5-442D-464D-9F22-410A020AC475}"/>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BE244A33-52CA-4E44-945E-0EE398EB1757}"/>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Rectangle 75">
            <a:extLst>
              <a:ext uri="{FF2B5EF4-FFF2-40B4-BE49-F238E27FC236}">
                <a16:creationId xmlns:a16="http://schemas.microsoft.com/office/drawing/2014/main" id="{0536BEEE-5992-D74E-8E6A-0FF39C876237}"/>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Rectangle 76">
            <a:extLst>
              <a:ext uri="{FF2B5EF4-FFF2-40B4-BE49-F238E27FC236}">
                <a16:creationId xmlns:a16="http://schemas.microsoft.com/office/drawing/2014/main" id="{C790F7A7-2A8E-8542-9CA7-D5A7B7B22DB3}"/>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ectangle 77">
            <a:extLst>
              <a:ext uri="{FF2B5EF4-FFF2-40B4-BE49-F238E27FC236}">
                <a16:creationId xmlns:a16="http://schemas.microsoft.com/office/drawing/2014/main" id="{9E41FD31-C535-604C-80D5-B49CA011B3E3}"/>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Rectangle 78">
            <a:extLst>
              <a:ext uri="{FF2B5EF4-FFF2-40B4-BE49-F238E27FC236}">
                <a16:creationId xmlns:a16="http://schemas.microsoft.com/office/drawing/2014/main" id="{E0D1F8DD-F73B-434F-9FC7-2898C7CBC426}"/>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Rectangle 79">
            <a:extLst>
              <a:ext uri="{FF2B5EF4-FFF2-40B4-BE49-F238E27FC236}">
                <a16:creationId xmlns:a16="http://schemas.microsoft.com/office/drawing/2014/main" id="{2AB2EB2F-EB63-2448-AAF4-10F51790F28D}"/>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Rectangle 80">
            <a:extLst>
              <a:ext uri="{FF2B5EF4-FFF2-40B4-BE49-F238E27FC236}">
                <a16:creationId xmlns:a16="http://schemas.microsoft.com/office/drawing/2014/main" id="{749FB6E8-A2D6-C941-A41E-BB85763460B2}"/>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Rectangle 81">
            <a:extLst>
              <a:ext uri="{FF2B5EF4-FFF2-40B4-BE49-F238E27FC236}">
                <a16:creationId xmlns:a16="http://schemas.microsoft.com/office/drawing/2014/main" id="{6E2CCDC9-0908-114F-A82C-7F160CD10BD9}"/>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Rectangle 82">
            <a:extLst>
              <a:ext uri="{FF2B5EF4-FFF2-40B4-BE49-F238E27FC236}">
                <a16:creationId xmlns:a16="http://schemas.microsoft.com/office/drawing/2014/main" id="{C4FB46C5-59AA-A846-A31F-49EA4746EE47}"/>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ectangle 83">
            <a:extLst>
              <a:ext uri="{FF2B5EF4-FFF2-40B4-BE49-F238E27FC236}">
                <a16:creationId xmlns:a16="http://schemas.microsoft.com/office/drawing/2014/main" id="{C2A80473-F9F7-4042-8304-E3492DAF3056}"/>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Rectangle 84">
            <a:extLst>
              <a:ext uri="{FF2B5EF4-FFF2-40B4-BE49-F238E27FC236}">
                <a16:creationId xmlns:a16="http://schemas.microsoft.com/office/drawing/2014/main" id="{5732F788-37FA-2046-B9F2-AF0FEA94C646}"/>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Rectangle 85">
            <a:extLst>
              <a:ext uri="{FF2B5EF4-FFF2-40B4-BE49-F238E27FC236}">
                <a16:creationId xmlns:a16="http://schemas.microsoft.com/office/drawing/2014/main" id="{5952898B-E1AA-A741-B791-424561532EF3}"/>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Rectangle 86">
            <a:extLst>
              <a:ext uri="{FF2B5EF4-FFF2-40B4-BE49-F238E27FC236}">
                <a16:creationId xmlns:a16="http://schemas.microsoft.com/office/drawing/2014/main" id="{A5143FCC-AC2F-8B40-BDB3-C6F36715B02E}"/>
              </a:ext>
            </a:extLst>
          </p:cNvPr>
          <p:cNvSpPr/>
          <p:nvPr/>
        </p:nvSpPr>
        <p:spPr>
          <a:xfrm>
            <a:off x="11155043" y="481483"/>
            <a:ext cx="446408" cy="429675"/>
          </a:xfrm>
          <a:prstGeom prst="rect">
            <a:avLst/>
          </a:prstGeom>
          <a:solidFill>
            <a:srgbClr val="1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TextBox 87">
            <a:extLst>
              <a:ext uri="{FF2B5EF4-FFF2-40B4-BE49-F238E27FC236}">
                <a16:creationId xmlns:a16="http://schemas.microsoft.com/office/drawing/2014/main" id="{C4D14E61-A551-3B40-A16B-B4250822F3D3}"/>
              </a:ext>
            </a:extLst>
          </p:cNvPr>
          <p:cNvSpPr txBox="1"/>
          <p:nvPr/>
        </p:nvSpPr>
        <p:spPr>
          <a:xfrm>
            <a:off x="446355" y="1264569"/>
            <a:ext cx="11540376"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Below you will see the first term of an increasing pattern. </a:t>
            </a:r>
          </a:p>
          <a:p>
            <a:r>
              <a:rPr lang="en-US">
                <a:latin typeface="Cavolini" panose="03000502040302020204" pitchFamily="66" charset="0"/>
                <a:cs typeface="Cavolini" panose="03000502040302020204" pitchFamily="66" charset="0"/>
              </a:rPr>
              <a:t>Draw the terms that might have come after it in the sequence.</a:t>
            </a:r>
          </a:p>
        </p:txBody>
      </p:sp>
    </p:spTree>
    <p:extLst>
      <p:ext uri="{BB962C8B-B14F-4D97-AF65-F5344CB8AC3E}">
        <p14:creationId xmlns:p14="http://schemas.microsoft.com/office/powerpoint/2010/main" val="28918262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5ABE31DB-C864-2B46-B139-6266DB421095}"/>
              </a:ext>
            </a:extLst>
          </p:cNvPr>
          <p:cNvSpPr txBox="1"/>
          <p:nvPr/>
        </p:nvSpPr>
        <p:spPr>
          <a:xfrm>
            <a:off x="446354" y="1264569"/>
            <a:ext cx="11426559"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Here is the same starting place…create new before and after terms that would be part of a </a:t>
            </a:r>
            <a:r>
              <a:rPr lang="en-US" b="1">
                <a:latin typeface="Cavolini" panose="03000502040302020204" pitchFamily="66" charset="0"/>
                <a:cs typeface="Cavolini" panose="03000502040302020204" pitchFamily="66" charset="0"/>
              </a:rPr>
              <a:t>completely different pattern.</a:t>
            </a:r>
          </a:p>
        </p:txBody>
      </p:sp>
      <p:sp>
        <p:nvSpPr>
          <p:cNvPr id="4" name="Rectangle 3">
            <a:extLst>
              <a:ext uri="{FF2B5EF4-FFF2-40B4-BE49-F238E27FC236}">
                <a16:creationId xmlns:a16="http://schemas.microsoft.com/office/drawing/2014/main" id="{9E9947B3-4AF8-BE43-BFF5-43BE9ABB410D}"/>
              </a:ext>
            </a:extLst>
          </p:cNvPr>
          <p:cNvSpPr/>
          <p:nvPr/>
        </p:nvSpPr>
        <p:spPr>
          <a:xfrm>
            <a:off x="5241904"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2</a:t>
            </a:r>
            <a:endParaRPr lang="en-US"/>
          </a:p>
        </p:txBody>
      </p:sp>
      <p:sp>
        <p:nvSpPr>
          <p:cNvPr id="6" name="Rectangle 5">
            <a:extLst>
              <a:ext uri="{FF2B5EF4-FFF2-40B4-BE49-F238E27FC236}">
                <a16:creationId xmlns:a16="http://schemas.microsoft.com/office/drawing/2014/main" id="{0E0537C2-B184-E847-AA34-C11252DEE969}"/>
              </a:ext>
            </a:extLst>
          </p:cNvPr>
          <p:cNvSpPr/>
          <p:nvPr/>
        </p:nvSpPr>
        <p:spPr>
          <a:xfrm>
            <a:off x="8787348"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3</a:t>
            </a:r>
            <a:endParaRPr lang="en-US"/>
          </a:p>
        </p:txBody>
      </p:sp>
      <p:sp>
        <p:nvSpPr>
          <p:cNvPr id="8" name="Rectangle 7">
            <a:extLst>
              <a:ext uri="{FF2B5EF4-FFF2-40B4-BE49-F238E27FC236}">
                <a16:creationId xmlns:a16="http://schemas.microsoft.com/office/drawing/2014/main" id="{35D7036A-11CB-4842-9E13-D0CDFCCEC77B}"/>
              </a:ext>
            </a:extLst>
          </p:cNvPr>
          <p:cNvSpPr/>
          <p:nvPr/>
        </p:nvSpPr>
        <p:spPr>
          <a:xfrm>
            <a:off x="309835" y="5003551"/>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your new pattern is growing: </a:t>
            </a:r>
            <a:endParaRPr lang="en-US"/>
          </a:p>
        </p:txBody>
      </p:sp>
      <p:sp>
        <p:nvSpPr>
          <p:cNvPr id="47" name="Rectangle 46">
            <a:extLst>
              <a:ext uri="{FF2B5EF4-FFF2-40B4-BE49-F238E27FC236}">
                <a16:creationId xmlns:a16="http://schemas.microsoft.com/office/drawing/2014/main" id="{B885D1DC-BAD5-2A4C-83FF-9C69FF8C92C4}"/>
              </a:ext>
            </a:extLst>
          </p:cNvPr>
          <p:cNvSpPr/>
          <p:nvPr/>
        </p:nvSpPr>
        <p:spPr>
          <a:xfrm>
            <a:off x="1865364" y="4208959"/>
            <a:ext cx="1064715"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Term 1</a:t>
            </a:r>
            <a:endParaRPr lang="en-US"/>
          </a:p>
        </p:txBody>
      </p:sp>
      <p:pic>
        <p:nvPicPr>
          <p:cNvPr id="10" name="Picture 9" descr="Shape, square&#10;&#10;Description automatically generated">
            <a:extLst>
              <a:ext uri="{FF2B5EF4-FFF2-40B4-BE49-F238E27FC236}">
                <a16:creationId xmlns:a16="http://schemas.microsoft.com/office/drawing/2014/main" id="{6614BF7B-D949-E644-8504-643B55917EBE}"/>
              </a:ext>
            </a:extLst>
          </p:cNvPr>
          <p:cNvPicPr>
            <a:picLocks noChangeAspect="1"/>
          </p:cNvPicPr>
          <p:nvPr/>
        </p:nvPicPr>
        <p:blipFill>
          <a:blip r:embed="rId3"/>
          <a:stretch>
            <a:fillRect/>
          </a:stretch>
        </p:blipFill>
        <p:spPr>
          <a:xfrm>
            <a:off x="1865364" y="3096293"/>
            <a:ext cx="1064715" cy="1105665"/>
          </a:xfrm>
          <a:prstGeom prst="rect">
            <a:avLst/>
          </a:prstGeom>
        </p:spPr>
      </p:pic>
      <p:sp>
        <p:nvSpPr>
          <p:cNvPr id="49" name="Rectangle 48">
            <a:extLst>
              <a:ext uri="{FF2B5EF4-FFF2-40B4-BE49-F238E27FC236}">
                <a16:creationId xmlns:a16="http://schemas.microsoft.com/office/drawing/2014/main" id="{81BFE874-09FB-8C47-BCEF-5AA7AC03DA2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68D5F523-AFD6-D942-9772-2D0F0EC7DB3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7F3E2854-B153-6040-8456-EA0A6F11B549}"/>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80B4E289-F0D4-6C40-8760-D9E5766C6216}"/>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Rectangle 52">
            <a:extLst>
              <a:ext uri="{FF2B5EF4-FFF2-40B4-BE49-F238E27FC236}">
                <a16:creationId xmlns:a16="http://schemas.microsoft.com/office/drawing/2014/main" id="{FEF27E9A-886F-8948-A4FC-4F6227FF8C32}"/>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D12C1724-C735-0C47-B785-B20509277E8B}"/>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Rectangle 54">
            <a:extLst>
              <a:ext uri="{FF2B5EF4-FFF2-40B4-BE49-F238E27FC236}">
                <a16:creationId xmlns:a16="http://schemas.microsoft.com/office/drawing/2014/main" id="{75A7F1D2-29E8-9B43-A3D1-A92D4A313E3D}"/>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48FC604D-3A88-7A40-A3A7-AAE93425D4BE}"/>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04CE5A36-F80E-1940-B45D-C9CBC62CF0B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2BAFFA11-3D7C-BC42-92D6-D9288E622111}"/>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559E42AC-6B1D-344A-AB07-7B8311101B4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09AB138E-BAF2-ED4D-A7F2-2E5FD77CEE0E}"/>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21C9301A-68D2-6E40-B1EA-3F4088EF28C9}"/>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7686B945-4D7C-5C45-A458-75B09EB549B2}"/>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140EC121-A0EB-334E-A288-DCAB0427DBA8}"/>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B175F971-3DBE-E748-A68F-963F5CA47325}"/>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8122DD13-D7AF-2645-A3A5-D8D7E6661BB8}"/>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98FEC4BB-E0C8-CE49-B903-FB6E0CE0BB1B}"/>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8EEFE202-DA2A-B546-8978-EBD769BA7B42}"/>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D0A9803E-68E3-EF4D-8A1B-5ECD761D9256}"/>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3EDADDF7-80E4-7444-9553-4413F57757D0}"/>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ectangle 69">
            <a:extLst>
              <a:ext uri="{FF2B5EF4-FFF2-40B4-BE49-F238E27FC236}">
                <a16:creationId xmlns:a16="http://schemas.microsoft.com/office/drawing/2014/main" id="{67C4261F-BD86-E14D-ACEB-91C63C7AB8BD}"/>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Rectangle 70">
            <a:extLst>
              <a:ext uri="{FF2B5EF4-FFF2-40B4-BE49-F238E27FC236}">
                <a16:creationId xmlns:a16="http://schemas.microsoft.com/office/drawing/2014/main" id="{D43875E1-A50A-FA4C-AD1C-960227793B25}"/>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Rectangle 71">
            <a:extLst>
              <a:ext uri="{FF2B5EF4-FFF2-40B4-BE49-F238E27FC236}">
                <a16:creationId xmlns:a16="http://schemas.microsoft.com/office/drawing/2014/main" id="{2D06CCC3-2039-964B-AEAD-4952F9838A1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99351099-F753-A44E-8425-47837C606C56}"/>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8BCD9A65-4796-A644-A4B8-D5AADE4D5D81}"/>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24F9CB2D-6DFD-5A45-99A2-5B6FD49C35AD}"/>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Rectangle 75">
            <a:extLst>
              <a:ext uri="{FF2B5EF4-FFF2-40B4-BE49-F238E27FC236}">
                <a16:creationId xmlns:a16="http://schemas.microsoft.com/office/drawing/2014/main" id="{DC3AE3E6-4CFF-5A43-9B21-3EC9A9B1E9F9}"/>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Rectangle 76">
            <a:extLst>
              <a:ext uri="{FF2B5EF4-FFF2-40B4-BE49-F238E27FC236}">
                <a16:creationId xmlns:a16="http://schemas.microsoft.com/office/drawing/2014/main" id="{24248A97-545B-BE4A-A4AD-A00C93D6A6A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ectangle 77">
            <a:extLst>
              <a:ext uri="{FF2B5EF4-FFF2-40B4-BE49-F238E27FC236}">
                <a16:creationId xmlns:a16="http://schemas.microsoft.com/office/drawing/2014/main" id="{014E65EC-1B31-224F-9ECC-BF9FFBF92C38}"/>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Rectangle 78">
            <a:extLst>
              <a:ext uri="{FF2B5EF4-FFF2-40B4-BE49-F238E27FC236}">
                <a16:creationId xmlns:a16="http://schemas.microsoft.com/office/drawing/2014/main" id="{759C28B4-0A33-174C-9592-CA7CCACEAB2B}"/>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Rectangle 79">
            <a:extLst>
              <a:ext uri="{FF2B5EF4-FFF2-40B4-BE49-F238E27FC236}">
                <a16:creationId xmlns:a16="http://schemas.microsoft.com/office/drawing/2014/main" id="{A809EAC9-422D-914C-BAE9-0E190D14DC43}"/>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Rectangle 80">
            <a:extLst>
              <a:ext uri="{FF2B5EF4-FFF2-40B4-BE49-F238E27FC236}">
                <a16:creationId xmlns:a16="http://schemas.microsoft.com/office/drawing/2014/main" id="{8BECAB15-DF0E-9944-914D-E5C3D88E8401}"/>
              </a:ext>
            </a:extLst>
          </p:cNvPr>
          <p:cNvSpPr/>
          <p:nvPr/>
        </p:nvSpPr>
        <p:spPr>
          <a:xfrm>
            <a:off x="11155042" y="338783"/>
            <a:ext cx="434751" cy="41845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TextBox 81">
            <a:extLst>
              <a:ext uri="{FF2B5EF4-FFF2-40B4-BE49-F238E27FC236}">
                <a16:creationId xmlns:a16="http://schemas.microsoft.com/office/drawing/2014/main" id="{5BF75670-48FA-C14B-B9D8-081740340CC8}"/>
              </a:ext>
            </a:extLst>
          </p:cNvPr>
          <p:cNvSpPr txBox="1"/>
          <p:nvPr/>
        </p:nvSpPr>
        <p:spPr>
          <a:xfrm>
            <a:off x="4276384" y="348304"/>
            <a:ext cx="5896316" cy="646331"/>
          </a:xfrm>
          <a:prstGeom prst="rect">
            <a:avLst/>
          </a:prstGeom>
          <a:noFill/>
        </p:spPr>
        <p:txBody>
          <a:bodyPr wrap="square" rtlCol="0" anchor="ctr">
            <a:spAutoFit/>
          </a:bodyPr>
          <a:lstStyle/>
          <a:p>
            <a:pPr algn="ctr"/>
            <a:r>
              <a:rPr lang="en-US" sz="3600">
                <a:latin typeface="Marker Felt Thin" panose="02000400000000000000" pitchFamily="2" charset="77"/>
              </a:rPr>
              <a:t>Round 2 – What Comes Next</a:t>
            </a:r>
          </a:p>
        </p:txBody>
      </p:sp>
    </p:spTree>
    <p:extLst>
      <p:ext uri="{BB962C8B-B14F-4D97-AF65-F5344CB8AC3E}">
        <p14:creationId xmlns:p14="http://schemas.microsoft.com/office/powerpoint/2010/main" val="1038967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3758485" y="293761"/>
            <a:ext cx="7872115" cy="707886"/>
          </a:xfrm>
          <a:prstGeom prst="rect">
            <a:avLst/>
          </a:prstGeom>
          <a:noFill/>
        </p:spPr>
        <p:txBody>
          <a:bodyPr wrap="square" rtlCol="0">
            <a:spAutoFit/>
          </a:bodyPr>
          <a:lstStyle/>
          <a:p>
            <a:pPr algn="ctr"/>
            <a:r>
              <a:rPr lang="en-US" sz="4000" b="1">
                <a:latin typeface="Cavolini" panose="03000502040302020204" pitchFamily="66" charset="0"/>
                <a:cs typeface="Cavolini" panose="03000502040302020204" pitchFamily="66" charset="0"/>
              </a:rPr>
              <a:t>Which One Doesn’t Belong?</a:t>
            </a:r>
          </a:p>
        </p:txBody>
      </p:sp>
      <p:cxnSp>
        <p:nvCxnSpPr>
          <p:cNvPr id="6" name="Straight Connector 5">
            <a:extLst>
              <a:ext uri="{FF2B5EF4-FFF2-40B4-BE49-F238E27FC236}">
                <a16:creationId xmlns:a16="http://schemas.microsoft.com/office/drawing/2014/main" id="{3F6A291F-E34F-4440-8F7C-FD1B8D395382}"/>
              </a:ext>
            </a:extLst>
          </p:cNvPr>
          <p:cNvCxnSpPr>
            <a:cxnSpLocks/>
          </p:cNvCxnSpPr>
          <p:nvPr/>
        </p:nvCxnSpPr>
        <p:spPr>
          <a:xfrm flipV="1">
            <a:off x="6088083" y="1443218"/>
            <a:ext cx="0" cy="152578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CB6AC-D8F4-674F-91FB-1D29B80A84C8}"/>
              </a:ext>
            </a:extLst>
          </p:cNvPr>
          <p:cNvCxnSpPr>
            <a:cxnSpLocks/>
          </p:cNvCxnSpPr>
          <p:nvPr/>
        </p:nvCxnSpPr>
        <p:spPr>
          <a:xfrm flipV="1">
            <a:off x="6088083" y="4766325"/>
            <a:ext cx="0" cy="152578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4D120C-2DD8-6A47-BC1A-F3C46A401F2B}"/>
              </a:ext>
            </a:extLst>
          </p:cNvPr>
          <p:cNvCxnSpPr>
            <a:cxnSpLocks/>
          </p:cNvCxnSpPr>
          <p:nvPr/>
        </p:nvCxnSpPr>
        <p:spPr>
          <a:xfrm flipV="1">
            <a:off x="7650105" y="3859484"/>
            <a:ext cx="4213344" cy="8906"/>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67223B-AB8F-0442-944B-9A1BAF8244FB}"/>
              </a:ext>
            </a:extLst>
          </p:cNvPr>
          <p:cNvCxnSpPr>
            <a:cxnSpLocks/>
          </p:cNvCxnSpPr>
          <p:nvPr/>
        </p:nvCxnSpPr>
        <p:spPr>
          <a:xfrm>
            <a:off x="318660" y="3859483"/>
            <a:ext cx="4223235" cy="8907"/>
          </a:xfrm>
          <a:prstGeom prst="line">
            <a:avLst/>
          </a:prstGeom>
          <a:ln w="38100">
            <a:solidFill>
              <a:srgbClr val="57575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BB6EBF-25C5-AA46-9AFB-1F348BD583AD}"/>
              </a:ext>
            </a:extLst>
          </p:cNvPr>
          <p:cNvSpPr txBox="1"/>
          <p:nvPr/>
        </p:nvSpPr>
        <p:spPr>
          <a:xfrm>
            <a:off x="6246420" y="1243020"/>
            <a:ext cx="5533902" cy="369332"/>
          </a:xfrm>
          <a:prstGeom prst="rect">
            <a:avLst/>
          </a:prstGeom>
          <a:noFill/>
        </p:spPr>
        <p:txBody>
          <a:bodyPr wrap="square" rtlCol="0">
            <a:spAutoFit/>
          </a:bodyPr>
          <a:lstStyle/>
          <a:p>
            <a:endParaRPr lang="en-US">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65506478-6421-F34A-BFF8-A8B7B22B4644}"/>
              </a:ext>
            </a:extLst>
          </p:cNvPr>
          <p:cNvSpPr txBox="1"/>
          <p:nvPr/>
        </p:nvSpPr>
        <p:spPr>
          <a:xfrm>
            <a:off x="485324" y="4040579"/>
            <a:ext cx="5533902" cy="369332"/>
          </a:xfrm>
          <a:prstGeom prst="rect">
            <a:avLst/>
          </a:prstGeom>
          <a:noFill/>
        </p:spPr>
        <p:txBody>
          <a:bodyPr wrap="square" rtlCol="0">
            <a:spAutoFit/>
          </a:bodyPr>
          <a:lstStyle/>
          <a:p>
            <a:endParaRPr lang="en-US">
              <a:latin typeface="Cavolini" panose="03000502040302020204" pitchFamily="66" charset="0"/>
              <a:cs typeface="Cavolini" panose="03000502040302020204" pitchFamily="66" charset="0"/>
            </a:endParaRPr>
          </a:p>
        </p:txBody>
      </p:sp>
      <p:sp>
        <p:nvSpPr>
          <p:cNvPr id="18" name="TextBox 17">
            <a:extLst>
              <a:ext uri="{FF2B5EF4-FFF2-40B4-BE49-F238E27FC236}">
                <a16:creationId xmlns:a16="http://schemas.microsoft.com/office/drawing/2014/main" id="{D212C233-8E27-CF48-8C73-9226BC749644}"/>
              </a:ext>
            </a:extLst>
          </p:cNvPr>
          <p:cNvSpPr txBox="1"/>
          <p:nvPr/>
        </p:nvSpPr>
        <p:spPr>
          <a:xfrm>
            <a:off x="6246420" y="4040579"/>
            <a:ext cx="5533902" cy="369332"/>
          </a:xfrm>
          <a:prstGeom prst="rect">
            <a:avLst/>
          </a:prstGeom>
          <a:noFill/>
        </p:spPr>
        <p:txBody>
          <a:bodyPr wrap="square" rtlCol="0">
            <a:spAutoFit/>
          </a:bodyPr>
          <a:lstStyle/>
          <a:p>
            <a:endParaRPr lang="en-US">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2205784F-7F04-2740-B257-F32338877DE4}"/>
              </a:ext>
            </a:extLst>
          </p:cNvPr>
          <p:cNvSpPr txBox="1"/>
          <p:nvPr/>
        </p:nvSpPr>
        <p:spPr>
          <a:xfrm>
            <a:off x="414072" y="1191339"/>
            <a:ext cx="5533902" cy="369332"/>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This one doesn’t belong because…</a:t>
            </a:r>
          </a:p>
        </p:txBody>
      </p:sp>
      <p:sp>
        <p:nvSpPr>
          <p:cNvPr id="21" name="TextBox 20">
            <a:extLst>
              <a:ext uri="{FF2B5EF4-FFF2-40B4-BE49-F238E27FC236}">
                <a16:creationId xmlns:a16="http://schemas.microsoft.com/office/drawing/2014/main" id="{C411D68A-7936-484E-9FB5-1DB7C77C759A}"/>
              </a:ext>
            </a:extLst>
          </p:cNvPr>
          <p:cNvSpPr txBox="1"/>
          <p:nvPr/>
        </p:nvSpPr>
        <p:spPr>
          <a:xfrm>
            <a:off x="6228193" y="1191339"/>
            <a:ext cx="5533902" cy="369332"/>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This one doesn’t belong because…</a:t>
            </a:r>
          </a:p>
        </p:txBody>
      </p:sp>
      <p:sp>
        <p:nvSpPr>
          <p:cNvPr id="23" name="TextBox 22">
            <a:extLst>
              <a:ext uri="{FF2B5EF4-FFF2-40B4-BE49-F238E27FC236}">
                <a16:creationId xmlns:a16="http://schemas.microsoft.com/office/drawing/2014/main" id="{0C14F49F-E3E6-5D48-9C4D-86635C24CBA6}"/>
              </a:ext>
            </a:extLst>
          </p:cNvPr>
          <p:cNvSpPr txBox="1"/>
          <p:nvPr/>
        </p:nvSpPr>
        <p:spPr>
          <a:xfrm>
            <a:off x="414072" y="3998078"/>
            <a:ext cx="4223235"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This one doesn’t belong because…</a:t>
            </a:r>
          </a:p>
        </p:txBody>
      </p:sp>
      <p:sp>
        <p:nvSpPr>
          <p:cNvPr id="24" name="TextBox 23">
            <a:extLst>
              <a:ext uri="{FF2B5EF4-FFF2-40B4-BE49-F238E27FC236}">
                <a16:creationId xmlns:a16="http://schemas.microsoft.com/office/drawing/2014/main" id="{7BAFB5C9-E267-244F-8F5F-E2CDC57CCDC4}"/>
              </a:ext>
            </a:extLst>
          </p:cNvPr>
          <p:cNvSpPr txBox="1"/>
          <p:nvPr/>
        </p:nvSpPr>
        <p:spPr>
          <a:xfrm>
            <a:off x="7650105" y="3878266"/>
            <a:ext cx="3900629"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This one doesn’t belong because…</a:t>
            </a:r>
          </a:p>
        </p:txBody>
      </p:sp>
      <p:pic>
        <p:nvPicPr>
          <p:cNvPr id="19" name="Picture 18" descr="A picture containing shoji, window&#10;&#10;Description automatically generated">
            <a:extLst>
              <a:ext uri="{FF2B5EF4-FFF2-40B4-BE49-F238E27FC236}">
                <a16:creationId xmlns:a16="http://schemas.microsoft.com/office/drawing/2014/main" id="{0C0E960F-1A34-7B4F-861F-8529980EFBAC}"/>
              </a:ext>
            </a:extLst>
          </p:cNvPr>
          <p:cNvPicPr>
            <a:picLocks noChangeAspect="1"/>
          </p:cNvPicPr>
          <p:nvPr/>
        </p:nvPicPr>
        <p:blipFill>
          <a:blip r:embed="rId3"/>
          <a:stretch>
            <a:fillRect/>
          </a:stretch>
        </p:blipFill>
        <p:spPr>
          <a:xfrm>
            <a:off x="4749436" y="2464263"/>
            <a:ext cx="2693127" cy="2728332"/>
          </a:xfrm>
          <a:prstGeom prst="rect">
            <a:avLst/>
          </a:prstGeom>
        </p:spPr>
      </p:pic>
    </p:spTree>
    <p:extLst>
      <p:ext uri="{BB962C8B-B14F-4D97-AF65-F5344CB8AC3E}">
        <p14:creationId xmlns:p14="http://schemas.microsoft.com/office/powerpoint/2010/main" val="30798232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48" name="TextBox 47">
            <a:extLst>
              <a:ext uri="{FF2B5EF4-FFF2-40B4-BE49-F238E27FC236}">
                <a16:creationId xmlns:a16="http://schemas.microsoft.com/office/drawing/2014/main" id="{B97B56A3-292F-1F42-A3EB-B17B25B18370}"/>
              </a:ext>
            </a:extLst>
          </p:cNvPr>
          <p:cNvSpPr txBox="1"/>
          <p:nvPr/>
        </p:nvSpPr>
        <p:spPr>
          <a:xfrm>
            <a:off x="4276384" y="348304"/>
            <a:ext cx="4467566" cy="646331"/>
          </a:xfrm>
          <a:prstGeom prst="rect">
            <a:avLst/>
          </a:prstGeom>
          <a:noFill/>
        </p:spPr>
        <p:txBody>
          <a:bodyPr wrap="square" rtlCol="0" anchor="ctr">
            <a:spAutoFit/>
          </a:bodyPr>
          <a:lstStyle/>
          <a:p>
            <a:pPr algn="ctr"/>
            <a:r>
              <a:rPr lang="en-US" sz="3600">
                <a:latin typeface="Marker Felt Thin" panose="02000400000000000000" pitchFamily="2" charset="77"/>
              </a:rPr>
              <a:t>Round 3 – In Between</a:t>
            </a:r>
          </a:p>
        </p:txBody>
      </p:sp>
      <p:sp>
        <p:nvSpPr>
          <p:cNvPr id="51" name="Rectangle 50">
            <a:extLst>
              <a:ext uri="{FF2B5EF4-FFF2-40B4-BE49-F238E27FC236}">
                <a16:creationId xmlns:a16="http://schemas.microsoft.com/office/drawing/2014/main" id="{B2239EC3-FD63-BC48-860B-7CD015CA7AA1}"/>
              </a:ext>
            </a:extLst>
          </p:cNvPr>
          <p:cNvSpPr/>
          <p:nvPr/>
        </p:nvSpPr>
        <p:spPr>
          <a:xfrm>
            <a:off x="309835" y="5003551"/>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your pattern is growing: </a:t>
            </a:r>
            <a:endParaRPr lang="en-US"/>
          </a:p>
        </p:txBody>
      </p:sp>
      <p:sp>
        <p:nvSpPr>
          <p:cNvPr id="55" name="Rectangle 54">
            <a:extLst>
              <a:ext uri="{FF2B5EF4-FFF2-40B4-BE49-F238E27FC236}">
                <a16:creationId xmlns:a16="http://schemas.microsoft.com/office/drawing/2014/main" id="{825A6B1E-8631-6E49-B44D-6759623A0C36}"/>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955BA117-15E7-0940-A50E-33155DDF0EC5}"/>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FA4F91B8-C658-AE49-980B-3C2B0EEBDB85}"/>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5A322C96-0E9D-124B-BB72-5F42E0EBA9B2}"/>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14D3557C-4F8A-5E4F-B294-18D78E45B5FB}"/>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69F142BB-A1BA-1A4E-A5C0-97DB4E45EBF8}"/>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468015CE-314C-3E4D-AF77-620FAFB5856D}"/>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1E0E468D-FB76-5E4D-AAEB-F26C5015BEBB}"/>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8EA945C-BD92-6B4F-8447-1AC4146E384C}"/>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B8A36AF7-B5CB-DA47-A1F0-E4F870C811AB}"/>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253C0A03-3807-DB4A-8BA1-3A856EC67C37}"/>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6AFB3044-8D88-FE4A-8F7F-4521616427D2}"/>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FC559E8C-0340-B446-A425-4D3A2F5CFC8A}"/>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0BAAAEDD-90B6-6846-9564-8B553129973C}"/>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153CC23C-4AA0-0144-AFDF-B3767C615875}"/>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ectangle 69">
            <a:extLst>
              <a:ext uri="{FF2B5EF4-FFF2-40B4-BE49-F238E27FC236}">
                <a16:creationId xmlns:a16="http://schemas.microsoft.com/office/drawing/2014/main" id="{1DAE24E9-D9FF-064C-8EE5-FF28C57707E3}"/>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Rectangle 70">
            <a:extLst>
              <a:ext uri="{FF2B5EF4-FFF2-40B4-BE49-F238E27FC236}">
                <a16:creationId xmlns:a16="http://schemas.microsoft.com/office/drawing/2014/main" id="{23459B84-5630-594F-BAC0-199D717A9E37}"/>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Rectangle 71">
            <a:extLst>
              <a:ext uri="{FF2B5EF4-FFF2-40B4-BE49-F238E27FC236}">
                <a16:creationId xmlns:a16="http://schemas.microsoft.com/office/drawing/2014/main" id="{86403E10-EA37-FE4D-B062-6B72A8842F3D}"/>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2DBFD458-EF39-4245-A0EA-D483C95E5111}"/>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E20D4AC5-442D-464D-9F22-410A020AC475}"/>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BE244A33-52CA-4E44-945E-0EE398EB1757}"/>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Rectangle 75">
            <a:extLst>
              <a:ext uri="{FF2B5EF4-FFF2-40B4-BE49-F238E27FC236}">
                <a16:creationId xmlns:a16="http://schemas.microsoft.com/office/drawing/2014/main" id="{0536BEEE-5992-D74E-8E6A-0FF39C876237}"/>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Rectangle 76">
            <a:extLst>
              <a:ext uri="{FF2B5EF4-FFF2-40B4-BE49-F238E27FC236}">
                <a16:creationId xmlns:a16="http://schemas.microsoft.com/office/drawing/2014/main" id="{C790F7A7-2A8E-8542-9CA7-D5A7B7B22DB3}"/>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ectangle 77">
            <a:extLst>
              <a:ext uri="{FF2B5EF4-FFF2-40B4-BE49-F238E27FC236}">
                <a16:creationId xmlns:a16="http://schemas.microsoft.com/office/drawing/2014/main" id="{9E41FD31-C535-604C-80D5-B49CA011B3E3}"/>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Rectangle 78">
            <a:extLst>
              <a:ext uri="{FF2B5EF4-FFF2-40B4-BE49-F238E27FC236}">
                <a16:creationId xmlns:a16="http://schemas.microsoft.com/office/drawing/2014/main" id="{E0D1F8DD-F73B-434F-9FC7-2898C7CBC426}"/>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Rectangle 79">
            <a:extLst>
              <a:ext uri="{FF2B5EF4-FFF2-40B4-BE49-F238E27FC236}">
                <a16:creationId xmlns:a16="http://schemas.microsoft.com/office/drawing/2014/main" id="{2AB2EB2F-EB63-2448-AAF4-10F51790F28D}"/>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Rectangle 80">
            <a:extLst>
              <a:ext uri="{FF2B5EF4-FFF2-40B4-BE49-F238E27FC236}">
                <a16:creationId xmlns:a16="http://schemas.microsoft.com/office/drawing/2014/main" id="{749FB6E8-A2D6-C941-A41E-BB85763460B2}"/>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Rectangle 81">
            <a:extLst>
              <a:ext uri="{FF2B5EF4-FFF2-40B4-BE49-F238E27FC236}">
                <a16:creationId xmlns:a16="http://schemas.microsoft.com/office/drawing/2014/main" id="{6E2CCDC9-0908-114F-A82C-7F160CD10BD9}"/>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Rectangle 82">
            <a:extLst>
              <a:ext uri="{FF2B5EF4-FFF2-40B4-BE49-F238E27FC236}">
                <a16:creationId xmlns:a16="http://schemas.microsoft.com/office/drawing/2014/main" id="{C4FB46C5-59AA-A846-A31F-49EA4746EE47}"/>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ectangle 83">
            <a:extLst>
              <a:ext uri="{FF2B5EF4-FFF2-40B4-BE49-F238E27FC236}">
                <a16:creationId xmlns:a16="http://schemas.microsoft.com/office/drawing/2014/main" id="{C2A80473-F9F7-4042-8304-E3492DAF3056}"/>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Rectangle 84">
            <a:extLst>
              <a:ext uri="{FF2B5EF4-FFF2-40B4-BE49-F238E27FC236}">
                <a16:creationId xmlns:a16="http://schemas.microsoft.com/office/drawing/2014/main" id="{5732F788-37FA-2046-B9F2-AF0FEA94C646}"/>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Rectangle 85">
            <a:extLst>
              <a:ext uri="{FF2B5EF4-FFF2-40B4-BE49-F238E27FC236}">
                <a16:creationId xmlns:a16="http://schemas.microsoft.com/office/drawing/2014/main" id="{5952898B-E1AA-A741-B791-424561532EF3}"/>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Rectangle 86">
            <a:extLst>
              <a:ext uri="{FF2B5EF4-FFF2-40B4-BE49-F238E27FC236}">
                <a16:creationId xmlns:a16="http://schemas.microsoft.com/office/drawing/2014/main" id="{A5143FCC-AC2F-8B40-BDB3-C6F36715B02E}"/>
              </a:ext>
            </a:extLst>
          </p:cNvPr>
          <p:cNvSpPr/>
          <p:nvPr/>
        </p:nvSpPr>
        <p:spPr>
          <a:xfrm>
            <a:off x="11155043" y="536492"/>
            <a:ext cx="389257" cy="374666"/>
          </a:xfrm>
          <a:prstGeom prst="rect">
            <a:avLst/>
          </a:prstGeom>
          <a:solidFill>
            <a:srgbClr val="1BFF00"/>
          </a:solidFill>
          <a:ln w="38100">
            <a:solidFill>
              <a:srgbClr val="07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TextBox 87">
            <a:extLst>
              <a:ext uri="{FF2B5EF4-FFF2-40B4-BE49-F238E27FC236}">
                <a16:creationId xmlns:a16="http://schemas.microsoft.com/office/drawing/2014/main" id="{C4D14E61-A551-3B40-A16B-B4250822F3D3}"/>
              </a:ext>
            </a:extLst>
          </p:cNvPr>
          <p:cNvSpPr txBox="1"/>
          <p:nvPr/>
        </p:nvSpPr>
        <p:spPr>
          <a:xfrm>
            <a:off x="446355" y="1264569"/>
            <a:ext cx="11540376"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Below you see two terms of a pattern but there is one missing in between them. </a:t>
            </a:r>
          </a:p>
          <a:p>
            <a:r>
              <a:rPr lang="en-US">
                <a:latin typeface="Cavolini" panose="03000502040302020204" pitchFamily="66" charset="0"/>
                <a:cs typeface="Cavolini" panose="03000502040302020204" pitchFamily="66" charset="0"/>
              </a:rPr>
              <a:t>Draw the missing term so the sequence displays an increasing pattern.</a:t>
            </a:r>
          </a:p>
        </p:txBody>
      </p:sp>
      <p:pic>
        <p:nvPicPr>
          <p:cNvPr id="45" name="Picture 44">
            <a:extLst>
              <a:ext uri="{FF2B5EF4-FFF2-40B4-BE49-F238E27FC236}">
                <a16:creationId xmlns:a16="http://schemas.microsoft.com/office/drawing/2014/main" id="{A7447384-A7EF-FC49-A55F-61C16830122F}"/>
              </a:ext>
            </a:extLst>
          </p:cNvPr>
          <p:cNvPicPr>
            <a:picLocks noChangeAspect="1"/>
          </p:cNvPicPr>
          <p:nvPr/>
        </p:nvPicPr>
        <p:blipFill>
          <a:blip r:embed="rId3"/>
          <a:stretch>
            <a:fillRect/>
          </a:stretch>
        </p:blipFill>
        <p:spPr>
          <a:xfrm>
            <a:off x="1413146" y="2059652"/>
            <a:ext cx="9410700" cy="2616200"/>
          </a:xfrm>
          <a:prstGeom prst="rect">
            <a:avLst/>
          </a:prstGeom>
        </p:spPr>
      </p:pic>
      <p:sp>
        <p:nvSpPr>
          <p:cNvPr id="46" name="Rectangle 45">
            <a:extLst>
              <a:ext uri="{FF2B5EF4-FFF2-40B4-BE49-F238E27FC236}">
                <a16:creationId xmlns:a16="http://schemas.microsoft.com/office/drawing/2014/main" id="{477696CC-0393-154E-8A69-E2886EDB2482}"/>
              </a:ext>
            </a:extLst>
          </p:cNvPr>
          <p:cNvSpPr/>
          <p:nvPr/>
        </p:nvSpPr>
        <p:spPr>
          <a:xfrm>
            <a:off x="5005151" y="4455272"/>
            <a:ext cx="1458070"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between</a:t>
            </a:r>
            <a:endParaRPr lang="en-US"/>
          </a:p>
        </p:txBody>
      </p:sp>
    </p:spTree>
    <p:extLst>
      <p:ext uri="{BB962C8B-B14F-4D97-AF65-F5344CB8AC3E}">
        <p14:creationId xmlns:p14="http://schemas.microsoft.com/office/powerpoint/2010/main" val="31904017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5ABE31DB-C864-2B46-B139-6266DB421095}"/>
              </a:ext>
            </a:extLst>
          </p:cNvPr>
          <p:cNvSpPr txBox="1"/>
          <p:nvPr/>
        </p:nvSpPr>
        <p:spPr>
          <a:xfrm>
            <a:off x="446354" y="1264569"/>
            <a:ext cx="11369409"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Here is the same starting place…create new before and after terms that would be part of a </a:t>
            </a:r>
            <a:r>
              <a:rPr lang="en-US" b="1">
                <a:latin typeface="Cavolini" panose="03000502040302020204" pitchFamily="66" charset="0"/>
                <a:cs typeface="Cavolini" panose="03000502040302020204" pitchFamily="66" charset="0"/>
              </a:rPr>
              <a:t>completely different pattern.</a:t>
            </a:r>
          </a:p>
        </p:txBody>
      </p:sp>
      <p:sp>
        <p:nvSpPr>
          <p:cNvPr id="8" name="Rectangle 7">
            <a:extLst>
              <a:ext uri="{FF2B5EF4-FFF2-40B4-BE49-F238E27FC236}">
                <a16:creationId xmlns:a16="http://schemas.microsoft.com/office/drawing/2014/main" id="{35D7036A-11CB-4842-9E13-D0CDFCCEC77B}"/>
              </a:ext>
            </a:extLst>
          </p:cNvPr>
          <p:cNvSpPr/>
          <p:nvPr/>
        </p:nvSpPr>
        <p:spPr>
          <a:xfrm>
            <a:off x="309782" y="5254963"/>
            <a:ext cx="10848702"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Describe how your new pattern is growing: </a:t>
            </a:r>
            <a:endParaRPr lang="en-US"/>
          </a:p>
        </p:txBody>
      </p:sp>
      <p:sp>
        <p:nvSpPr>
          <p:cNvPr id="49" name="Rectangle 48">
            <a:extLst>
              <a:ext uri="{FF2B5EF4-FFF2-40B4-BE49-F238E27FC236}">
                <a16:creationId xmlns:a16="http://schemas.microsoft.com/office/drawing/2014/main" id="{B1254BDC-33FC-6F4C-AF8A-31B1A4DDD9C4}"/>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45A4EA49-2FC6-FA45-94A8-13F963BCC8A1}"/>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F6C5F065-764D-FF49-B1B2-D5EE94FEE811}"/>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5E4CD337-8129-234E-8E70-82E8953EBC2F}"/>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Rectangle 52">
            <a:extLst>
              <a:ext uri="{FF2B5EF4-FFF2-40B4-BE49-F238E27FC236}">
                <a16:creationId xmlns:a16="http://schemas.microsoft.com/office/drawing/2014/main" id="{4662BE13-7BD5-0645-8FEC-A6E54B6CF929}"/>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625F74AA-D33A-594C-A2A8-59F5A2E73772}"/>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Rectangle 54">
            <a:extLst>
              <a:ext uri="{FF2B5EF4-FFF2-40B4-BE49-F238E27FC236}">
                <a16:creationId xmlns:a16="http://schemas.microsoft.com/office/drawing/2014/main" id="{85C39674-30BB-9D40-9587-897A98E72A22}"/>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4FC738CA-7B20-6544-999E-F8386B782EBC}"/>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84C8633F-F0B3-524C-A4FF-E5C45D96F82C}"/>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DF994147-BA11-E245-AA42-A5B4FA69F957}"/>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969675D9-4821-F141-928B-9E67BBAFB81A}"/>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FA33C536-D9F1-5A48-ACA7-8AD7892AF49D}"/>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98B8BAF8-91AD-8047-B5C9-B6610BBB1A8B}"/>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FC55BD47-4C23-444C-B502-03C223F700B3}"/>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06BB42D1-CF00-C84D-BEBC-3F9200E94424}"/>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A38765E0-377C-0745-943D-7E3A7573341D}"/>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CB2031E8-B5A7-4C47-95B4-B35DB1B62F5C}"/>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61725D99-604A-AE4A-8301-58F8B675D89D}"/>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a:extLst>
              <a:ext uri="{FF2B5EF4-FFF2-40B4-BE49-F238E27FC236}">
                <a16:creationId xmlns:a16="http://schemas.microsoft.com/office/drawing/2014/main" id="{376EC16C-C008-9C4F-B14D-F89A2CCC78DD}"/>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Rectangle 67">
            <a:extLst>
              <a:ext uri="{FF2B5EF4-FFF2-40B4-BE49-F238E27FC236}">
                <a16:creationId xmlns:a16="http://schemas.microsoft.com/office/drawing/2014/main" id="{57CACD5C-BA32-6C49-88E0-93EDC34DCA37}"/>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ectangle 68">
            <a:extLst>
              <a:ext uri="{FF2B5EF4-FFF2-40B4-BE49-F238E27FC236}">
                <a16:creationId xmlns:a16="http://schemas.microsoft.com/office/drawing/2014/main" id="{1368421D-89DE-7849-8D20-8319945F1F02}"/>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ectangle 69">
            <a:extLst>
              <a:ext uri="{FF2B5EF4-FFF2-40B4-BE49-F238E27FC236}">
                <a16:creationId xmlns:a16="http://schemas.microsoft.com/office/drawing/2014/main" id="{BBADD1C0-056E-8E49-B979-E9E831493A87}"/>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Rectangle 70">
            <a:extLst>
              <a:ext uri="{FF2B5EF4-FFF2-40B4-BE49-F238E27FC236}">
                <a16:creationId xmlns:a16="http://schemas.microsoft.com/office/drawing/2014/main" id="{1886463A-9749-6048-9734-962FB2319BD0}"/>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Rectangle 71">
            <a:extLst>
              <a:ext uri="{FF2B5EF4-FFF2-40B4-BE49-F238E27FC236}">
                <a16:creationId xmlns:a16="http://schemas.microsoft.com/office/drawing/2014/main" id="{7F5043DD-0EA6-1443-B488-D45CA1E6D3F6}"/>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a:extLst>
              <a:ext uri="{FF2B5EF4-FFF2-40B4-BE49-F238E27FC236}">
                <a16:creationId xmlns:a16="http://schemas.microsoft.com/office/drawing/2014/main" id="{A08F7232-9236-F94E-BE20-AA15F7694D60}"/>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A0ADCCA8-6A8D-414E-AC0C-2AD2F81CA420}"/>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250141DF-C5AF-0444-85E4-0A3B36E2DB56}"/>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Rectangle 75">
            <a:extLst>
              <a:ext uri="{FF2B5EF4-FFF2-40B4-BE49-F238E27FC236}">
                <a16:creationId xmlns:a16="http://schemas.microsoft.com/office/drawing/2014/main" id="{5557FCA1-A2DC-A647-9B56-3EB6807D2493}"/>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Rectangle 76">
            <a:extLst>
              <a:ext uri="{FF2B5EF4-FFF2-40B4-BE49-F238E27FC236}">
                <a16:creationId xmlns:a16="http://schemas.microsoft.com/office/drawing/2014/main" id="{83E4B7A3-B82A-5344-BDE0-17424C5615B2}"/>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ectangle 77">
            <a:extLst>
              <a:ext uri="{FF2B5EF4-FFF2-40B4-BE49-F238E27FC236}">
                <a16:creationId xmlns:a16="http://schemas.microsoft.com/office/drawing/2014/main" id="{EE19AFC0-6227-3647-B2FE-54978EFB47D7}"/>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Rectangle 78">
            <a:extLst>
              <a:ext uri="{FF2B5EF4-FFF2-40B4-BE49-F238E27FC236}">
                <a16:creationId xmlns:a16="http://schemas.microsoft.com/office/drawing/2014/main" id="{71F6A170-D167-3748-87B6-61EC27DA99BB}"/>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Rectangle 79">
            <a:extLst>
              <a:ext uri="{FF2B5EF4-FFF2-40B4-BE49-F238E27FC236}">
                <a16:creationId xmlns:a16="http://schemas.microsoft.com/office/drawing/2014/main" id="{BC6AD7E6-47BE-6447-A893-C3915A4065B7}"/>
              </a:ext>
            </a:extLst>
          </p:cNvPr>
          <p:cNvSpPr/>
          <p:nvPr/>
        </p:nvSpPr>
        <p:spPr>
          <a:xfrm>
            <a:off x="11155043" y="536492"/>
            <a:ext cx="389257" cy="374666"/>
          </a:xfrm>
          <a:prstGeom prst="rect">
            <a:avLst/>
          </a:prstGeom>
          <a:solidFill>
            <a:srgbClr val="0700FF"/>
          </a:solidFill>
          <a:ln w="38100">
            <a:solidFill>
              <a:srgbClr val="1B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7A851FFE-987C-964E-9303-C370D0D318BD}"/>
              </a:ext>
            </a:extLst>
          </p:cNvPr>
          <p:cNvSpPr/>
          <p:nvPr/>
        </p:nvSpPr>
        <p:spPr>
          <a:xfrm>
            <a:off x="5977217" y="3244334"/>
            <a:ext cx="237566" cy="369332"/>
          </a:xfrm>
          <a:prstGeom prst="rect">
            <a:avLst/>
          </a:prstGeom>
        </p:spPr>
        <p:txBody>
          <a:bodyPr wrap="none">
            <a:spAutoFit/>
          </a:bodyPr>
          <a:lstStyle/>
          <a:p>
            <a:r>
              <a:rPr lang="en-CA"/>
              <a:t> </a:t>
            </a:r>
            <a:endParaRPr lang="en-US"/>
          </a:p>
        </p:txBody>
      </p:sp>
      <p:sp>
        <p:nvSpPr>
          <p:cNvPr id="10" name="Rectangle 9">
            <a:extLst>
              <a:ext uri="{FF2B5EF4-FFF2-40B4-BE49-F238E27FC236}">
                <a16:creationId xmlns:a16="http://schemas.microsoft.com/office/drawing/2014/main" id="{023C7114-79E9-2F47-808C-8715B13CFE53}"/>
              </a:ext>
            </a:extLst>
          </p:cNvPr>
          <p:cNvSpPr/>
          <p:nvPr/>
        </p:nvSpPr>
        <p:spPr>
          <a:xfrm>
            <a:off x="5977217" y="3244334"/>
            <a:ext cx="237566" cy="369332"/>
          </a:xfrm>
          <a:prstGeom prst="rect">
            <a:avLst/>
          </a:prstGeom>
        </p:spPr>
        <p:txBody>
          <a:bodyPr wrap="none">
            <a:spAutoFit/>
          </a:bodyPr>
          <a:lstStyle/>
          <a:p>
            <a:r>
              <a:rPr lang="en-CA"/>
              <a:t> </a:t>
            </a:r>
            <a:endParaRPr lang="en-US"/>
          </a:p>
        </p:txBody>
      </p:sp>
      <p:pic>
        <p:nvPicPr>
          <p:cNvPr id="106" name="Picture 105">
            <a:extLst>
              <a:ext uri="{FF2B5EF4-FFF2-40B4-BE49-F238E27FC236}">
                <a16:creationId xmlns:a16="http://schemas.microsoft.com/office/drawing/2014/main" id="{64319FFB-F7BC-694F-9E59-48408087E568}"/>
              </a:ext>
            </a:extLst>
          </p:cNvPr>
          <p:cNvPicPr>
            <a:picLocks noChangeAspect="1"/>
          </p:cNvPicPr>
          <p:nvPr/>
        </p:nvPicPr>
        <p:blipFill>
          <a:blip r:embed="rId3"/>
          <a:stretch>
            <a:fillRect/>
          </a:stretch>
        </p:blipFill>
        <p:spPr>
          <a:xfrm>
            <a:off x="1492250" y="2112266"/>
            <a:ext cx="9207500" cy="2781300"/>
          </a:xfrm>
          <a:prstGeom prst="rect">
            <a:avLst/>
          </a:prstGeom>
        </p:spPr>
      </p:pic>
      <p:sp>
        <p:nvSpPr>
          <p:cNvPr id="107" name="TextBox 106">
            <a:extLst>
              <a:ext uri="{FF2B5EF4-FFF2-40B4-BE49-F238E27FC236}">
                <a16:creationId xmlns:a16="http://schemas.microsoft.com/office/drawing/2014/main" id="{BCCC17F6-DE95-E744-B628-03EB96A9D890}"/>
              </a:ext>
            </a:extLst>
          </p:cNvPr>
          <p:cNvSpPr txBox="1"/>
          <p:nvPr/>
        </p:nvSpPr>
        <p:spPr>
          <a:xfrm>
            <a:off x="4276384" y="348304"/>
            <a:ext cx="4467566" cy="646331"/>
          </a:xfrm>
          <a:prstGeom prst="rect">
            <a:avLst/>
          </a:prstGeom>
          <a:noFill/>
        </p:spPr>
        <p:txBody>
          <a:bodyPr wrap="square" rtlCol="0" anchor="ctr">
            <a:spAutoFit/>
          </a:bodyPr>
          <a:lstStyle/>
          <a:p>
            <a:pPr algn="ctr"/>
            <a:r>
              <a:rPr lang="en-US" sz="3600">
                <a:latin typeface="Marker Felt Thin" panose="02000400000000000000" pitchFamily="2" charset="77"/>
              </a:rPr>
              <a:t>Round 3 – In Between</a:t>
            </a:r>
          </a:p>
        </p:txBody>
      </p:sp>
      <p:sp>
        <p:nvSpPr>
          <p:cNvPr id="6" name="Rectangle 5">
            <a:extLst>
              <a:ext uri="{FF2B5EF4-FFF2-40B4-BE49-F238E27FC236}">
                <a16:creationId xmlns:a16="http://schemas.microsoft.com/office/drawing/2014/main" id="{0E0537C2-B184-E847-AA34-C11252DEE969}"/>
              </a:ext>
            </a:extLst>
          </p:cNvPr>
          <p:cNvSpPr/>
          <p:nvPr/>
        </p:nvSpPr>
        <p:spPr>
          <a:xfrm>
            <a:off x="5055543" y="4656446"/>
            <a:ext cx="1458070"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between</a:t>
            </a:r>
            <a:endParaRPr lang="en-US"/>
          </a:p>
        </p:txBody>
      </p:sp>
    </p:spTree>
    <p:extLst>
      <p:ext uri="{BB962C8B-B14F-4D97-AF65-F5344CB8AC3E}">
        <p14:creationId xmlns:p14="http://schemas.microsoft.com/office/powerpoint/2010/main" val="38156870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Picture 3" descr="A picture containing weapon, cosmetic, clipart&#10;&#10;Description automatically generated">
            <a:extLst>
              <a:ext uri="{FF2B5EF4-FFF2-40B4-BE49-F238E27FC236}">
                <a16:creationId xmlns:a16="http://schemas.microsoft.com/office/drawing/2014/main" id="{E8CF1541-47C9-A943-9BC8-1B1E66F5AFD4}"/>
              </a:ext>
            </a:extLst>
          </p:cNvPr>
          <p:cNvPicPr>
            <a:picLocks noChangeAspect="1"/>
          </p:cNvPicPr>
          <p:nvPr/>
        </p:nvPicPr>
        <p:blipFill>
          <a:blip r:embed="rId3"/>
          <a:stretch>
            <a:fillRect/>
          </a:stretch>
        </p:blipFill>
        <p:spPr>
          <a:xfrm>
            <a:off x="625292" y="1228694"/>
            <a:ext cx="10210800" cy="2755900"/>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5ABE31DB-C864-2B46-B139-6266DB421095}"/>
              </a:ext>
            </a:extLst>
          </p:cNvPr>
          <p:cNvSpPr txBox="1"/>
          <p:nvPr/>
        </p:nvSpPr>
        <p:spPr>
          <a:xfrm>
            <a:off x="432949" y="1393125"/>
            <a:ext cx="11369409" cy="369332"/>
          </a:xfrm>
          <a:prstGeom prst="rect">
            <a:avLst/>
          </a:prstGeom>
          <a:noFill/>
        </p:spPr>
        <p:txBody>
          <a:bodyPr wrap="square" lIns="91440" tIns="45720" rIns="91440" bIns="45720" rtlCol="0" anchor="t">
            <a:spAutoFit/>
          </a:bodyPr>
          <a:lstStyle/>
          <a:p>
            <a:r>
              <a:rPr lang="en-US">
                <a:latin typeface="Cavolini"/>
                <a:cs typeface="Cavolini"/>
              </a:rPr>
              <a:t>Finally, let's consider terms that might come </a:t>
            </a:r>
            <a:r>
              <a:rPr lang="en-US" b="1">
                <a:latin typeface="Cavolini"/>
                <a:cs typeface="Cavolini"/>
              </a:rPr>
              <a:t>before</a:t>
            </a:r>
            <a:r>
              <a:rPr lang="en-US">
                <a:latin typeface="Cavolini"/>
                <a:cs typeface="Cavolini"/>
              </a:rPr>
              <a:t> what is seen…</a:t>
            </a:r>
            <a:endParaRPr lang="en-US" b="1">
              <a:latin typeface="Cavolini"/>
              <a:cs typeface="Cavolini"/>
            </a:endParaRPr>
          </a:p>
        </p:txBody>
      </p:sp>
      <p:sp>
        <p:nvSpPr>
          <p:cNvPr id="8" name="Rectangle 7">
            <a:extLst>
              <a:ext uri="{FF2B5EF4-FFF2-40B4-BE49-F238E27FC236}">
                <a16:creationId xmlns:a16="http://schemas.microsoft.com/office/drawing/2014/main" id="{35D7036A-11CB-4842-9E13-D0CDFCCEC77B}"/>
              </a:ext>
            </a:extLst>
          </p:cNvPr>
          <p:cNvSpPr/>
          <p:nvPr/>
        </p:nvSpPr>
        <p:spPr>
          <a:xfrm>
            <a:off x="306340" y="4276241"/>
            <a:ext cx="11885660" cy="2308324"/>
          </a:xfrm>
          <a:prstGeom prst="rect">
            <a:avLst/>
          </a:prstGeom>
        </p:spPr>
        <p:txBody>
          <a:bodyPr wrap="square">
            <a:spAutoFit/>
          </a:bodyPr>
          <a:lstStyle/>
          <a:p>
            <a:r>
              <a:rPr lang="en-US" b="1">
                <a:latin typeface="Cavolini" panose="03000502040302020204" pitchFamily="66" charset="0"/>
                <a:cs typeface="Cavolini" panose="03000502040302020204" pitchFamily="66" charset="0"/>
              </a:rPr>
              <a:t>Questions to consider. Respond thoughtfully to as many as you can!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What could have come first?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What definitely could </a:t>
            </a:r>
            <a:r>
              <a:rPr lang="en-US" b="1">
                <a:latin typeface="Cavolini" panose="03000502040302020204" pitchFamily="66" charset="0"/>
                <a:cs typeface="Cavolini" panose="03000502040302020204" pitchFamily="66" charset="0"/>
              </a:rPr>
              <a:t>not</a:t>
            </a:r>
            <a:r>
              <a:rPr lang="en-US">
                <a:latin typeface="Cavolini" panose="03000502040302020204" pitchFamily="66" charset="0"/>
                <a:cs typeface="Cavolini" panose="03000502040302020204" pitchFamily="66" charset="0"/>
              </a:rPr>
              <a:t> have come first?</a:t>
            </a:r>
          </a:p>
          <a:p>
            <a:endParaRPr lang="en-US">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7A851FFE-987C-964E-9303-C370D0D318BD}"/>
              </a:ext>
            </a:extLst>
          </p:cNvPr>
          <p:cNvSpPr/>
          <p:nvPr/>
        </p:nvSpPr>
        <p:spPr>
          <a:xfrm>
            <a:off x="5977217" y="3244334"/>
            <a:ext cx="237566" cy="369332"/>
          </a:xfrm>
          <a:prstGeom prst="rect">
            <a:avLst/>
          </a:prstGeom>
        </p:spPr>
        <p:txBody>
          <a:bodyPr wrap="none">
            <a:spAutoFit/>
          </a:bodyPr>
          <a:lstStyle/>
          <a:p>
            <a:r>
              <a:rPr lang="en-CA"/>
              <a:t> </a:t>
            </a:r>
            <a:endParaRPr lang="en-US"/>
          </a:p>
        </p:txBody>
      </p:sp>
      <p:sp>
        <p:nvSpPr>
          <p:cNvPr id="6" name="Rectangle 5">
            <a:extLst>
              <a:ext uri="{FF2B5EF4-FFF2-40B4-BE49-F238E27FC236}">
                <a16:creationId xmlns:a16="http://schemas.microsoft.com/office/drawing/2014/main" id="{0E0537C2-B184-E847-AA34-C11252DEE969}"/>
              </a:ext>
            </a:extLst>
          </p:cNvPr>
          <p:cNvSpPr/>
          <p:nvPr/>
        </p:nvSpPr>
        <p:spPr>
          <a:xfrm>
            <a:off x="1611536" y="3743610"/>
            <a:ext cx="903064"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First</a:t>
            </a:r>
            <a:endParaRPr lang="en-US"/>
          </a:p>
        </p:txBody>
      </p:sp>
      <p:sp>
        <p:nvSpPr>
          <p:cNvPr id="47" name="Oval 46">
            <a:extLst>
              <a:ext uri="{FF2B5EF4-FFF2-40B4-BE49-F238E27FC236}">
                <a16:creationId xmlns:a16="http://schemas.microsoft.com/office/drawing/2014/main" id="{6DFB7BD2-17E5-FB4F-B5A6-D3CF2DC91A0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a:extLst>
              <a:ext uri="{FF2B5EF4-FFF2-40B4-BE49-F238E27FC236}">
                <a16:creationId xmlns:a16="http://schemas.microsoft.com/office/drawing/2014/main" id="{D70AA7D4-98AE-5140-9229-6D94B777BDC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16D0A68B-B2E9-C540-B112-C3C1835BC1B0}"/>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D10ADBA3-A6DF-1D4E-A312-121D8C7A78B1}"/>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5F21C476-FDB0-F548-997D-7BB681A7F59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7EBBF710-8862-384F-AC3F-ADD1C355BEDB}"/>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A6E74F29-B7C5-4747-8874-78FA8EFDFF67}"/>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Oval 85">
            <a:extLst>
              <a:ext uri="{FF2B5EF4-FFF2-40B4-BE49-F238E27FC236}">
                <a16:creationId xmlns:a16="http://schemas.microsoft.com/office/drawing/2014/main" id="{D3AB611B-AC73-434B-AA23-22839F51403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EB2FFBB8-E989-6A4C-B578-9B343DC6ABB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67ECABCB-06A6-5549-B3C4-193ACAA21F1A}"/>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0D62450B-5E8F-6F4E-B231-4FDF29E6AD63}"/>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473D7001-B3D4-D249-B478-934065ADB4C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3E925024-26D4-694F-AD6F-C3FC02CCAAB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3E76682E-164F-7946-B221-24B92B90336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2E1DFFDB-D0C5-AB49-BF48-2BCF45BC3D69}"/>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B9B748A4-5AE5-EA43-A01A-B5A2D397B7C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D90B611C-2FAB-6843-9151-ADF13BB3566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7290D01C-09A5-E44D-8DAD-BFD83E2766F4}"/>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FC4A9237-3C23-C04F-B9FF-40B13A232702}"/>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842CB4C7-C0C5-054F-AB4F-166AAA9026F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Oval 98">
            <a:extLst>
              <a:ext uri="{FF2B5EF4-FFF2-40B4-BE49-F238E27FC236}">
                <a16:creationId xmlns:a16="http://schemas.microsoft.com/office/drawing/2014/main" id="{294C33C1-BC58-FD44-A8AC-0979D66655AE}"/>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D43F1BCD-B8E4-E24B-8977-0C35D6BAEBA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Oval 100">
            <a:extLst>
              <a:ext uri="{FF2B5EF4-FFF2-40B4-BE49-F238E27FC236}">
                <a16:creationId xmlns:a16="http://schemas.microsoft.com/office/drawing/2014/main" id="{15EE9C05-1D1F-1C4B-805A-5AD4CA187128}"/>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 name="Oval 101">
            <a:extLst>
              <a:ext uri="{FF2B5EF4-FFF2-40B4-BE49-F238E27FC236}">
                <a16:creationId xmlns:a16="http://schemas.microsoft.com/office/drawing/2014/main" id="{BE974C27-52D3-4848-BF72-1858A745293B}"/>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3" name="Oval 102">
            <a:extLst>
              <a:ext uri="{FF2B5EF4-FFF2-40B4-BE49-F238E27FC236}">
                <a16:creationId xmlns:a16="http://schemas.microsoft.com/office/drawing/2014/main" id="{4BF850F5-3D2E-0B4B-BA01-356D79B49F9C}"/>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4" name="Oval 103">
            <a:extLst>
              <a:ext uri="{FF2B5EF4-FFF2-40B4-BE49-F238E27FC236}">
                <a16:creationId xmlns:a16="http://schemas.microsoft.com/office/drawing/2014/main" id="{820DD731-D175-844F-A790-3F1EE7AF801A}"/>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Oval 104">
            <a:extLst>
              <a:ext uri="{FF2B5EF4-FFF2-40B4-BE49-F238E27FC236}">
                <a16:creationId xmlns:a16="http://schemas.microsoft.com/office/drawing/2014/main" id="{8E230350-A81A-0448-B12F-DF3959BB3BEF}"/>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8" name="Oval 107">
            <a:extLst>
              <a:ext uri="{FF2B5EF4-FFF2-40B4-BE49-F238E27FC236}">
                <a16:creationId xmlns:a16="http://schemas.microsoft.com/office/drawing/2014/main" id="{D62614FE-9D28-5242-BAAE-AE14BE85E926}"/>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9" name="Oval 108">
            <a:extLst>
              <a:ext uri="{FF2B5EF4-FFF2-40B4-BE49-F238E27FC236}">
                <a16:creationId xmlns:a16="http://schemas.microsoft.com/office/drawing/2014/main" id="{C7704AF9-433F-C743-AA95-E7FE0B63962D}"/>
              </a:ext>
            </a:extLst>
          </p:cNvPr>
          <p:cNvSpPr/>
          <p:nvPr/>
        </p:nvSpPr>
        <p:spPr>
          <a:xfrm>
            <a:off x="11155042" y="348304"/>
            <a:ext cx="585787" cy="557213"/>
          </a:xfrm>
          <a:prstGeom prst="ellipse">
            <a:avLst/>
          </a:prstGeom>
          <a:solidFill>
            <a:srgbClr val="626B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0" name="TextBox 109">
            <a:extLst>
              <a:ext uri="{FF2B5EF4-FFF2-40B4-BE49-F238E27FC236}">
                <a16:creationId xmlns:a16="http://schemas.microsoft.com/office/drawing/2014/main" id="{2D61ED20-D67E-4F42-AFC9-B81579F1E521}"/>
              </a:ext>
            </a:extLst>
          </p:cNvPr>
          <p:cNvSpPr txBox="1"/>
          <p:nvPr/>
        </p:nvSpPr>
        <p:spPr>
          <a:xfrm>
            <a:off x="4276384" y="348304"/>
            <a:ext cx="3095966" cy="646331"/>
          </a:xfrm>
          <a:prstGeom prst="rect">
            <a:avLst/>
          </a:prstGeom>
          <a:noFill/>
        </p:spPr>
        <p:txBody>
          <a:bodyPr wrap="square" rtlCol="0" anchor="ctr">
            <a:spAutoFit/>
          </a:bodyPr>
          <a:lstStyle/>
          <a:p>
            <a:pPr algn="ctr"/>
            <a:r>
              <a:rPr lang="en-US" sz="3600">
                <a:latin typeface="Marker Felt Thin" panose="02000400000000000000" pitchFamily="2" charset="77"/>
              </a:rPr>
              <a:t>Back It Up!</a:t>
            </a:r>
          </a:p>
        </p:txBody>
      </p:sp>
    </p:spTree>
    <p:extLst>
      <p:ext uri="{BB962C8B-B14F-4D97-AF65-F5344CB8AC3E}">
        <p14:creationId xmlns:p14="http://schemas.microsoft.com/office/powerpoint/2010/main" val="11187845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Cavolini" panose="03000502040302020204" pitchFamily="66" charset="0"/>
                <a:cs typeface="Cavolini" panose="03000502040302020204" pitchFamily="66" charset="0"/>
              </a:rPr>
              <a:t>3</a:t>
            </a:r>
            <a:endParaRPr lang="en-US" sz="4800">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35D7036A-11CB-4842-9E13-D0CDFCCEC77B}"/>
              </a:ext>
            </a:extLst>
          </p:cNvPr>
          <p:cNvSpPr/>
          <p:nvPr/>
        </p:nvSpPr>
        <p:spPr>
          <a:xfrm>
            <a:off x="446936" y="1315491"/>
            <a:ext cx="4353664" cy="4524315"/>
          </a:xfrm>
          <a:prstGeom prst="rect">
            <a:avLst/>
          </a:prstGeom>
        </p:spPr>
        <p:txBody>
          <a:bodyPr wrap="square">
            <a:spAutoFit/>
          </a:bodyPr>
          <a:lstStyle/>
          <a:p>
            <a:r>
              <a:rPr lang="en-US">
                <a:latin typeface="Cavolini" panose="03000502040302020204" pitchFamily="66" charset="0"/>
                <a:cs typeface="Cavolini" panose="03000502040302020204" pitchFamily="66" charset="0"/>
              </a:rPr>
              <a:t>What came before the first?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And before that?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And how far back can we go?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Could we enter negative space?</a:t>
            </a:r>
          </a:p>
        </p:txBody>
      </p:sp>
      <p:sp>
        <p:nvSpPr>
          <p:cNvPr id="107" name="TextBox 106">
            <a:extLst>
              <a:ext uri="{FF2B5EF4-FFF2-40B4-BE49-F238E27FC236}">
                <a16:creationId xmlns:a16="http://schemas.microsoft.com/office/drawing/2014/main" id="{BCCC17F6-DE95-E744-B628-03EB96A9D890}"/>
              </a:ext>
            </a:extLst>
          </p:cNvPr>
          <p:cNvSpPr txBox="1"/>
          <p:nvPr/>
        </p:nvSpPr>
        <p:spPr>
          <a:xfrm>
            <a:off x="4276384" y="348304"/>
            <a:ext cx="3095966" cy="646331"/>
          </a:xfrm>
          <a:prstGeom prst="rect">
            <a:avLst/>
          </a:prstGeom>
          <a:noFill/>
        </p:spPr>
        <p:txBody>
          <a:bodyPr wrap="square" rtlCol="0" anchor="ctr">
            <a:spAutoFit/>
          </a:bodyPr>
          <a:lstStyle/>
          <a:p>
            <a:pPr algn="ctr"/>
            <a:r>
              <a:rPr lang="en-US" sz="3600">
                <a:latin typeface="Marker Felt Thin" panose="02000400000000000000" pitchFamily="2" charset="77"/>
              </a:rPr>
              <a:t>Back It Up!</a:t>
            </a:r>
          </a:p>
        </p:txBody>
      </p:sp>
      <p:grpSp>
        <p:nvGrpSpPr>
          <p:cNvPr id="12" name="Group 11">
            <a:extLst>
              <a:ext uri="{FF2B5EF4-FFF2-40B4-BE49-F238E27FC236}">
                <a16:creationId xmlns:a16="http://schemas.microsoft.com/office/drawing/2014/main" id="{27777C59-1C6D-BD42-A94D-16820D2325BA}"/>
              </a:ext>
            </a:extLst>
          </p:cNvPr>
          <p:cNvGrpSpPr/>
          <p:nvPr/>
        </p:nvGrpSpPr>
        <p:grpSpPr>
          <a:xfrm>
            <a:off x="8189216" y="419012"/>
            <a:ext cx="3743325" cy="1073070"/>
            <a:chOff x="8186738" y="857986"/>
            <a:chExt cx="3743325" cy="1073070"/>
          </a:xfrm>
        </p:grpSpPr>
        <p:grpSp>
          <p:nvGrpSpPr>
            <p:cNvPr id="5" name="Group 4">
              <a:extLst>
                <a:ext uri="{FF2B5EF4-FFF2-40B4-BE49-F238E27FC236}">
                  <a16:creationId xmlns:a16="http://schemas.microsoft.com/office/drawing/2014/main" id="{4FC282E5-A27F-8D41-BFFD-4F1501E847EC}"/>
                </a:ext>
              </a:extLst>
            </p:cNvPr>
            <p:cNvGrpSpPr/>
            <p:nvPr/>
          </p:nvGrpSpPr>
          <p:grpSpPr>
            <a:xfrm>
              <a:off x="8567976" y="966796"/>
              <a:ext cx="3170973" cy="964260"/>
              <a:chOff x="614100" y="1357043"/>
              <a:chExt cx="10210800" cy="3275129"/>
            </a:xfrm>
          </p:grpSpPr>
          <p:pic>
            <p:nvPicPr>
              <p:cNvPr id="4" name="Picture 3" descr="A picture containing weapon, cosmetic, clipart&#10;&#10;Description automatically generated">
                <a:extLst>
                  <a:ext uri="{FF2B5EF4-FFF2-40B4-BE49-F238E27FC236}">
                    <a16:creationId xmlns:a16="http://schemas.microsoft.com/office/drawing/2014/main" id="{E8CF1541-47C9-A943-9BC8-1B1E66F5AFD4}"/>
                  </a:ext>
                </a:extLst>
              </p:cNvPr>
              <p:cNvPicPr>
                <a:picLocks noChangeAspect="1"/>
              </p:cNvPicPr>
              <p:nvPr/>
            </p:nvPicPr>
            <p:blipFill>
              <a:blip r:embed="rId3"/>
              <a:stretch>
                <a:fillRect/>
              </a:stretch>
            </p:blipFill>
            <p:spPr>
              <a:xfrm>
                <a:off x="614100" y="1357043"/>
                <a:ext cx="10210800" cy="2755899"/>
              </a:xfrm>
              <a:prstGeom prst="rect">
                <a:avLst/>
              </a:prstGeom>
            </p:spPr>
          </p:pic>
          <p:sp>
            <p:nvSpPr>
              <p:cNvPr id="6" name="Rectangle 5">
                <a:extLst>
                  <a:ext uri="{FF2B5EF4-FFF2-40B4-BE49-F238E27FC236}">
                    <a16:creationId xmlns:a16="http://schemas.microsoft.com/office/drawing/2014/main" id="{0E0537C2-B184-E847-AA34-C11252DEE969}"/>
                  </a:ext>
                </a:extLst>
              </p:cNvPr>
              <p:cNvSpPr/>
              <p:nvPr/>
            </p:nvSpPr>
            <p:spPr>
              <a:xfrm>
                <a:off x="1074166" y="3743608"/>
                <a:ext cx="1925021" cy="888564"/>
              </a:xfrm>
              <a:prstGeom prst="rect">
                <a:avLst/>
              </a:prstGeom>
            </p:spPr>
            <p:txBody>
              <a:bodyPr wrap="square">
                <a:spAutoFit/>
              </a:bodyPr>
              <a:lstStyle/>
              <a:p>
                <a:r>
                  <a:rPr lang="en-US" sz="1100">
                    <a:latin typeface="Cavolini" panose="03000502040302020204" pitchFamily="66" charset="0"/>
                    <a:cs typeface="Cavolini" panose="03000502040302020204" pitchFamily="66" charset="0"/>
                  </a:rPr>
                  <a:t>First</a:t>
                </a:r>
                <a:endParaRPr lang="en-US" sz="1100"/>
              </a:p>
            </p:txBody>
          </p:sp>
        </p:grpSp>
        <p:sp>
          <p:nvSpPr>
            <p:cNvPr id="11" name="Rounded Rectangle 10">
              <a:extLst>
                <a:ext uri="{FF2B5EF4-FFF2-40B4-BE49-F238E27FC236}">
                  <a16:creationId xmlns:a16="http://schemas.microsoft.com/office/drawing/2014/main" id="{871920F9-75E7-5545-98C5-EA10C106AEE2}"/>
                </a:ext>
              </a:extLst>
            </p:cNvPr>
            <p:cNvSpPr/>
            <p:nvPr/>
          </p:nvSpPr>
          <p:spPr>
            <a:xfrm>
              <a:off x="8186738" y="857986"/>
              <a:ext cx="3743325" cy="1073070"/>
            </a:xfrm>
            <a:prstGeom prst="round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719155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7208076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4800">
                <a:latin typeface="Cavolini" panose="03000502040302020204" pitchFamily="66" charset="0"/>
                <a:cs typeface="Cavolini" panose="03000502040302020204" pitchFamily="66" charset="0"/>
              </a:rPr>
              <a:t>3</a:t>
            </a:r>
          </a:p>
        </p:txBody>
      </p:sp>
      <p:sp>
        <p:nvSpPr>
          <p:cNvPr id="6" name="Google Shape;57;p13">
            <a:extLst>
              <a:ext uri="{FF2B5EF4-FFF2-40B4-BE49-F238E27FC236}">
                <a16:creationId xmlns:a16="http://schemas.microsoft.com/office/drawing/2014/main" id="{5A57CB9C-C25C-45BC-8786-B2CAC2DB31A3}"/>
              </a:ext>
            </a:extLst>
          </p:cNvPr>
          <p:cNvSpPr txBox="1"/>
          <p:nvPr/>
        </p:nvSpPr>
        <p:spPr>
          <a:xfrm>
            <a:off x="2076067" y="2030916"/>
            <a:ext cx="8084858" cy="2796167"/>
          </a:xfrm>
          <a:prstGeom prst="rect">
            <a:avLst/>
          </a:prstGeom>
          <a:solidFill>
            <a:srgbClr val="7030A0"/>
          </a:solid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algn="ctr">
              <a:buClr>
                <a:srgbClr val="000000"/>
              </a:buClr>
              <a:buFont typeface="Arial"/>
              <a:buNone/>
            </a:pPr>
            <a:endParaRPr lang="en-US" sz="2000" kern="0" dirty="0">
              <a:solidFill>
                <a:srgbClr val="FFFFFF"/>
              </a:solidFill>
              <a:latin typeface="Cavolini" panose="03000502040302020204" pitchFamily="66" charset="0"/>
              <a:ea typeface="BenchNine"/>
              <a:cs typeface="Cavolini" panose="03000502040302020204" pitchFamily="66" charset="0"/>
              <a:sym typeface="BenchNine"/>
            </a:endParaRPr>
          </a:p>
          <a:p>
            <a:pPr algn="ctr">
              <a:buClr>
                <a:srgbClr val="000000"/>
              </a:buClr>
              <a:buFont typeface="Arial"/>
              <a:buNone/>
            </a:pPr>
            <a:r>
              <a:rPr lang="en-US" sz="2000" kern="0" dirty="0">
                <a:solidFill>
                  <a:srgbClr val="FFFFFF"/>
                </a:solidFill>
                <a:latin typeface="Cavolini" panose="03000502040302020204" pitchFamily="66" charset="0"/>
                <a:ea typeface="BenchNine"/>
                <a:cs typeface="Cavolini" panose="03000502040302020204" pitchFamily="66" charset="0"/>
                <a:sym typeface="BenchNine"/>
              </a:rPr>
              <a:t>On the next slide there are representations of four different patterns. Find the representations that match and group them together. </a:t>
            </a:r>
          </a:p>
          <a:p>
            <a:pPr algn="ctr">
              <a:buClr>
                <a:srgbClr val="000000"/>
              </a:buClr>
              <a:buFont typeface="Arial"/>
              <a:buNone/>
            </a:pPr>
            <a:endParaRPr lang="en-US" sz="2000" kern="0" dirty="0">
              <a:solidFill>
                <a:srgbClr val="FFFFFF"/>
              </a:solidFill>
              <a:latin typeface="Cavolini" panose="03000502040302020204" pitchFamily="66" charset="0"/>
              <a:ea typeface="BenchNine"/>
              <a:cs typeface="Cavolini" panose="03000502040302020204" pitchFamily="66" charset="0"/>
              <a:sym typeface="BenchNine"/>
            </a:endParaRPr>
          </a:p>
          <a:p>
            <a:pPr algn="ctr">
              <a:buClr>
                <a:srgbClr val="000000"/>
              </a:buClr>
            </a:pPr>
            <a:r>
              <a:rPr lang="en-US" sz="2000" kern="0" dirty="0">
                <a:solidFill>
                  <a:srgbClr val="FFFFFF"/>
                </a:solidFill>
                <a:latin typeface="Cavolini" panose="03000502040302020204" pitchFamily="66" charset="0"/>
                <a:ea typeface="BenchNine"/>
                <a:cs typeface="Cavolini" panose="03000502040302020204" pitchFamily="66" charset="0"/>
                <a:sym typeface="BenchNine"/>
              </a:rPr>
              <a:t>Each pattern is represented in four different ways      (a visual image, a graph, a table of values and an expression) </a:t>
            </a:r>
          </a:p>
          <a:p>
            <a:pPr algn="ctr">
              <a:buClr>
                <a:srgbClr val="000000"/>
              </a:buClr>
              <a:buFont typeface="Arial"/>
              <a:buNone/>
            </a:pPr>
            <a:endParaRPr lang="en-US" sz="2000" kern="0" dirty="0">
              <a:solidFill>
                <a:schemeClr val="bg1"/>
              </a:solidFill>
              <a:latin typeface="Cavolini" panose="03000502040302020204" pitchFamily="66" charset="0"/>
              <a:ea typeface="BenchNine"/>
              <a:cs typeface="Cavolini" panose="03000502040302020204" pitchFamily="66" charset="0"/>
              <a:sym typeface="BenchNine"/>
            </a:endParaRPr>
          </a:p>
        </p:txBody>
      </p:sp>
    </p:spTree>
    <p:extLst>
      <p:ext uri="{BB962C8B-B14F-4D97-AF65-F5344CB8AC3E}">
        <p14:creationId xmlns:p14="http://schemas.microsoft.com/office/powerpoint/2010/main" val="4238527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87427" y="126708"/>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dirty="0">
                <a:latin typeface="Cavolini" panose="03000502040302020204" pitchFamily="66" charset="0"/>
                <a:cs typeface="Cavolini" panose="03000502040302020204" pitchFamily="66" charset="0"/>
              </a:rPr>
              <a:t>3</a:t>
            </a:r>
            <a:endParaRPr lang="en-US" sz="4800" dirty="0">
              <a:latin typeface="Cavolini" panose="03000502040302020204" pitchFamily="66" charset="0"/>
              <a:cs typeface="Cavolini" panose="03000502040302020204" pitchFamily="66" charset="0"/>
            </a:endParaRPr>
          </a:p>
        </p:txBody>
      </p:sp>
      <p:graphicFrame>
        <p:nvGraphicFramePr>
          <p:cNvPr id="7" name="Table 6">
            <a:extLst>
              <a:ext uri="{FF2B5EF4-FFF2-40B4-BE49-F238E27FC236}">
                <a16:creationId xmlns:a16="http://schemas.microsoft.com/office/drawing/2014/main" id="{179EB082-9DD9-E347-B0FB-B662EEB2CD5C}"/>
              </a:ext>
            </a:extLst>
          </p:cNvPr>
          <p:cNvGraphicFramePr>
            <a:graphicFrameLocks noGrp="1"/>
          </p:cNvGraphicFramePr>
          <p:nvPr/>
        </p:nvGraphicFramePr>
        <p:xfrm>
          <a:off x="6235829" y="1119613"/>
          <a:ext cx="1008546" cy="2667000"/>
        </p:xfrm>
        <a:graphic>
          <a:graphicData uri="http://schemas.openxmlformats.org/drawingml/2006/table">
            <a:tbl>
              <a:tblPr/>
              <a:tblGrid>
                <a:gridCol w="504273">
                  <a:extLst>
                    <a:ext uri="{9D8B030D-6E8A-4147-A177-3AD203B41FA5}">
                      <a16:colId xmlns:a16="http://schemas.microsoft.com/office/drawing/2014/main" val="582335040"/>
                    </a:ext>
                  </a:extLst>
                </a:gridCol>
                <a:gridCol w="504273">
                  <a:extLst>
                    <a:ext uri="{9D8B030D-6E8A-4147-A177-3AD203B41FA5}">
                      <a16:colId xmlns:a16="http://schemas.microsoft.com/office/drawing/2014/main" val="314581400"/>
                    </a:ext>
                  </a:extLst>
                </a:gridCol>
              </a:tblGrid>
              <a:tr h="492823">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2521294271"/>
                  </a:ext>
                </a:extLst>
              </a:tr>
              <a:tr h="432168">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946663097"/>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10</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74718686"/>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061565348"/>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18</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57241441"/>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22</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534071206"/>
                  </a:ext>
                </a:extLst>
              </a:tr>
            </a:tbl>
          </a:graphicData>
        </a:graphic>
      </p:graphicFrame>
      <p:pic>
        <p:nvPicPr>
          <p:cNvPr id="1027" name="Picture 3">
            <a:extLst>
              <a:ext uri="{FF2B5EF4-FFF2-40B4-BE49-F238E27FC236}">
                <a16:creationId xmlns:a16="http://schemas.microsoft.com/office/drawing/2014/main" id="{A7423EC8-0E19-4641-9A5B-21F07918F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52" y="1461409"/>
            <a:ext cx="2231915" cy="15387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43A9667B-A4C3-964B-9A2B-A27C8B906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729" y="2616103"/>
            <a:ext cx="4331068" cy="9175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B67691C5-684C-E748-A017-36EE4EE1876D}"/>
              </a:ext>
            </a:extLst>
          </p:cNvPr>
          <p:cNvGraphicFramePr>
            <a:graphicFrameLocks noGrp="1"/>
          </p:cNvGraphicFramePr>
          <p:nvPr>
            <p:extLst>
              <p:ext uri="{D42A27DB-BD31-4B8C-83A1-F6EECF244321}">
                <p14:modId xmlns:p14="http://schemas.microsoft.com/office/powerpoint/2010/main" val="200154302"/>
              </p:ext>
            </p:extLst>
          </p:nvPr>
        </p:nvGraphicFramePr>
        <p:xfrm>
          <a:off x="5004799" y="1113598"/>
          <a:ext cx="1015002" cy="2667000"/>
        </p:xfrm>
        <a:graphic>
          <a:graphicData uri="http://schemas.openxmlformats.org/drawingml/2006/table">
            <a:tbl>
              <a:tblPr/>
              <a:tblGrid>
                <a:gridCol w="507501">
                  <a:extLst>
                    <a:ext uri="{9D8B030D-6E8A-4147-A177-3AD203B41FA5}">
                      <a16:colId xmlns:a16="http://schemas.microsoft.com/office/drawing/2014/main" val="1902646851"/>
                    </a:ext>
                  </a:extLst>
                </a:gridCol>
                <a:gridCol w="507501">
                  <a:extLst>
                    <a:ext uri="{9D8B030D-6E8A-4147-A177-3AD203B41FA5}">
                      <a16:colId xmlns:a16="http://schemas.microsoft.com/office/drawing/2014/main" val="2865317699"/>
                    </a:ext>
                  </a:extLst>
                </a:gridCol>
              </a:tblGrid>
              <a:tr h="492823">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x</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2485255969"/>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021150277"/>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32539955"/>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10</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95561449"/>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999153204"/>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36799197"/>
                  </a:ext>
                </a:extLst>
              </a:tr>
            </a:tbl>
          </a:graphicData>
        </a:graphic>
      </p:graphicFrame>
      <p:pic>
        <p:nvPicPr>
          <p:cNvPr id="17" name="Picture 16" descr="A picture containing shape&#10;&#10;Description automatically generated">
            <a:extLst>
              <a:ext uri="{FF2B5EF4-FFF2-40B4-BE49-F238E27FC236}">
                <a16:creationId xmlns:a16="http://schemas.microsoft.com/office/drawing/2014/main" id="{7ABA04AA-AFFF-8C45-B888-DF5AA11F574B}"/>
              </a:ext>
            </a:extLst>
          </p:cNvPr>
          <p:cNvPicPr>
            <a:picLocks noChangeAspect="1"/>
          </p:cNvPicPr>
          <p:nvPr/>
        </p:nvPicPr>
        <p:blipFill>
          <a:blip r:embed="rId5"/>
          <a:stretch>
            <a:fillRect/>
          </a:stretch>
        </p:blipFill>
        <p:spPr>
          <a:xfrm>
            <a:off x="7461729" y="3783130"/>
            <a:ext cx="4610730" cy="1188704"/>
          </a:xfrm>
          <a:prstGeom prst="rect">
            <a:avLst/>
          </a:prstGeom>
        </p:spPr>
      </p:pic>
      <p:pic>
        <p:nvPicPr>
          <p:cNvPr id="19" name="Picture 18" descr="Chart, line chart&#10;&#10;Description automatically generated">
            <a:extLst>
              <a:ext uri="{FF2B5EF4-FFF2-40B4-BE49-F238E27FC236}">
                <a16:creationId xmlns:a16="http://schemas.microsoft.com/office/drawing/2014/main" id="{94E185C6-9007-144E-9ED9-F1C3E5532165}"/>
              </a:ext>
            </a:extLst>
          </p:cNvPr>
          <p:cNvPicPr>
            <a:picLocks noChangeAspect="1"/>
          </p:cNvPicPr>
          <p:nvPr/>
        </p:nvPicPr>
        <p:blipFill>
          <a:blip r:embed="rId6"/>
          <a:stretch>
            <a:fillRect/>
          </a:stretch>
        </p:blipFill>
        <p:spPr>
          <a:xfrm>
            <a:off x="190252" y="3128670"/>
            <a:ext cx="2231915" cy="1568373"/>
          </a:xfrm>
          <a:prstGeom prst="rect">
            <a:avLst/>
          </a:prstGeom>
        </p:spPr>
      </p:pic>
      <p:pic>
        <p:nvPicPr>
          <p:cNvPr id="1034" name="Picture 10">
            <a:extLst>
              <a:ext uri="{FF2B5EF4-FFF2-40B4-BE49-F238E27FC236}">
                <a16:creationId xmlns:a16="http://schemas.microsoft.com/office/drawing/2014/main" id="{8F0A8927-F852-1C48-A5BF-7FA12A6611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870" y="3104685"/>
            <a:ext cx="2229230" cy="15683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F43952C-16C4-F543-B3F7-4AB64431D6BC}"/>
              </a:ext>
            </a:extLst>
          </p:cNvPr>
          <p:cNvPicPr>
            <a:picLocks noChangeAspect="1"/>
          </p:cNvPicPr>
          <p:nvPr/>
        </p:nvPicPr>
        <p:blipFill>
          <a:blip r:embed="rId8"/>
          <a:stretch>
            <a:fillRect/>
          </a:stretch>
        </p:blipFill>
        <p:spPr>
          <a:xfrm>
            <a:off x="7413419" y="1268419"/>
            <a:ext cx="4578055" cy="1006965"/>
          </a:xfrm>
          <a:prstGeom prst="rect">
            <a:avLst/>
          </a:prstGeom>
        </p:spPr>
      </p:pic>
      <p:graphicFrame>
        <p:nvGraphicFramePr>
          <p:cNvPr id="28" name="Table 27">
            <a:extLst>
              <a:ext uri="{FF2B5EF4-FFF2-40B4-BE49-F238E27FC236}">
                <a16:creationId xmlns:a16="http://schemas.microsoft.com/office/drawing/2014/main" id="{B3817843-0850-274A-B2CB-B8F5A9EBAC40}"/>
              </a:ext>
            </a:extLst>
          </p:cNvPr>
          <p:cNvGraphicFramePr>
            <a:graphicFrameLocks noGrp="1"/>
          </p:cNvGraphicFramePr>
          <p:nvPr/>
        </p:nvGraphicFramePr>
        <p:xfrm>
          <a:off x="6235829" y="3921985"/>
          <a:ext cx="1015002" cy="2667000"/>
        </p:xfrm>
        <a:graphic>
          <a:graphicData uri="http://schemas.openxmlformats.org/drawingml/2006/table">
            <a:tbl>
              <a:tblPr/>
              <a:tblGrid>
                <a:gridCol w="507501">
                  <a:extLst>
                    <a:ext uri="{9D8B030D-6E8A-4147-A177-3AD203B41FA5}">
                      <a16:colId xmlns:a16="http://schemas.microsoft.com/office/drawing/2014/main" val="1374366806"/>
                    </a:ext>
                  </a:extLst>
                </a:gridCol>
                <a:gridCol w="507501">
                  <a:extLst>
                    <a:ext uri="{9D8B030D-6E8A-4147-A177-3AD203B41FA5}">
                      <a16:colId xmlns:a16="http://schemas.microsoft.com/office/drawing/2014/main" val="1715309934"/>
                    </a:ext>
                  </a:extLst>
                </a:gridCol>
              </a:tblGrid>
              <a:tr h="476250">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y</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80703263"/>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793483142"/>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300680051"/>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75671535"/>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19</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96981475"/>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68809850"/>
                  </a:ext>
                </a:extLst>
              </a:tr>
            </a:tbl>
          </a:graphicData>
        </a:graphic>
      </p:graphicFrame>
      <p:pic>
        <p:nvPicPr>
          <p:cNvPr id="31" name="Picture 30" descr="A picture containing icon&#10;&#10;Description automatically generated">
            <a:extLst>
              <a:ext uri="{FF2B5EF4-FFF2-40B4-BE49-F238E27FC236}">
                <a16:creationId xmlns:a16="http://schemas.microsoft.com/office/drawing/2014/main" id="{0FD5000D-2477-7548-B236-C358B250CF26}"/>
              </a:ext>
            </a:extLst>
          </p:cNvPr>
          <p:cNvPicPr>
            <a:picLocks noChangeAspect="1"/>
          </p:cNvPicPr>
          <p:nvPr/>
        </p:nvPicPr>
        <p:blipFill>
          <a:blip r:embed="rId9"/>
          <a:stretch>
            <a:fillRect/>
          </a:stretch>
        </p:blipFill>
        <p:spPr>
          <a:xfrm>
            <a:off x="7562255" y="4989230"/>
            <a:ext cx="4429219" cy="1243106"/>
          </a:xfrm>
          <a:prstGeom prst="rect">
            <a:avLst/>
          </a:prstGeom>
        </p:spPr>
      </p:pic>
      <p:pic>
        <p:nvPicPr>
          <p:cNvPr id="34" name="Picture 33" descr="Chart, line chart&#10;&#10;Description automatically generated">
            <a:extLst>
              <a:ext uri="{FF2B5EF4-FFF2-40B4-BE49-F238E27FC236}">
                <a16:creationId xmlns:a16="http://schemas.microsoft.com/office/drawing/2014/main" id="{9B0C6FB3-2F4D-584E-865A-EABDB8EFE1C2}"/>
              </a:ext>
            </a:extLst>
          </p:cNvPr>
          <p:cNvPicPr>
            <a:picLocks noChangeAspect="1"/>
          </p:cNvPicPr>
          <p:nvPr/>
        </p:nvPicPr>
        <p:blipFill>
          <a:blip r:embed="rId10"/>
          <a:stretch>
            <a:fillRect/>
          </a:stretch>
        </p:blipFill>
        <p:spPr>
          <a:xfrm>
            <a:off x="2513665" y="1460929"/>
            <a:ext cx="2231915" cy="1553040"/>
          </a:xfrm>
          <a:prstGeom prst="rect">
            <a:avLst/>
          </a:prstGeom>
        </p:spPr>
      </p:pic>
      <p:graphicFrame>
        <p:nvGraphicFramePr>
          <p:cNvPr id="41" name="Table 40">
            <a:extLst>
              <a:ext uri="{FF2B5EF4-FFF2-40B4-BE49-F238E27FC236}">
                <a16:creationId xmlns:a16="http://schemas.microsoft.com/office/drawing/2014/main" id="{2519AB44-F1D1-C14E-9E7F-A8AE60105BCE}"/>
              </a:ext>
            </a:extLst>
          </p:cNvPr>
          <p:cNvGraphicFramePr>
            <a:graphicFrameLocks noGrp="1"/>
          </p:cNvGraphicFramePr>
          <p:nvPr/>
        </p:nvGraphicFramePr>
        <p:xfrm>
          <a:off x="5032221" y="3921985"/>
          <a:ext cx="1015002" cy="2667000"/>
        </p:xfrm>
        <a:graphic>
          <a:graphicData uri="http://schemas.openxmlformats.org/drawingml/2006/table">
            <a:tbl>
              <a:tblPr/>
              <a:tblGrid>
                <a:gridCol w="507501">
                  <a:extLst>
                    <a:ext uri="{9D8B030D-6E8A-4147-A177-3AD203B41FA5}">
                      <a16:colId xmlns:a16="http://schemas.microsoft.com/office/drawing/2014/main" val="1374366806"/>
                    </a:ext>
                  </a:extLst>
                </a:gridCol>
                <a:gridCol w="507501">
                  <a:extLst>
                    <a:ext uri="{9D8B030D-6E8A-4147-A177-3AD203B41FA5}">
                      <a16:colId xmlns:a16="http://schemas.microsoft.com/office/drawing/2014/main" val="1715309934"/>
                    </a:ext>
                  </a:extLst>
                </a:gridCol>
              </a:tblGrid>
              <a:tr h="476250">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80703263"/>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10</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793483142"/>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300680051"/>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75671535"/>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19</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96981475"/>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22</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68809850"/>
                  </a:ext>
                </a:extLst>
              </a:tr>
            </a:tbl>
          </a:graphicData>
        </a:graphic>
      </p:graphicFrame>
      <p:sp>
        <p:nvSpPr>
          <p:cNvPr id="33" name="Rectangle 32">
            <a:extLst>
              <a:ext uri="{FF2B5EF4-FFF2-40B4-BE49-F238E27FC236}">
                <a16:creationId xmlns:a16="http://schemas.microsoft.com/office/drawing/2014/main" id="{DB28C249-9566-9D4A-B1EC-C82BC77888F7}"/>
              </a:ext>
            </a:extLst>
          </p:cNvPr>
          <p:cNvSpPr/>
          <p:nvPr/>
        </p:nvSpPr>
        <p:spPr>
          <a:xfrm>
            <a:off x="2666969" y="5218779"/>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4x + 3</a:t>
            </a:r>
            <a:endParaRPr lang="en-CA" sz="2800" dirty="0"/>
          </a:p>
        </p:txBody>
      </p:sp>
      <p:sp>
        <p:nvSpPr>
          <p:cNvPr id="38" name="Rectangle 37">
            <a:extLst>
              <a:ext uri="{FF2B5EF4-FFF2-40B4-BE49-F238E27FC236}">
                <a16:creationId xmlns:a16="http://schemas.microsoft.com/office/drawing/2014/main" id="{B01CAFAB-2C04-FC40-B091-03DBE58072A9}"/>
              </a:ext>
            </a:extLst>
          </p:cNvPr>
          <p:cNvSpPr/>
          <p:nvPr/>
        </p:nvSpPr>
        <p:spPr>
          <a:xfrm>
            <a:off x="2666969" y="5868763"/>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3x + 7</a:t>
            </a:r>
            <a:endParaRPr lang="en-CA" sz="2800" dirty="0"/>
          </a:p>
        </p:txBody>
      </p:sp>
      <p:sp>
        <p:nvSpPr>
          <p:cNvPr id="21" name="Rectangle 20">
            <a:extLst>
              <a:ext uri="{FF2B5EF4-FFF2-40B4-BE49-F238E27FC236}">
                <a16:creationId xmlns:a16="http://schemas.microsoft.com/office/drawing/2014/main" id="{D9A9F3D6-B620-E541-B630-4E7213AB17CD}"/>
              </a:ext>
            </a:extLst>
          </p:cNvPr>
          <p:cNvSpPr/>
          <p:nvPr/>
        </p:nvSpPr>
        <p:spPr>
          <a:xfrm>
            <a:off x="632465" y="5225763"/>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3x + 1</a:t>
            </a:r>
            <a:endParaRPr lang="en-CA" sz="2800" dirty="0"/>
          </a:p>
        </p:txBody>
      </p:sp>
      <p:sp>
        <p:nvSpPr>
          <p:cNvPr id="10" name="Rectangle 9">
            <a:extLst>
              <a:ext uri="{FF2B5EF4-FFF2-40B4-BE49-F238E27FC236}">
                <a16:creationId xmlns:a16="http://schemas.microsoft.com/office/drawing/2014/main" id="{6DAF35E5-0F63-F945-B89D-CFA60D6B7CE8}"/>
              </a:ext>
            </a:extLst>
          </p:cNvPr>
          <p:cNvSpPr/>
          <p:nvPr/>
        </p:nvSpPr>
        <p:spPr>
          <a:xfrm>
            <a:off x="632465" y="5868763"/>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4x + 2</a:t>
            </a:r>
            <a:endParaRPr lang="en-CA" sz="2800" dirty="0"/>
          </a:p>
        </p:txBody>
      </p:sp>
    </p:spTree>
    <p:extLst>
      <p:ext uri="{BB962C8B-B14F-4D97-AF65-F5344CB8AC3E}">
        <p14:creationId xmlns:p14="http://schemas.microsoft.com/office/powerpoint/2010/main" val="8052447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87427" y="126708"/>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dirty="0">
                <a:latin typeface="Cavolini" panose="03000502040302020204" pitchFamily="66" charset="0"/>
                <a:cs typeface="Cavolini" panose="03000502040302020204" pitchFamily="66" charset="0"/>
              </a:rPr>
              <a:t>3</a:t>
            </a:r>
            <a:endParaRPr lang="en-US" sz="4800" dirty="0">
              <a:latin typeface="Cavolini" panose="03000502040302020204" pitchFamily="66" charset="0"/>
              <a:cs typeface="Cavolini" panose="03000502040302020204" pitchFamily="66" charset="0"/>
            </a:endParaRPr>
          </a:p>
        </p:txBody>
      </p:sp>
      <p:graphicFrame>
        <p:nvGraphicFramePr>
          <p:cNvPr id="7" name="Table 6">
            <a:extLst>
              <a:ext uri="{FF2B5EF4-FFF2-40B4-BE49-F238E27FC236}">
                <a16:creationId xmlns:a16="http://schemas.microsoft.com/office/drawing/2014/main" id="{179EB082-9DD9-E347-B0FB-B662EEB2CD5C}"/>
              </a:ext>
            </a:extLst>
          </p:cNvPr>
          <p:cNvGraphicFramePr>
            <a:graphicFrameLocks noGrp="1"/>
          </p:cNvGraphicFramePr>
          <p:nvPr>
            <p:extLst>
              <p:ext uri="{D42A27DB-BD31-4B8C-83A1-F6EECF244321}">
                <p14:modId xmlns:p14="http://schemas.microsoft.com/office/powerpoint/2010/main" val="3568219129"/>
              </p:ext>
            </p:extLst>
          </p:nvPr>
        </p:nvGraphicFramePr>
        <p:xfrm>
          <a:off x="6524458" y="619289"/>
          <a:ext cx="1008546" cy="2667000"/>
        </p:xfrm>
        <a:graphic>
          <a:graphicData uri="http://schemas.openxmlformats.org/drawingml/2006/table">
            <a:tbl>
              <a:tblPr/>
              <a:tblGrid>
                <a:gridCol w="504273">
                  <a:extLst>
                    <a:ext uri="{9D8B030D-6E8A-4147-A177-3AD203B41FA5}">
                      <a16:colId xmlns:a16="http://schemas.microsoft.com/office/drawing/2014/main" val="582335040"/>
                    </a:ext>
                  </a:extLst>
                </a:gridCol>
                <a:gridCol w="504273">
                  <a:extLst>
                    <a:ext uri="{9D8B030D-6E8A-4147-A177-3AD203B41FA5}">
                      <a16:colId xmlns:a16="http://schemas.microsoft.com/office/drawing/2014/main" val="314581400"/>
                    </a:ext>
                  </a:extLst>
                </a:gridCol>
              </a:tblGrid>
              <a:tr h="492823">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2521294271"/>
                  </a:ext>
                </a:extLst>
              </a:tr>
              <a:tr h="432168">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946663097"/>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10</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74718686"/>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061565348"/>
                  </a:ext>
                </a:extLst>
              </a:tr>
              <a:tr h="432168">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18</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57241441"/>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22</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534071206"/>
                  </a:ext>
                </a:extLst>
              </a:tr>
            </a:tbl>
          </a:graphicData>
        </a:graphic>
      </p:graphicFrame>
      <p:pic>
        <p:nvPicPr>
          <p:cNvPr id="1027" name="Picture 3">
            <a:extLst>
              <a:ext uri="{FF2B5EF4-FFF2-40B4-BE49-F238E27FC236}">
                <a16:creationId xmlns:a16="http://schemas.microsoft.com/office/drawing/2014/main" id="{A7423EC8-0E19-4641-9A5B-21F07918F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505" y="1747362"/>
            <a:ext cx="2231915" cy="15387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43A9667B-A4C3-964B-9A2B-A27C8B906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53" y="471911"/>
            <a:ext cx="4331068" cy="9175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DAF35E5-0F63-F945-B89D-CFA60D6B7CE8}"/>
              </a:ext>
            </a:extLst>
          </p:cNvPr>
          <p:cNvSpPr/>
          <p:nvPr/>
        </p:nvSpPr>
        <p:spPr>
          <a:xfrm>
            <a:off x="9990487" y="2105290"/>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4x + 2</a:t>
            </a:r>
            <a:endParaRPr lang="en-CA" sz="2800" dirty="0"/>
          </a:p>
        </p:txBody>
      </p:sp>
      <p:graphicFrame>
        <p:nvGraphicFramePr>
          <p:cNvPr id="14" name="Table 13">
            <a:extLst>
              <a:ext uri="{FF2B5EF4-FFF2-40B4-BE49-F238E27FC236}">
                <a16:creationId xmlns:a16="http://schemas.microsoft.com/office/drawing/2014/main" id="{B67691C5-684C-E748-A017-36EE4EE1876D}"/>
              </a:ext>
            </a:extLst>
          </p:cNvPr>
          <p:cNvGraphicFramePr>
            <a:graphicFrameLocks noGrp="1"/>
          </p:cNvGraphicFramePr>
          <p:nvPr>
            <p:extLst>
              <p:ext uri="{D42A27DB-BD31-4B8C-83A1-F6EECF244321}">
                <p14:modId xmlns:p14="http://schemas.microsoft.com/office/powerpoint/2010/main" val="3074993819"/>
              </p:ext>
            </p:extLst>
          </p:nvPr>
        </p:nvGraphicFramePr>
        <p:xfrm>
          <a:off x="242191" y="1192988"/>
          <a:ext cx="1015002" cy="2667000"/>
        </p:xfrm>
        <a:graphic>
          <a:graphicData uri="http://schemas.openxmlformats.org/drawingml/2006/table">
            <a:tbl>
              <a:tblPr/>
              <a:tblGrid>
                <a:gridCol w="507501">
                  <a:extLst>
                    <a:ext uri="{9D8B030D-6E8A-4147-A177-3AD203B41FA5}">
                      <a16:colId xmlns:a16="http://schemas.microsoft.com/office/drawing/2014/main" val="1902646851"/>
                    </a:ext>
                  </a:extLst>
                </a:gridCol>
                <a:gridCol w="507501">
                  <a:extLst>
                    <a:ext uri="{9D8B030D-6E8A-4147-A177-3AD203B41FA5}">
                      <a16:colId xmlns:a16="http://schemas.microsoft.com/office/drawing/2014/main" val="2865317699"/>
                    </a:ext>
                  </a:extLst>
                </a:gridCol>
              </a:tblGrid>
              <a:tr h="492823">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x</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2485255969"/>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021150277"/>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32539955"/>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10</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95561449"/>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4</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999153204"/>
                  </a:ext>
                </a:extLst>
              </a:tr>
              <a:tr h="432168">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36799197"/>
                  </a:ext>
                </a:extLst>
              </a:tr>
            </a:tbl>
          </a:graphicData>
        </a:graphic>
      </p:graphicFrame>
      <p:pic>
        <p:nvPicPr>
          <p:cNvPr id="17" name="Picture 16" descr="A picture containing shape&#10;&#10;Description automatically generated">
            <a:extLst>
              <a:ext uri="{FF2B5EF4-FFF2-40B4-BE49-F238E27FC236}">
                <a16:creationId xmlns:a16="http://schemas.microsoft.com/office/drawing/2014/main" id="{7ABA04AA-AFFF-8C45-B888-DF5AA11F574B}"/>
              </a:ext>
            </a:extLst>
          </p:cNvPr>
          <p:cNvPicPr>
            <a:picLocks noChangeAspect="1"/>
          </p:cNvPicPr>
          <p:nvPr/>
        </p:nvPicPr>
        <p:blipFill>
          <a:blip r:embed="rId5"/>
          <a:stretch>
            <a:fillRect/>
          </a:stretch>
        </p:blipFill>
        <p:spPr>
          <a:xfrm>
            <a:off x="1326000" y="1173068"/>
            <a:ext cx="4610730" cy="1188704"/>
          </a:xfrm>
          <a:prstGeom prst="rect">
            <a:avLst/>
          </a:prstGeom>
        </p:spPr>
      </p:pic>
      <p:pic>
        <p:nvPicPr>
          <p:cNvPr id="19" name="Picture 18" descr="Chart, line chart&#10;&#10;Description automatically generated">
            <a:extLst>
              <a:ext uri="{FF2B5EF4-FFF2-40B4-BE49-F238E27FC236}">
                <a16:creationId xmlns:a16="http://schemas.microsoft.com/office/drawing/2014/main" id="{94E185C6-9007-144E-9ED9-F1C3E5532165}"/>
              </a:ext>
            </a:extLst>
          </p:cNvPr>
          <p:cNvPicPr>
            <a:picLocks noChangeAspect="1"/>
          </p:cNvPicPr>
          <p:nvPr/>
        </p:nvPicPr>
        <p:blipFill>
          <a:blip r:embed="rId6"/>
          <a:stretch>
            <a:fillRect/>
          </a:stretch>
        </p:blipFill>
        <p:spPr>
          <a:xfrm>
            <a:off x="1329058" y="2311137"/>
            <a:ext cx="2231915" cy="1568373"/>
          </a:xfrm>
          <a:prstGeom prst="rect">
            <a:avLst/>
          </a:prstGeom>
        </p:spPr>
      </p:pic>
      <p:pic>
        <p:nvPicPr>
          <p:cNvPr id="1034" name="Picture 10">
            <a:extLst>
              <a:ext uri="{FF2B5EF4-FFF2-40B4-BE49-F238E27FC236}">
                <a16:creationId xmlns:a16="http://schemas.microsoft.com/office/drawing/2014/main" id="{8F0A8927-F852-1C48-A5BF-7FA12A6611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3106" y="5075214"/>
            <a:ext cx="2229230" cy="15683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F43952C-16C4-F543-B3F7-4AB64431D6BC}"/>
              </a:ext>
            </a:extLst>
          </p:cNvPr>
          <p:cNvPicPr>
            <a:picLocks noChangeAspect="1"/>
          </p:cNvPicPr>
          <p:nvPr/>
        </p:nvPicPr>
        <p:blipFill>
          <a:blip r:embed="rId8"/>
          <a:stretch>
            <a:fillRect/>
          </a:stretch>
        </p:blipFill>
        <p:spPr>
          <a:xfrm>
            <a:off x="1293002" y="4068921"/>
            <a:ext cx="4578055" cy="1006965"/>
          </a:xfrm>
          <a:prstGeom prst="rect">
            <a:avLst/>
          </a:prstGeom>
        </p:spPr>
      </p:pic>
      <p:graphicFrame>
        <p:nvGraphicFramePr>
          <p:cNvPr id="28" name="Table 27">
            <a:extLst>
              <a:ext uri="{FF2B5EF4-FFF2-40B4-BE49-F238E27FC236}">
                <a16:creationId xmlns:a16="http://schemas.microsoft.com/office/drawing/2014/main" id="{B3817843-0850-274A-B2CB-B8F5A9EBAC40}"/>
              </a:ext>
            </a:extLst>
          </p:cNvPr>
          <p:cNvGraphicFramePr>
            <a:graphicFrameLocks noGrp="1"/>
          </p:cNvGraphicFramePr>
          <p:nvPr>
            <p:extLst>
              <p:ext uri="{D42A27DB-BD31-4B8C-83A1-F6EECF244321}">
                <p14:modId xmlns:p14="http://schemas.microsoft.com/office/powerpoint/2010/main" val="3448311007"/>
              </p:ext>
            </p:extLst>
          </p:nvPr>
        </p:nvGraphicFramePr>
        <p:xfrm>
          <a:off x="200526" y="4016792"/>
          <a:ext cx="1015002" cy="2667000"/>
        </p:xfrm>
        <a:graphic>
          <a:graphicData uri="http://schemas.openxmlformats.org/drawingml/2006/table">
            <a:tbl>
              <a:tblPr/>
              <a:tblGrid>
                <a:gridCol w="507501">
                  <a:extLst>
                    <a:ext uri="{9D8B030D-6E8A-4147-A177-3AD203B41FA5}">
                      <a16:colId xmlns:a16="http://schemas.microsoft.com/office/drawing/2014/main" val="1374366806"/>
                    </a:ext>
                  </a:extLst>
                </a:gridCol>
                <a:gridCol w="507501">
                  <a:extLst>
                    <a:ext uri="{9D8B030D-6E8A-4147-A177-3AD203B41FA5}">
                      <a16:colId xmlns:a16="http://schemas.microsoft.com/office/drawing/2014/main" val="1715309934"/>
                    </a:ext>
                  </a:extLst>
                </a:gridCol>
              </a:tblGrid>
              <a:tr h="402769">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y</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80703263"/>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7</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793483142"/>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11</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300680051"/>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75671535"/>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19</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96981475"/>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68809850"/>
                  </a:ext>
                </a:extLst>
              </a:tr>
            </a:tbl>
          </a:graphicData>
        </a:graphic>
      </p:graphicFrame>
      <p:pic>
        <p:nvPicPr>
          <p:cNvPr id="31" name="Picture 30" descr="A picture containing icon&#10;&#10;Description automatically generated">
            <a:extLst>
              <a:ext uri="{FF2B5EF4-FFF2-40B4-BE49-F238E27FC236}">
                <a16:creationId xmlns:a16="http://schemas.microsoft.com/office/drawing/2014/main" id="{0FD5000D-2477-7548-B236-C358B250CF26}"/>
              </a:ext>
            </a:extLst>
          </p:cNvPr>
          <p:cNvPicPr>
            <a:picLocks noChangeAspect="1"/>
          </p:cNvPicPr>
          <p:nvPr/>
        </p:nvPicPr>
        <p:blipFill>
          <a:blip r:embed="rId9"/>
          <a:stretch>
            <a:fillRect/>
          </a:stretch>
        </p:blipFill>
        <p:spPr>
          <a:xfrm>
            <a:off x="7586778" y="3849898"/>
            <a:ext cx="4429219" cy="1243106"/>
          </a:xfrm>
          <a:prstGeom prst="rect">
            <a:avLst/>
          </a:prstGeom>
        </p:spPr>
      </p:pic>
      <p:pic>
        <p:nvPicPr>
          <p:cNvPr id="34" name="Picture 33" descr="Chart, line chart&#10;&#10;Description automatically generated">
            <a:extLst>
              <a:ext uri="{FF2B5EF4-FFF2-40B4-BE49-F238E27FC236}">
                <a16:creationId xmlns:a16="http://schemas.microsoft.com/office/drawing/2014/main" id="{9B0C6FB3-2F4D-584E-865A-EABDB8EFE1C2}"/>
              </a:ext>
            </a:extLst>
          </p:cNvPr>
          <p:cNvPicPr>
            <a:picLocks noChangeAspect="1"/>
          </p:cNvPicPr>
          <p:nvPr/>
        </p:nvPicPr>
        <p:blipFill>
          <a:blip r:embed="rId10"/>
          <a:stretch>
            <a:fillRect/>
          </a:stretch>
        </p:blipFill>
        <p:spPr>
          <a:xfrm>
            <a:off x="7758572" y="5056130"/>
            <a:ext cx="2231915" cy="1553040"/>
          </a:xfrm>
          <a:prstGeom prst="rect">
            <a:avLst/>
          </a:prstGeom>
        </p:spPr>
      </p:pic>
      <p:graphicFrame>
        <p:nvGraphicFramePr>
          <p:cNvPr id="41" name="Table 40">
            <a:extLst>
              <a:ext uri="{FF2B5EF4-FFF2-40B4-BE49-F238E27FC236}">
                <a16:creationId xmlns:a16="http://schemas.microsoft.com/office/drawing/2014/main" id="{2519AB44-F1D1-C14E-9E7F-A8AE60105BCE}"/>
              </a:ext>
            </a:extLst>
          </p:cNvPr>
          <p:cNvGraphicFramePr>
            <a:graphicFrameLocks noGrp="1"/>
          </p:cNvGraphicFramePr>
          <p:nvPr>
            <p:extLst>
              <p:ext uri="{D42A27DB-BD31-4B8C-83A1-F6EECF244321}">
                <p14:modId xmlns:p14="http://schemas.microsoft.com/office/powerpoint/2010/main" val="1613936499"/>
              </p:ext>
            </p:extLst>
          </p:nvPr>
        </p:nvGraphicFramePr>
        <p:xfrm>
          <a:off x="6419785" y="4021484"/>
          <a:ext cx="1015002" cy="2667000"/>
        </p:xfrm>
        <a:graphic>
          <a:graphicData uri="http://schemas.openxmlformats.org/drawingml/2006/table">
            <a:tbl>
              <a:tblPr/>
              <a:tblGrid>
                <a:gridCol w="507501">
                  <a:extLst>
                    <a:ext uri="{9D8B030D-6E8A-4147-A177-3AD203B41FA5}">
                      <a16:colId xmlns:a16="http://schemas.microsoft.com/office/drawing/2014/main" val="1374366806"/>
                    </a:ext>
                  </a:extLst>
                </a:gridCol>
                <a:gridCol w="507501">
                  <a:extLst>
                    <a:ext uri="{9D8B030D-6E8A-4147-A177-3AD203B41FA5}">
                      <a16:colId xmlns:a16="http://schemas.microsoft.com/office/drawing/2014/main" val="1715309934"/>
                    </a:ext>
                  </a:extLst>
                </a:gridCol>
              </a:tblGrid>
              <a:tr h="476250">
                <a:tc>
                  <a:txBody>
                    <a:bodyPr/>
                    <a:lstStyle/>
                    <a:p>
                      <a:pPr algn="ctr" rtl="0" fontAlgn="t">
                        <a:spcBef>
                          <a:spcPts val="0"/>
                        </a:spcBef>
                        <a:spcAft>
                          <a:spcPts val="0"/>
                        </a:spcAft>
                      </a:pPr>
                      <a:r>
                        <a:rPr lang="en-CA" sz="2000" b="1" i="0" u="none" strike="noStrike" dirty="0">
                          <a:solidFill>
                            <a:srgbClr val="000000"/>
                          </a:solidFill>
                          <a:effectLst/>
                          <a:latin typeface="Arial" panose="020B0604020202020204" pitchFamily="34" charset="0"/>
                        </a:rPr>
                        <a:t>x</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tc>
                  <a:txBody>
                    <a:bodyPr/>
                    <a:lstStyle/>
                    <a:p>
                      <a:pPr algn="ctr" rtl="0" fontAlgn="t">
                        <a:spcBef>
                          <a:spcPts val="0"/>
                        </a:spcBef>
                        <a:spcAft>
                          <a:spcPts val="0"/>
                        </a:spcAft>
                      </a:pPr>
                      <a:r>
                        <a:rPr lang="en-CA" sz="2000" b="1" i="0" u="none" strike="noStrike">
                          <a:solidFill>
                            <a:srgbClr val="000000"/>
                          </a:solidFill>
                          <a:effectLst/>
                          <a:latin typeface="Arial" panose="020B0604020202020204" pitchFamily="34" charset="0"/>
                        </a:rPr>
                        <a:t>y</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180703263"/>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10</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793483142"/>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2</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13</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300680051"/>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3</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16</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675671535"/>
                  </a:ext>
                </a:extLst>
              </a:tr>
              <a:tr h="419100">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4</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19</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96981475"/>
                  </a:ext>
                </a:extLst>
              </a:tr>
              <a:tr h="419100">
                <a:tc>
                  <a:txBody>
                    <a:bodyPr/>
                    <a:lstStyle/>
                    <a:p>
                      <a:pPr algn="ctr" rtl="0" fontAlgn="t">
                        <a:spcBef>
                          <a:spcPts val="0"/>
                        </a:spcBef>
                        <a:spcAft>
                          <a:spcPts val="0"/>
                        </a:spcAft>
                      </a:pPr>
                      <a:r>
                        <a:rPr lang="en-CA" sz="1600" b="0" i="0" u="none" strike="noStrike">
                          <a:solidFill>
                            <a:srgbClr val="000000"/>
                          </a:solidFill>
                          <a:effectLst/>
                          <a:latin typeface="Arial" panose="020B0604020202020204" pitchFamily="34" charset="0"/>
                        </a:rPr>
                        <a:t>5</a:t>
                      </a:r>
                      <a:endParaRPr lang="en-CA">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CA" sz="1600" b="0" i="0" u="none" strike="noStrike" dirty="0">
                          <a:solidFill>
                            <a:srgbClr val="000000"/>
                          </a:solidFill>
                          <a:effectLst/>
                          <a:latin typeface="Arial" panose="020B0604020202020204" pitchFamily="34" charset="0"/>
                        </a:rPr>
                        <a:t>22</a:t>
                      </a:r>
                      <a:endParaRPr lang="en-CA" dirty="0">
                        <a:effectLst/>
                      </a:endParaRPr>
                    </a:p>
                  </a:txBody>
                  <a:tcPr marL="95250" marR="95250" marT="95250" marB="95250">
                    <a:lnL w="19050" cap="flat" cmpd="sng" algn="ctr">
                      <a:solidFill>
                        <a:srgbClr val="9E9E9E"/>
                      </a:solidFill>
                      <a:prstDash val="solid"/>
                      <a:round/>
                      <a:headEnd type="none" w="med" len="med"/>
                      <a:tailEnd type="none" w="med" len="med"/>
                    </a:lnL>
                    <a:lnR w="19050" cap="flat" cmpd="sng" algn="ctr">
                      <a:solidFill>
                        <a:srgbClr val="9E9E9E"/>
                      </a:solidFill>
                      <a:prstDash val="solid"/>
                      <a:round/>
                      <a:headEnd type="none" w="med" len="med"/>
                      <a:tailEnd type="none" w="med" len="med"/>
                    </a:lnR>
                    <a:lnT w="19050" cap="flat" cmpd="sng" algn="ctr">
                      <a:solidFill>
                        <a:srgbClr val="9E9E9E"/>
                      </a:solidFill>
                      <a:prstDash val="solid"/>
                      <a:round/>
                      <a:headEnd type="none" w="med" len="med"/>
                      <a:tailEnd type="none" w="med" len="med"/>
                    </a:lnT>
                    <a:lnB w="190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68809850"/>
                  </a:ext>
                </a:extLst>
              </a:tr>
            </a:tbl>
          </a:graphicData>
        </a:graphic>
      </p:graphicFrame>
      <p:sp>
        <p:nvSpPr>
          <p:cNvPr id="21" name="Rectangle 20">
            <a:extLst>
              <a:ext uri="{FF2B5EF4-FFF2-40B4-BE49-F238E27FC236}">
                <a16:creationId xmlns:a16="http://schemas.microsoft.com/office/drawing/2014/main" id="{D9A9F3D6-B620-E541-B630-4E7213AB17CD}"/>
              </a:ext>
            </a:extLst>
          </p:cNvPr>
          <p:cNvSpPr/>
          <p:nvPr/>
        </p:nvSpPr>
        <p:spPr>
          <a:xfrm>
            <a:off x="3763328" y="2690920"/>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3x + 1</a:t>
            </a:r>
            <a:endParaRPr lang="en-CA" sz="2800" dirty="0"/>
          </a:p>
        </p:txBody>
      </p:sp>
      <p:sp>
        <p:nvSpPr>
          <p:cNvPr id="33" name="Rectangle 32">
            <a:extLst>
              <a:ext uri="{FF2B5EF4-FFF2-40B4-BE49-F238E27FC236}">
                <a16:creationId xmlns:a16="http://schemas.microsoft.com/office/drawing/2014/main" id="{DB28C249-9566-9D4A-B1EC-C82BC77888F7}"/>
              </a:ext>
            </a:extLst>
          </p:cNvPr>
          <p:cNvSpPr/>
          <p:nvPr/>
        </p:nvSpPr>
        <p:spPr>
          <a:xfrm>
            <a:off x="3822641" y="5684932"/>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4x + 3</a:t>
            </a:r>
            <a:endParaRPr lang="en-CA" sz="2800" dirty="0"/>
          </a:p>
        </p:txBody>
      </p:sp>
      <p:sp>
        <p:nvSpPr>
          <p:cNvPr id="38" name="Rectangle 37">
            <a:extLst>
              <a:ext uri="{FF2B5EF4-FFF2-40B4-BE49-F238E27FC236}">
                <a16:creationId xmlns:a16="http://schemas.microsoft.com/office/drawing/2014/main" id="{B01CAFAB-2C04-FC40-B091-03DBE58072A9}"/>
              </a:ext>
            </a:extLst>
          </p:cNvPr>
          <p:cNvSpPr/>
          <p:nvPr/>
        </p:nvSpPr>
        <p:spPr>
          <a:xfrm>
            <a:off x="9998787" y="5536400"/>
            <a:ext cx="1820214" cy="523220"/>
          </a:xfrm>
          <a:prstGeom prst="rect">
            <a:avLst/>
          </a:prstGeom>
          <a:solidFill>
            <a:schemeClr val="bg1"/>
          </a:solidFill>
          <a:ln w="12700">
            <a:solidFill>
              <a:schemeClr val="tx1"/>
            </a:solidFill>
          </a:ln>
        </p:spPr>
        <p:txBody>
          <a:bodyPr wrap="square" anchor="ctr">
            <a:spAutoFit/>
          </a:bodyPr>
          <a:lstStyle/>
          <a:p>
            <a:pPr algn="ctr"/>
            <a:r>
              <a:rPr lang="en-CA" sz="2800" b="1" dirty="0">
                <a:solidFill>
                  <a:srgbClr val="000000"/>
                </a:solidFill>
                <a:latin typeface="Arial" panose="020B0604020202020204" pitchFamily="34" charset="0"/>
              </a:rPr>
              <a:t>y = 3x + 7</a:t>
            </a:r>
            <a:endParaRPr lang="en-CA" sz="2800" dirty="0"/>
          </a:p>
        </p:txBody>
      </p:sp>
      <p:cxnSp>
        <p:nvCxnSpPr>
          <p:cNvPr id="4" name="Straight Connector 3">
            <a:extLst>
              <a:ext uri="{FF2B5EF4-FFF2-40B4-BE49-F238E27FC236}">
                <a16:creationId xmlns:a16="http://schemas.microsoft.com/office/drawing/2014/main" id="{3D0ACB25-4928-9848-93C5-55405DA09754}"/>
              </a:ext>
            </a:extLst>
          </p:cNvPr>
          <p:cNvCxnSpPr>
            <a:cxnSpLocks/>
          </p:cNvCxnSpPr>
          <p:nvPr/>
        </p:nvCxnSpPr>
        <p:spPr>
          <a:xfrm>
            <a:off x="200526" y="3919146"/>
            <a:ext cx="116883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3ABD0F-A330-1F46-8171-07B84361640C}"/>
              </a:ext>
            </a:extLst>
          </p:cNvPr>
          <p:cNvCxnSpPr/>
          <p:nvPr/>
        </p:nvCxnSpPr>
        <p:spPr>
          <a:xfrm>
            <a:off x="6096000" y="232206"/>
            <a:ext cx="0" cy="6376964"/>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4928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8819148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3292" y="320267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218" y="4730001"/>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816520" y="3317986"/>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72346" y="4730001"/>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15361" y="4020589"/>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264358"/>
            <a:ext cx="2915605" cy="1323439"/>
          </a:xfrm>
          <a:prstGeom prst="rect">
            <a:avLst/>
          </a:prstGeom>
          <a:noFill/>
        </p:spPr>
        <p:txBody>
          <a:bodyPr wrap="square" rtlCol="0" anchor="ctr">
            <a:spAutoFit/>
          </a:bodyPr>
          <a:lstStyle/>
          <a:p>
            <a:pPr algn="ctr"/>
            <a:r>
              <a:rPr lang="en-US" sz="4000">
                <a:latin typeface="Bradley Hand" pitchFamily="2" charset="77"/>
              </a:rPr>
              <a:t>Would You Rather…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449269"/>
            <a:ext cx="2915605" cy="1077218"/>
          </a:xfrm>
          <a:prstGeom prst="rect">
            <a:avLst/>
          </a:prstGeom>
          <a:noFill/>
        </p:spPr>
        <p:txBody>
          <a:bodyPr wrap="square" rtlCol="0" anchor="ctr">
            <a:spAutoFit/>
          </a:bodyPr>
          <a:lstStyle/>
          <a:p>
            <a:pPr algn="ctr"/>
            <a:r>
              <a:rPr lang="en-US" sz="3200">
                <a:latin typeface="Marker Felt Thin" panose="02000400000000000000" pitchFamily="2" charset="77"/>
              </a:rPr>
              <a:t>A Shiny New Company</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83345" y="3813072"/>
            <a:ext cx="2915605" cy="1077218"/>
          </a:xfrm>
          <a:prstGeom prst="rect">
            <a:avLst/>
          </a:prstGeom>
          <a:noFill/>
        </p:spPr>
        <p:txBody>
          <a:bodyPr wrap="square" rtlCol="0" anchor="ctr">
            <a:spAutoFit/>
          </a:bodyPr>
          <a:lstStyle/>
          <a:p>
            <a:pPr algn="ctr"/>
            <a:r>
              <a:rPr lang="en-US" sz="3200">
                <a:latin typeface="Marker Felt Thin" panose="02000400000000000000" pitchFamily="2" charset="77"/>
              </a:rPr>
              <a:t>Get Your Dollars in Order</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Cavolini"/>
                <a:cs typeface="Cavolini"/>
              </a:rPr>
              <a:t>Real World Connections</a:t>
            </a:r>
          </a:p>
        </p:txBody>
      </p:sp>
      <p:sp>
        <p:nvSpPr>
          <p:cNvPr id="26" name="Rectangle 25">
            <a:extLst>
              <a:ext uri="{FF2B5EF4-FFF2-40B4-BE49-F238E27FC236}">
                <a16:creationId xmlns:a16="http://schemas.microsoft.com/office/drawing/2014/main" id="{794313EA-89CC-8343-B3B7-FC7040274402}"/>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B19DC386-C007-C544-8F95-5EF531BE0F49}"/>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FB6B43EF-134B-3847-896E-75DCF21D2348}"/>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7" name="TextBox 26">
            <a:extLst>
              <a:ext uri="{FF2B5EF4-FFF2-40B4-BE49-F238E27FC236}">
                <a16:creationId xmlns:a16="http://schemas.microsoft.com/office/drawing/2014/main" id="{96EE8876-272D-7C4C-A749-EFA725552D70}"/>
              </a:ext>
            </a:extLst>
          </p:cNvPr>
          <p:cNvSpPr txBox="1"/>
          <p:nvPr/>
        </p:nvSpPr>
        <p:spPr>
          <a:xfrm>
            <a:off x="4709637" y="5209835"/>
            <a:ext cx="2915605" cy="1077218"/>
          </a:xfrm>
          <a:prstGeom prst="rect">
            <a:avLst/>
          </a:prstGeom>
          <a:noFill/>
        </p:spPr>
        <p:txBody>
          <a:bodyPr wrap="square" rtlCol="0" anchor="ctr">
            <a:spAutoFit/>
          </a:bodyPr>
          <a:lstStyle/>
          <a:p>
            <a:pPr algn="ctr"/>
            <a:r>
              <a:rPr lang="en-US" sz="3200">
                <a:latin typeface="Marker Felt Thin" panose="02000400000000000000" pitchFamily="2" charset="77"/>
              </a:rPr>
              <a:t>Making Projections</a:t>
            </a:r>
          </a:p>
        </p:txBody>
      </p:sp>
    </p:spTree>
    <p:extLst>
      <p:ext uri="{BB962C8B-B14F-4D97-AF65-F5344CB8AC3E}">
        <p14:creationId xmlns:p14="http://schemas.microsoft.com/office/powerpoint/2010/main" val="3509927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C001"/>
          </a:solidFill>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10188</Words>
  <Application>Microsoft Office PowerPoint</Application>
  <PresentationFormat>Widescreen</PresentationFormat>
  <Paragraphs>1499</Paragraphs>
  <Slides>113</Slides>
  <Notes>111</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113</vt:i4>
      </vt:variant>
    </vt:vector>
  </HeadingPairs>
  <TitlesOfParts>
    <vt:vector size="130" baseType="lpstr">
      <vt:lpstr>Abadi MT Condensed Light</vt:lpstr>
      <vt:lpstr>Annie Use Your Telescope</vt:lpstr>
      <vt:lpstr>Arial</vt:lpstr>
      <vt:lpstr>Bangla MN</vt:lpstr>
      <vt:lpstr>BenchNine</vt:lpstr>
      <vt:lpstr>Bradley Hand</vt:lpstr>
      <vt:lpstr>Calibri</vt:lpstr>
      <vt:lpstr>Calibri Light</vt:lpstr>
      <vt:lpstr>Cavolini</vt:lpstr>
      <vt:lpstr>DengXian</vt:lpstr>
      <vt:lpstr>Hannotate SC</vt:lpstr>
      <vt:lpstr>MARKER FELT THIN</vt:lpstr>
      <vt:lpstr>MARKER FELT THIN</vt:lpstr>
      <vt:lpstr>Montserrat</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Jones</dc:creator>
  <cp:lastModifiedBy>Harrison, Lynn (MET)</cp:lastModifiedBy>
  <cp:revision>3</cp:revision>
  <dcterms:created xsi:type="dcterms:W3CDTF">2020-12-16T15:41:17Z</dcterms:created>
  <dcterms:modified xsi:type="dcterms:W3CDTF">2020-12-22T20:38:33Z</dcterms:modified>
</cp:coreProperties>
</file>