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4"/>
  </p:notesMasterIdLst>
  <p:sldIdLst>
    <p:sldId id="298" r:id="rId2"/>
    <p:sldId id="440" r:id="rId3"/>
    <p:sldId id="300" r:id="rId4"/>
    <p:sldId id="301" r:id="rId5"/>
    <p:sldId id="434" r:id="rId6"/>
    <p:sldId id="457" r:id="rId7"/>
    <p:sldId id="297" r:id="rId8"/>
    <p:sldId id="302" r:id="rId9"/>
    <p:sldId id="305" r:id="rId10"/>
    <p:sldId id="436" r:id="rId11"/>
    <p:sldId id="339" r:id="rId12"/>
    <p:sldId id="306" r:id="rId13"/>
    <p:sldId id="332" r:id="rId14"/>
    <p:sldId id="460" r:id="rId15"/>
    <p:sldId id="338" r:id="rId16"/>
    <p:sldId id="307" r:id="rId17"/>
    <p:sldId id="393" r:id="rId18"/>
    <p:sldId id="391" r:id="rId19"/>
    <p:sldId id="346" r:id="rId20"/>
    <p:sldId id="438" r:id="rId21"/>
    <p:sldId id="347" r:id="rId22"/>
    <p:sldId id="439" r:id="rId23"/>
    <p:sldId id="446" r:id="rId24"/>
    <p:sldId id="432" r:id="rId25"/>
    <p:sldId id="452" r:id="rId26"/>
    <p:sldId id="454" r:id="rId27"/>
    <p:sldId id="453" r:id="rId28"/>
    <p:sldId id="392" r:id="rId29"/>
    <p:sldId id="337" r:id="rId30"/>
    <p:sldId id="394" r:id="rId31"/>
    <p:sldId id="309" r:id="rId32"/>
    <p:sldId id="310" r:id="rId33"/>
    <p:sldId id="508" r:id="rId34"/>
    <p:sldId id="379" r:id="rId35"/>
    <p:sldId id="469" r:id="rId36"/>
    <p:sldId id="311" r:id="rId37"/>
    <p:sldId id="470" r:id="rId38"/>
    <p:sldId id="472" r:id="rId39"/>
    <p:sldId id="471" r:id="rId40"/>
    <p:sldId id="507" r:id="rId41"/>
    <p:sldId id="374" r:id="rId42"/>
    <p:sldId id="312" r:id="rId43"/>
    <p:sldId id="395" r:id="rId44"/>
    <p:sldId id="396" r:id="rId45"/>
    <p:sldId id="441" r:id="rId46"/>
    <p:sldId id="411" r:id="rId47"/>
    <p:sldId id="456" r:id="rId48"/>
    <p:sldId id="349" r:id="rId49"/>
    <p:sldId id="366" r:id="rId50"/>
    <p:sldId id="455" r:id="rId51"/>
    <p:sldId id="369" r:id="rId52"/>
    <p:sldId id="344" r:id="rId53"/>
    <p:sldId id="500" r:id="rId54"/>
    <p:sldId id="501" r:id="rId55"/>
    <p:sldId id="502" r:id="rId56"/>
    <p:sldId id="504" r:id="rId57"/>
    <p:sldId id="343" r:id="rId58"/>
    <p:sldId id="389" r:id="rId59"/>
    <p:sldId id="400" r:id="rId60"/>
    <p:sldId id="410" r:id="rId61"/>
    <p:sldId id="477" r:id="rId62"/>
    <p:sldId id="478" r:id="rId63"/>
    <p:sldId id="479" r:id="rId64"/>
    <p:sldId id="480" r:id="rId65"/>
    <p:sldId id="481" r:id="rId66"/>
    <p:sldId id="482" r:id="rId67"/>
    <p:sldId id="382" r:id="rId68"/>
    <p:sldId id="417" r:id="rId69"/>
    <p:sldId id="329" r:id="rId70"/>
    <p:sldId id="418" r:id="rId71"/>
    <p:sldId id="466" r:id="rId72"/>
    <p:sldId id="467" r:id="rId73"/>
    <p:sldId id="468" r:id="rId74"/>
    <p:sldId id="341" r:id="rId75"/>
    <p:sldId id="462" r:id="rId76"/>
    <p:sldId id="458" r:id="rId77"/>
    <p:sldId id="463" r:id="rId78"/>
    <p:sldId id="464" r:id="rId79"/>
    <p:sldId id="465" r:id="rId80"/>
    <p:sldId id="399" r:id="rId81"/>
    <p:sldId id="398" r:id="rId82"/>
    <p:sldId id="447" r:id="rId83"/>
    <p:sldId id="403" r:id="rId84"/>
    <p:sldId id="409" r:id="rId85"/>
    <p:sldId id="483" r:id="rId86"/>
    <p:sldId id="401" r:id="rId87"/>
    <p:sldId id="387" r:id="rId88"/>
    <p:sldId id="484" r:id="rId89"/>
    <p:sldId id="495" r:id="rId90"/>
    <p:sldId id="385" r:id="rId91"/>
    <p:sldId id="388" r:id="rId92"/>
    <p:sldId id="404" r:id="rId93"/>
    <p:sldId id="473" r:id="rId94"/>
    <p:sldId id="485" r:id="rId95"/>
    <p:sldId id="486" r:id="rId96"/>
    <p:sldId id="487" r:id="rId97"/>
    <p:sldId id="407" r:id="rId98"/>
    <p:sldId id="450" r:id="rId99"/>
    <p:sldId id="474" r:id="rId100"/>
    <p:sldId id="475" r:id="rId101"/>
    <p:sldId id="496" r:id="rId102"/>
    <p:sldId id="408" r:id="rId103"/>
    <p:sldId id="509" r:id="rId104"/>
    <p:sldId id="510" r:id="rId105"/>
    <p:sldId id="511" r:id="rId106"/>
    <p:sldId id="512" r:id="rId107"/>
    <p:sldId id="513" r:id="rId108"/>
    <p:sldId id="431" r:id="rId109"/>
    <p:sldId id="340" r:id="rId110"/>
    <p:sldId id="314" r:id="rId111"/>
    <p:sldId id="489" r:id="rId112"/>
    <p:sldId id="491" r:id="rId113"/>
    <p:sldId id="492" r:id="rId114"/>
    <p:sldId id="493" r:id="rId115"/>
    <p:sldId id="315" r:id="rId116"/>
    <p:sldId id="494" r:id="rId117"/>
    <p:sldId id="523" r:id="rId118"/>
    <p:sldId id="524" r:id="rId119"/>
    <p:sldId id="415" r:id="rId120"/>
    <p:sldId id="316" r:id="rId121"/>
    <p:sldId id="505" r:id="rId122"/>
    <p:sldId id="503" r:id="rId123"/>
    <p:sldId id="506" r:id="rId124"/>
    <p:sldId id="317" r:id="rId125"/>
    <p:sldId id="497" r:id="rId126"/>
    <p:sldId id="498" r:id="rId127"/>
    <p:sldId id="499" r:id="rId128"/>
    <p:sldId id="413" r:id="rId129"/>
    <p:sldId id="414" r:id="rId130"/>
    <p:sldId id="514" r:id="rId131"/>
    <p:sldId id="516" r:id="rId132"/>
    <p:sldId id="515" r:id="rId133"/>
    <p:sldId id="320" r:id="rId134"/>
    <p:sldId id="518" r:id="rId135"/>
    <p:sldId id="521" r:id="rId136"/>
    <p:sldId id="522" r:id="rId137"/>
    <p:sldId id="422" r:id="rId138"/>
    <p:sldId id="526" r:id="rId139"/>
    <p:sldId id="527" r:id="rId140"/>
    <p:sldId id="525" r:id="rId141"/>
    <p:sldId id="308" r:id="rId142"/>
    <p:sldId id="303" r:id="rId1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yna Quinn-Lafleche" initials="DQ" lastIdx="2" clrIdx="0">
    <p:extLst>
      <p:ext uri="{19B8F6BF-5375-455C-9EA6-DF929625EA0E}">
        <p15:presenceInfo xmlns:p15="http://schemas.microsoft.com/office/powerpoint/2012/main" userId="S::dayna.quinnlafleche@sjasd.ca::212bd078-9458-40d2-8c38-b61a2001c1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001"/>
    <a:srgbClr val="B90002"/>
    <a:srgbClr val="A60205"/>
    <a:srgbClr val="C00000"/>
    <a:srgbClr val="920305"/>
    <a:srgbClr val="140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02C9A6-D17C-A906-BBBE-76EE41D03BA8}" v="94" dt="2020-12-15T15:35:56.273"/>
    <p1510:client id="{491FC1CE-8990-5953-F493-6910BB6BDD67}" v="5010" dt="2020-12-14T20:21:27.180"/>
    <p1510:client id="{5C8FEFD5-6A8D-FF8B-DBC2-5BF020CBF782}" v="480" dt="2020-12-14T15:29:01.232"/>
    <p1510:client id="{83007D12-C14D-C54A-B575-5F260AC0E642}" v="50" dt="2020-12-15T15:05:38.174"/>
    <p1510:client id="{96A04366-5EC4-861A-DD92-01E729C7531C}" v="1639" dt="2020-12-14T16:43:39.569"/>
    <p1510:client id="{ABDA8EE4-AA49-9D60-CBF5-105DBE0C1541}" v="370" dt="2020-12-14T19:59:42.502"/>
    <p1510:client id="{B4FCA6A1-7289-49EE-8C13-F4AFC583E0F0}" v="11" dt="2020-12-14T19:39:41.632"/>
    <p1510:client id="{CA5CDAB6-FA5E-D7BF-F0E8-D2D08AFF335A}" v="745" dt="2020-12-16T19:16:55.772"/>
    <p1510:client id="{E7464DF1-92E0-EE85-7613-75FB7752D1C9}" v="127" dt="2020-12-16T17:49:30.580"/>
    <p1510:client id="{FFD40282-199C-E7FB-6BDC-3A860F4AB2A6}" v="90" dt="2020-12-16T18:50:42.0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notesMaster" Target="notesMasters/notesMaster1.xml"/><Relationship Id="rId149"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microsoft.com/office/2016/11/relationships/changesInfo" Target="changesInfos/changesInfo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heme" Target="theme/theme1.xml"/><Relationship Id="rId15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yna Quinn-Lafleche" userId="S::dayna.quinnlafleche@sjasd.ca::212bd078-9458-40d2-8c38-b61a2001c15b" providerId="AD" clId="Web-{0E02C9A6-D17C-A906-BBBE-76EE41D03BA8}"/>
    <pc:docChg chg="addSld modSld sldOrd">
      <pc:chgData name="Dayna Quinn-Lafleche" userId="S::dayna.quinnlafleche@sjasd.ca::212bd078-9458-40d2-8c38-b61a2001c15b" providerId="AD" clId="Web-{0E02C9A6-D17C-A906-BBBE-76EE41D03BA8}" dt="2020-12-15T15:35:56.273" v="93" actId="1076"/>
      <pc:docMkLst>
        <pc:docMk/>
      </pc:docMkLst>
      <pc:sldChg chg="add replId">
        <pc:chgData name="Dayna Quinn-Lafleche" userId="S::dayna.quinnlafleche@sjasd.ca::212bd078-9458-40d2-8c38-b61a2001c15b" providerId="AD" clId="Web-{0E02C9A6-D17C-A906-BBBE-76EE41D03BA8}" dt="2020-12-15T15:30:15.617" v="0"/>
        <pc:sldMkLst>
          <pc:docMk/>
          <pc:sldMk cId="1199113522" sldId="525"/>
        </pc:sldMkLst>
      </pc:sldChg>
      <pc:sldChg chg="addSp delSp modSp add ord replId">
        <pc:chgData name="Dayna Quinn-Lafleche" userId="S::dayna.quinnlafleche@sjasd.ca::212bd078-9458-40d2-8c38-b61a2001c15b" providerId="AD" clId="Web-{0E02C9A6-D17C-A906-BBBE-76EE41D03BA8}" dt="2020-12-15T15:33:41.054" v="65" actId="14100"/>
        <pc:sldMkLst>
          <pc:docMk/>
          <pc:sldMk cId="4198397288" sldId="526"/>
        </pc:sldMkLst>
        <pc:spChg chg="del">
          <ac:chgData name="Dayna Quinn-Lafleche" userId="S::dayna.quinnlafleche@sjasd.ca::212bd078-9458-40d2-8c38-b61a2001c15b" providerId="AD" clId="Web-{0E02C9A6-D17C-A906-BBBE-76EE41D03BA8}" dt="2020-12-15T15:31:20.726" v="14"/>
          <ac:spMkLst>
            <pc:docMk/>
            <pc:sldMk cId="4198397288" sldId="526"/>
            <ac:spMk id="5" creationId="{E78F3811-E658-4097-9238-30687332CB25}"/>
          </ac:spMkLst>
        </pc:spChg>
        <pc:spChg chg="del">
          <ac:chgData name="Dayna Quinn-Lafleche" userId="S::dayna.quinnlafleche@sjasd.ca::212bd078-9458-40d2-8c38-b61a2001c15b" providerId="AD" clId="Web-{0E02C9A6-D17C-A906-BBBE-76EE41D03BA8}" dt="2020-12-15T15:31:08.617" v="10"/>
          <ac:spMkLst>
            <pc:docMk/>
            <pc:sldMk cId="4198397288" sldId="526"/>
            <ac:spMk id="7" creationId="{E378D2FB-15C3-410F-935D-5EA7B7606ECA}"/>
          </ac:spMkLst>
        </pc:spChg>
        <pc:spChg chg="add mod">
          <ac:chgData name="Dayna Quinn-Lafleche" userId="S::dayna.quinnlafleche@sjasd.ca::212bd078-9458-40d2-8c38-b61a2001c15b" providerId="AD" clId="Web-{0E02C9A6-D17C-A906-BBBE-76EE41D03BA8}" dt="2020-12-15T15:33:41.054" v="65" actId="14100"/>
          <ac:spMkLst>
            <pc:docMk/>
            <pc:sldMk cId="4198397288" sldId="526"/>
            <ac:spMk id="8" creationId="{8AFB3FA3-D82D-4613-9BC3-E585CBE380BF}"/>
          </ac:spMkLst>
        </pc:spChg>
        <pc:spChg chg="del">
          <ac:chgData name="Dayna Quinn-Lafleche" userId="S::dayna.quinnlafleche@sjasd.ca::212bd078-9458-40d2-8c38-b61a2001c15b" providerId="AD" clId="Web-{0E02C9A6-D17C-A906-BBBE-76EE41D03BA8}" dt="2020-12-15T15:30:44.945" v="3"/>
          <ac:spMkLst>
            <pc:docMk/>
            <pc:sldMk cId="4198397288" sldId="526"/>
            <ac:spMk id="15" creationId="{1123D3DA-DF6F-4705-8552-EA7D11A342AA}"/>
          </ac:spMkLst>
        </pc:spChg>
        <pc:spChg chg="del">
          <ac:chgData name="Dayna Quinn-Lafleche" userId="S::dayna.quinnlafleche@sjasd.ca::212bd078-9458-40d2-8c38-b61a2001c15b" providerId="AD" clId="Web-{0E02C9A6-D17C-A906-BBBE-76EE41D03BA8}" dt="2020-12-15T15:30:47.351" v="4"/>
          <ac:spMkLst>
            <pc:docMk/>
            <pc:sldMk cId="4198397288" sldId="526"/>
            <ac:spMk id="16" creationId="{8A5CFB9C-0CE6-40F8-86AE-B2E434FC1C6B}"/>
          </ac:spMkLst>
        </pc:spChg>
        <pc:spChg chg="del">
          <ac:chgData name="Dayna Quinn-Lafleche" userId="S::dayna.quinnlafleche@sjasd.ca::212bd078-9458-40d2-8c38-b61a2001c15b" providerId="AD" clId="Web-{0E02C9A6-D17C-A906-BBBE-76EE41D03BA8}" dt="2020-12-15T15:31:12.601" v="11"/>
          <ac:spMkLst>
            <pc:docMk/>
            <pc:sldMk cId="4198397288" sldId="526"/>
            <ac:spMk id="17" creationId="{899E1F0A-310B-45F3-A040-4E4153E7188E}"/>
          </ac:spMkLst>
        </pc:spChg>
        <pc:spChg chg="del">
          <ac:chgData name="Dayna Quinn-Lafleche" userId="S::dayna.quinnlafleche@sjasd.ca::212bd078-9458-40d2-8c38-b61a2001c15b" providerId="AD" clId="Web-{0E02C9A6-D17C-A906-BBBE-76EE41D03BA8}" dt="2020-12-15T15:30:52.039" v="5"/>
          <ac:spMkLst>
            <pc:docMk/>
            <pc:sldMk cId="4198397288" sldId="526"/>
            <ac:spMk id="18" creationId="{B1DF0EC3-6CAB-4472-8990-8B68914828C4}"/>
          </ac:spMkLst>
        </pc:spChg>
        <pc:spChg chg="del">
          <ac:chgData name="Dayna Quinn-Lafleche" userId="S::dayna.quinnlafleche@sjasd.ca::212bd078-9458-40d2-8c38-b61a2001c15b" providerId="AD" clId="Web-{0E02C9A6-D17C-A906-BBBE-76EE41D03BA8}" dt="2020-12-15T15:30:55.117" v="6"/>
          <ac:spMkLst>
            <pc:docMk/>
            <pc:sldMk cId="4198397288" sldId="526"/>
            <ac:spMk id="19" creationId="{1F078C86-0AA1-4998-8259-1A5FE18AB4B1}"/>
          </ac:spMkLst>
        </pc:spChg>
        <pc:spChg chg="del">
          <ac:chgData name="Dayna Quinn-Lafleche" userId="S::dayna.quinnlafleche@sjasd.ca::212bd078-9458-40d2-8c38-b61a2001c15b" providerId="AD" clId="Web-{0E02C9A6-D17C-A906-BBBE-76EE41D03BA8}" dt="2020-12-15T15:30:59.195" v="7"/>
          <ac:spMkLst>
            <pc:docMk/>
            <pc:sldMk cId="4198397288" sldId="526"/>
            <ac:spMk id="20" creationId="{685DBF24-3D2B-42D9-8BEB-33420759CFC9}"/>
          </ac:spMkLst>
        </pc:spChg>
        <pc:spChg chg="del">
          <ac:chgData name="Dayna Quinn-Lafleche" userId="S::dayna.quinnlafleche@sjasd.ca::212bd078-9458-40d2-8c38-b61a2001c15b" providerId="AD" clId="Web-{0E02C9A6-D17C-A906-BBBE-76EE41D03BA8}" dt="2020-12-15T15:31:02.945" v="8"/>
          <ac:spMkLst>
            <pc:docMk/>
            <pc:sldMk cId="4198397288" sldId="526"/>
            <ac:spMk id="21" creationId="{F818F9D4-9500-4E60-BB9C-6CA88FAC6622}"/>
          </ac:spMkLst>
        </pc:spChg>
        <pc:cxnChg chg="del">
          <ac:chgData name="Dayna Quinn-Lafleche" userId="S::dayna.quinnlafleche@sjasd.ca::212bd078-9458-40d2-8c38-b61a2001c15b" providerId="AD" clId="Web-{0E02C9A6-D17C-A906-BBBE-76EE41D03BA8}" dt="2020-12-15T15:31:05.148" v="9"/>
          <ac:cxnSpMkLst>
            <pc:docMk/>
            <pc:sldMk cId="4198397288" sldId="526"/>
            <ac:cxnSpMk id="4" creationId="{C4FD2644-DED2-4BF3-8999-A7856006271B}"/>
          </ac:cxnSpMkLst>
        </pc:cxnChg>
        <pc:cxnChg chg="del">
          <ac:chgData name="Dayna Quinn-Lafleche" userId="S::dayna.quinnlafleche@sjasd.ca::212bd078-9458-40d2-8c38-b61a2001c15b" providerId="AD" clId="Web-{0E02C9A6-D17C-A906-BBBE-76EE41D03BA8}" dt="2020-12-15T15:31:17.633" v="13"/>
          <ac:cxnSpMkLst>
            <pc:docMk/>
            <pc:sldMk cId="4198397288" sldId="526"/>
            <ac:cxnSpMk id="6" creationId="{574CAE30-8B8B-41CB-A02B-FEE997F94054}"/>
          </ac:cxnSpMkLst>
        </pc:cxnChg>
        <pc:cxnChg chg="del">
          <ac:chgData name="Dayna Quinn-Lafleche" userId="S::dayna.quinnlafleche@sjasd.ca::212bd078-9458-40d2-8c38-b61a2001c15b" providerId="AD" clId="Web-{0E02C9A6-D17C-A906-BBBE-76EE41D03BA8}" dt="2020-12-15T15:31:14.804" v="12"/>
          <ac:cxnSpMkLst>
            <pc:docMk/>
            <pc:sldMk cId="4198397288" sldId="526"/>
            <ac:cxnSpMk id="9" creationId="{BCAB4A66-6F70-449D-9A7B-E5D5C2EDAF55}"/>
          </ac:cxnSpMkLst>
        </pc:cxnChg>
      </pc:sldChg>
      <pc:sldChg chg="addSp delSp modSp add replId">
        <pc:chgData name="Dayna Quinn-Lafleche" userId="S::dayna.quinnlafleche@sjasd.ca::212bd078-9458-40d2-8c38-b61a2001c15b" providerId="AD" clId="Web-{0E02C9A6-D17C-A906-BBBE-76EE41D03BA8}" dt="2020-12-15T15:35:56.273" v="93" actId="1076"/>
        <pc:sldMkLst>
          <pc:docMk/>
          <pc:sldMk cId="1907976064" sldId="527"/>
        </pc:sldMkLst>
        <pc:spChg chg="del">
          <ac:chgData name="Dayna Quinn-Lafleche" userId="S::dayna.quinnlafleche@sjasd.ca::212bd078-9458-40d2-8c38-b61a2001c15b" providerId="AD" clId="Web-{0E02C9A6-D17C-A906-BBBE-76EE41D03BA8}" dt="2020-12-15T15:31:41.695" v="16"/>
          <ac:spMkLst>
            <pc:docMk/>
            <pc:sldMk cId="1907976064" sldId="527"/>
            <ac:spMk id="2" creationId="{A70C3649-41E6-447A-A42C-776BE19700B3}"/>
          </ac:spMkLst>
        </pc:spChg>
        <pc:spChg chg="del">
          <ac:chgData name="Dayna Quinn-Lafleche" userId="S::dayna.quinnlafleche@sjasd.ca::212bd078-9458-40d2-8c38-b61a2001c15b" providerId="AD" clId="Web-{0E02C9A6-D17C-A906-BBBE-76EE41D03BA8}" dt="2020-12-15T15:34:57.508" v="79"/>
          <ac:spMkLst>
            <pc:docMk/>
            <pc:sldMk cId="1907976064" sldId="527"/>
            <ac:spMk id="3" creationId="{BFA02294-7002-6347-BD03-F6D435E893BC}"/>
          </ac:spMkLst>
        </pc:spChg>
        <pc:spChg chg="add mod">
          <ac:chgData name="Dayna Quinn-Lafleche" userId="S::dayna.quinnlafleche@sjasd.ca::212bd078-9458-40d2-8c38-b61a2001c15b" providerId="AD" clId="Web-{0E02C9A6-D17C-A906-BBBE-76EE41D03BA8}" dt="2020-12-15T15:35:52.898" v="92" actId="1076"/>
          <ac:spMkLst>
            <pc:docMk/>
            <pc:sldMk cId="1907976064" sldId="527"/>
            <ac:spMk id="6" creationId="{782FF055-FC57-44F9-9EEF-43934FE0121B}"/>
          </ac:spMkLst>
        </pc:spChg>
        <pc:spChg chg="add mod">
          <ac:chgData name="Dayna Quinn-Lafleche" userId="S::dayna.quinnlafleche@sjasd.ca::212bd078-9458-40d2-8c38-b61a2001c15b" providerId="AD" clId="Web-{0E02C9A6-D17C-A906-BBBE-76EE41D03BA8}" dt="2020-12-15T15:35:56.273" v="93" actId="1076"/>
          <ac:spMkLst>
            <pc:docMk/>
            <pc:sldMk cId="1907976064" sldId="527"/>
            <ac:spMk id="7" creationId="{AC72B035-61C2-4EDD-96C9-85DEB7DE69B6}"/>
          </ac:spMkLst>
        </pc:spChg>
        <pc:spChg chg="add mod">
          <ac:chgData name="Dayna Quinn-Lafleche" userId="S::dayna.quinnlafleche@sjasd.ca::212bd078-9458-40d2-8c38-b61a2001c15b" providerId="AD" clId="Web-{0E02C9A6-D17C-A906-BBBE-76EE41D03BA8}" dt="2020-12-15T15:35:43.179" v="89" actId="1076"/>
          <ac:spMkLst>
            <pc:docMk/>
            <pc:sldMk cId="1907976064" sldId="527"/>
            <ac:spMk id="8" creationId="{53067C11-FE36-40E6-9A15-DA73082F665F}"/>
          </ac:spMkLst>
        </pc:spChg>
        <pc:spChg chg="add mod">
          <ac:chgData name="Dayna Quinn-Lafleche" userId="S::dayna.quinnlafleche@sjasd.ca::212bd078-9458-40d2-8c38-b61a2001c15b" providerId="AD" clId="Web-{0E02C9A6-D17C-A906-BBBE-76EE41D03BA8}" dt="2020-12-15T15:35:50.445" v="91" actId="1076"/>
          <ac:spMkLst>
            <pc:docMk/>
            <pc:sldMk cId="1907976064" sldId="527"/>
            <ac:spMk id="9" creationId="{C83DB869-3D4E-443D-8F74-FA4CCB63A6C5}"/>
          </ac:spMkLst>
        </pc:spChg>
        <pc:spChg chg="add del">
          <ac:chgData name="Dayna Quinn-Lafleche" userId="S::dayna.quinnlafleche@sjasd.ca::212bd078-9458-40d2-8c38-b61a2001c15b" providerId="AD" clId="Web-{0E02C9A6-D17C-A906-BBBE-76EE41D03BA8}" dt="2020-12-15T15:35:10.320" v="82"/>
          <ac:spMkLst>
            <pc:docMk/>
            <pc:sldMk cId="1907976064" sldId="527"/>
            <ac:spMk id="10" creationId="{BA59D92A-21EA-4FAA-9C99-A4DEEA5E73E5}"/>
          </ac:spMkLst>
        </pc:spChg>
        <pc:spChg chg="add mod">
          <ac:chgData name="Dayna Quinn-Lafleche" userId="S::dayna.quinnlafleche@sjasd.ca::212bd078-9458-40d2-8c38-b61a2001c15b" providerId="AD" clId="Web-{0E02C9A6-D17C-A906-BBBE-76EE41D03BA8}" dt="2020-12-15T15:35:46.211" v="90" actId="1076"/>
          <ac:spMkLst>
            <pc:docMk/>
            <pc:sldMk cId="1907976064" sldId="527"/>
            <ac:spMk id="11" creationId="{0C23350A-9081-4179-8ADC-C14958C9BDF3}"/>
          </ac:spMkLst>
        </pc:spChg>
        <pc:spChg chg="add mod">
          <ac:chgData name="Dayna Quinn-Lafleche" userId="S::dayna.quinnlafleche@sjasd.ca::212bd078-9458-40d2-8c38-b61a2001c15b" providerId="AD" clId="Web-{0E02C9A6-D17C-A906-BBBE-76EE41D03BA8}" dt="2020-12-15T15:35:39.226" v="88" actId="1076"/>
          <ac:spMkLst>
            <pc:docMk/>
            <pc:sldMk cId="1907976064" sldId="527"/>
            <ac:spMk id="12" creationId="{390D9967-65D6-4A09-9515-B6ABD28ECA78}"/>
          </ac:spMkLst>
        </pc:spChg>
        <pc:spChg chg="del">
          <ac:chgData name="Dayna Quinn-Lafleche" userId="S::dayna.quinnlafleche@sjasd.ca::212bd078-9458-40d2-8c38-b61a2001c15b" providerId="AD" clId="Web-{0E02C9A6-D17C-A906-BBBE-76EE41D03BA8}" dt="2020-12-15T15:34:54.539" v="78"/>
          <ac:spMkLst>
            <pc:docMk/>
            <pc:sldMk cId="1907976064" sldId="527"/>
            <ac:spMk id="22" creationId="{5426E6A3-570D-9245-B1C4-C4CA4683A894}"/>
          </ac:spMkLst>
        </pc:spChg>
        <pc:spChg chg="del">
          <ac:chgData name="Dayna Quinn-Lafleche" userId="S::dayna.quinnlafleche@sjasd.ca::212bd078-9458-40d2-8c38-b61a2001c15b" providerId="AD" clId="Web-{0E02C9A6-D17C-A906-BBBE-76EE41D03BA8}" dt="2020-12-15T15:34:51.648" v="77"/>
          <ac:spMkLst>
            <pc:docMk/>
            <pc:sldMk cId="1907976064" sldId="527"/>
            <ac:spMk id="27" creationId="{2FFE1002-E844-3642-A0B9-10BEEFD39A80}"/>
          </ac:spMkLst>
        </pc:spChg>
      </pc:sldChg>
    </pc:docChg>
  </pc:docChgLst>
  <pc:docChgLst>
    <pc:chgData name="Lisa Page" userId="S::lisa.page@sjasd.ca::28506a91-16db-4141-a5a3-3c1324d46e73" providerId="AD" clId="Web-{96A04366-5EC4-861A-DD92-01E729C7531C}"/>
    <pc:docChg chg="addSld delSld modSld sldOrd">
      <pc:chgData name="Lisa Page" userId="S::lisa.page@sjasd.ca::28506a91-16db-4141-a5a3-3c1324d46e73" providerId="AD" clId="Web-{96A04366-5EC4-861A-DD92-01E729C7531C}" dt="2020-12-14T16:43:39.569" v="1736"/>
      <pc:docMkLst>
        <pc:docMk/>
      </pc:docMkLst>
      <pc:sldChg chg="addSp delSp modSp mod setBg setClrOvrMap">
        <pc:chgData name="Lisa Page" userId="S::lisa.page@sjasd.ca::28506a91-16db-4141-a5a3-3c1324d46e73" providerId="AD" clId="Web-{96A04366-5EC4-861A-DD92-01E729C7531C}" dt="2020-12-14T16:20:18.330" v="1375" actId="1076"/>
        <pc:sldMkLst>
          <pc:docMk/>
          <pc:sldMk cId="256147345" sldId="298"/>
        </pc:sldMkLst>
        <pc:spChg chg="mod">
          <ac:chgData name="Lisa Page" userId="S::lisa.page@sjasd.ca::28506a91-16db-4141-a5a3-3c1324d46e73" providerId="AD" clId="Web-{96A04366-5EC4-861A-DD92-01E729C7531C}" dt="2020-12-14T16:20:02.049" v="1373"/>
          <ac:spMkLst>
            <pc:docMk/>
            <pc:sldMk cId="256147345" sldId="298"/>
            <ac:spMk id="2" creationId="{94097BE9-47BC-B641-89B8-5AE467BBFA6C}"/>
          </ac:spMkLst>
        </pc:spChg>
        <pc:spChg chg="del">
          <ac:chgData name="Lisa Page" userId="S::lisa.page@sjasd.ca::28506a91-16db-4141-a5a3-3c1324d46e73" providerId="AD" clId="Web-{96A04366-5EC4-861A-DD92-01E729C7531C}" dt="2020-12-14T16:20:02.049" v="1373"/>
          <ac:spMkLst>
            <pc:docMk/>
            <pc:sldMk cId="256147345" sldId="298"/>
            <ac:spMk id="75" creationId="{AF2F604E-43BE-4DC3-B983-E071523364F8}"/>
          </ac:spMkLst>
        </pc:spChg>
        <pc:spChg chg="del">
          <ac:chgData name="Lisa Page" userId="S::lisa.page@sjasd.ca::28506a91-16db-4141-a5a3-3c1324d46e73" providerId="AD" clId="Web-{96A04366-5EC4-861A-DD92-01E729C7531C}" dt="2020-12-14T16:20:02.049" v="1373"/>
          <ac:spMkLst>
            <pc:docMk/>
            <pc:sldMk cId="256147345" sldId="298"/>
            <ac:spMk id="77" creationId="{08C9B587-E65E-4B52-B37C-ABEBB6E87928}"/>
          </ac:spMkLst>
        </pc:spChg>
        <pc:spChg chg="add">
          <ac:chgData name="Lisa Page" userId="S::lisa.page@sjasd.ca::28506a91-16db-4141-a5a3-3c1324d46e73" providerId="AD" clId="Web-{96A04366-5EC4-861A-DD92-01E729C7531C}" dt="2020-12-14T16:20:02.049" v="1373"/>
          <ac:spMkLst>
            <pc:docMk/>
            <pc:sldMk cId="256147345" sldId="298"/>
            <ac:spMk id="138" creationId="{BCC55ACC-A2F6-403C-A3A4-D59B3734D45F}"/>
          </ac:spMkLst>
        </pc:spChg>
        <pc:spChg chg="del">
          <ac:chgData name="Lisa Page" userId="S::lisa.page@sjasd.ca::28506a91-16db-4141-a5a3-3c1324d46e73" providerId="AD" clId="Web-{96A04366-5EC4-861A-DD92-01E729C7531C}" dt="2020-12-14T16:20:02.049" v="1373"/>
          <ac:spMkLst>
            <pc:docMk/>
            <pc:sldMk cId="256147345" sldId="298"/>
            <ac:spMk id="1028" creationId="{E91DC736-0EF8-4F87-9146-EBF1D2EE4D3D}"/>
          </ac:spMkLst>
        </pc:spChg>
        <pc:spChg chg="del">
          <ac:chgData name="Lisa Page" userId="S::lisa.page@sjasd.ca::28506a91-16db-4141-a5a3-3c1324d46e73" providerId="AD" clId="Web-{96A04366-5EC4-861A-DD92-01E729C7531C}" dt="2020-12-14T16:20:02.049" v="1373"/>
          <ac:spMkLst>
            <pc:docMk/>
            <pc:sldMk cId="256147345" sldId="298"/>
            <ac:spMk id="1029" creationId="{097CD68E-23E3-4007-8847-CD0944C4F7BE}"/>
          </ac:spMkLst>
        </pc:spChg>
        <pc:picChg chg="add mod">
          <ac:chgData name="Lisa Page" userId="S::lisa.page@sjasd.ca::28506a91-16db-4141-a5a3-3c1324d46e73" providerId="AD" clId="Web-{96A04366-5EC4-861A-DD92-01E729C7531C}" dt="2020-12-14T16:20:18.330" v="1375" actId="1076"/>
          <ac:picMkLst>
            <pc:docMk/>
            <pc:sldMk cId="256147345" sldId="298"/>
            <ac:picMk id="3" creationId="{110723E6-AF6E-4C7E-900A-871344FC43F3}"/>
          </ac:picMkLst>
        </pc:picChg>
      </pc:sldChg>
      <pc:sldChg chg="modSp">
        <pc:chgData name="Lisa Page" userId="S::lisa.page@sjasd.ca::28506a91-16db-4141-a5a3-3c1324d46e73" providerId="AD" clId="Web-{96A04366-5EC4-861A-DD92-01E729C7531C}" dt="2020-12-14T16:26:33.769" v="1460" actId="1076"/>
        <pc:sldMkLst>
          <pc:docMk/>
          <pc:sldMk cId="3028484371" sldId="310"/>
        </pc:sldMkLst>
        <pc:picChg chg="mod">
          <ac:chgData name="Lisa Page" userId="S::lisa.page@sjasd.ca::28506a91-16db-4141-a5a3-3c1324d46e73" providerId="AD" clId="Web-{96A04366-5EC4-861A-DD92-01E729C7531C}" dt="2020-12-14T16:26:33.769" v="1460" actId="1076"/>
          <ac:picMkLst>
            <pc:docMk/>
            <pc:sldMk cId="3028484371" sldId="310"/>
            <ac:picMk id="24" creationId="{18239120-662A-419D-AD78-AADCF9ED9C76}"/>
          </ac:picMkLst>
        </pc:picChg>
      </pc:sldChg>
      <pc:sldChg chg="modSp">
        <pc:chgData name="Lisa Page" userId="S::lisa.page@sjasd.ca::28506a91-16db-4141-a5a3-3c1324d46e73" providerId="AD" clId="Web-{96A04366-5EC4-861A-DD92-01E729C7531C}" dt="2020-12-14T16:30:54.566" v="1488" actId="20577"/>
        <pc:sldMkLst>
          <pc:docMk/>
          <pc:sldMk cId="3513908564" sldId="311"/>
        </pc:sldMkLst>
        <pc:spChg chg="mod">
          <ac:chgData name="Lisa Page" userId="S::lisa.page@sjasd.ca::28506a91-16db-4141-a5a3-3c1324d46e73" providerId="AD" clId="Web-{96A04366-5EC4-861A-DD92-01E729C7531C}" dt="2020-12-14T16:27:42.628" v="1485" actId="1076"/>
          <ac:spMkLst>
            <pc:docMk/>
            <pc:sldMk cId="3513908564" sldId="311"/>
            <ac:spMk id="8" creationId="{CD74838D-9F77-4914-9979-312FF79BBFFF}"/>
          </ac:spMkLst>
        </pc:spChg>
        <pc:spChg chg="mod">
          <ac:chgData name="Lisa Page" userId="S::lisa.page@sjasd.ca::28506a91-16db-4141-a5a3-3c1324d46e73" providerId="AD" clId="Web-{96A04366-5EC4-861A-DD92-01E729C7531C}" dt="2020-12-14T16:30:54.566" v="1488" actId="20577"/>
          <ac:spMkLst>
            <pc:docMk/>
            <pc:sldMk cId="3513908564" sldId="311"/>
            <ac:spMk id="10" creationId="{F571504B-ED1A-423B-ABEA-C2B54203345B}"/>
          </ac:spMkLst>
        </pc:spChg>
      </pc:sldChg>
      <pc:sldChg chg="modSp">
        <pc:chgData name="Lisa Page" userId="S::lisa.page@sjasd.ca::28506a91-16db-4141-a5a3-3c1324d46e73" providerId="AD" clId="Web-{96A04366-5EC4-861A-DD92-01E729C7531C}" dt="2020-12-14T16:05:27.092" v="906"/>
        <pc:sldMkLst>
          <pc:docMk/>
          <pc:sldMk cId="2277741316" sldId="315"/>
        </pc:sldMkLst>
        <pc:spChg chg="mod">
          <ac:chgData name="Lisa Page" userId="S::lisa.page@sjasd.ca::28506a91-16db-4141-a5a3-3c1324d46e73" providerId="AD" clId="Web-{96A04366-5EC4-861A-DD92-01E729C7531C}" dt="2020-12-14T16:05:27.092" v="906"/>
          <ac:spMkLst>
            <pc:docMk/>
            <pc:sldMk cId="2277741316" sldId="315"/>
            <ac:spMk id="3" creationId="{BFA02294-7002-6347-BD03-F6D435E893BC}"/>
          </ac:spMkLst>
        </pc:spChg>
        <pc:spChg chg="mod">
          <ac:chgData name="Lisa Page" userId="S::lisa.page@sjasd.ca::28506a91-16db-4141-a5a3-3c1324d46e73" providerId="AD" clId="Web-{96A04366-5EC4-861A-DD92-01E729C7531C}" dt="2020-12-14T16:05:25.342" v="905"/>
          <ac:spMkLst>
            <pc:docMk/>
            <pc:sldMk cId="2277741316" sldId="315"/>
            <ac:spMk id="22" creationId="{5426E6A3-570D-9245-B1C4-C4CA4683A894}"/>
          </ac:spMkLst>
        </pc:spChg>
      </pc:sldChg>
      <pc:sldChg chg="addSp delSp modSp modNotes">
        <pc:chgData name="Lisa Page" userId="S::lisa.page@sjasd.ca::28506a91-16db-4141-a5a3-3c1324d46e73" providerId="AD" clId="Web-{96A04366-5EC4-861A-DD92-01E729C7531C}" dt="2020-12-14T16:17:29.986" v="1361" actId="20577"/>
        <pc:sldMkLst>
          <pc:docMk/>
          <pc:sldMk cId="4076534222" sldId="316"/>
        </pc:sldMkLst>
        <pc:spChg chg="add mod">
          <ac:chgData name="Lisa Page" userId="S::lisa.page@sjasd.ca::28506a91-16db-4141-a5a3-3c1324d46e73" providerId="AD" clId="Web-{96A04366-5EC4-861A-DD92-01E729C7531C}" dt="2020-12-14T16:17:29.986" v="1361" actId="20577"/>
          <ac:spMkLst>
            <pc:docMk/>
            <pc:sldMk cId="4076534222" sldId="316"/>
            <ac:spMk id="2" creationId="{5AC636DA-F6F1-4775-AB42-70FC20E7C9B4}"/>
          </ac:spMkLst>
        </pc:spChg>
        <pc:spChg chg="mod">
          <ac:chgData name="Lisa Page" userId="S::lisa.page@sjasd.ca::28506a91-16db-4141-a5a3-3c1324d46e73" providerId="AD" clId="Web-{96A04366-5EC4-861A-DD92-01E729C7531C}" dt="2020-12-14T16:12:42.485" v="1069" actId="1076"/>
          <ac:spMkLst>
            <pc:docMk/>
            <pc:sldMk cId="4076534222" sldId="316"/>
            <ac:spMk id="6" creationId="{FF24E503-7A26-456B-A761-DADA396BE66A}"/>
          </ac:spMkLst>
        </pc:spChg>
        <pc:graphicFrameChg chg="del mod modGraphic">
          <ac:chgData name="Lisa Page" userId="S::lisa.page@sjasd.ca::28506a91-16db-4141-a5a3-3c1324d46e73" providerId="AD" clId="Web-{96A04366-5EC4-861A-DD92-01E729C7531C}" dt="2020-12-14T16:08:24.671" v="928"/>
          <ac:graphicFrameMkLst>
            <pc:docMk/>
            <pc:sldMk cId="4076534222" sldId="316"/>
            <ac:graphicFrameMk id="5" creationId="{A0892D48-9D32-49C9-A1B2-6C80919F53D3}"/>
          </ac:graphicFrameMkLst>
        </pc:graphicFrameChg>
        <pc:picChg chg="add mod">
          <ac:chgData name="Lisa Page" userId="S::lisa.page@sjasd.ca::28506a91-16db-4141-a5a3-3c1324d46e73" providerId="AD" clId="Web-{96A04366-5EC4-861A-DD92-01E729C7531C}" dt="2020-12-14T16:14:30.094" v="1201" actId="1076"/>
          <ac:picMkLst>
            <pc:docMk/>
            <pc:sldMk cId="4076534222" sldId="316"/>
            <ac:picMk id="4" creationId="{FA288F4B-12B2-4506-913D-83807EB89A20}"/>
          </ac:picMkLst>
        </pc:picChg>
      </pc:sldChg>
      <pc:sldChg chg="modSp">
        <pc:chgData name="Lisa Page" userId="S::lisa.page@sjasd.ca::28506a91-16db-4141-a5a3-3c1324d46e73" providerId="AD" clId="Web-{96A04366-5EC4-861A-DD92-01E729C7531C}" dt="2020-12-14T16:06:57.671" v="922"/>
        <pc:sldMkLst>
          <pc:docMk/>
          <pc:sldMk cId="3620508752" sldId="340"/>
        </pc:sldMkLst>
        <pc:spChg chg="mod">
          <ac:chgData name="Lisa Page" userId="S::lisa.page@sjasd.ca::28506a91-16db-4141-a5a3-3c1324d46e73" providerId="AD" clId="Web-{96A04366-5EC4-861A-DD92-01E729C7531C}" dt="2020-12-14T16:06:57.671" v="922"/>
          <ac:spMkLst>
            <pc:docMk/>
            <pc:sldMk cId="3620508752" sldId="340"/>
            <ac:spMk id="3" creationId="{BFA02294-7002-6347-BD03-F6D435E893BC}"/>
          </ac:spMkLst>
        </pc:spChg>
        <pc:spChg chg="mod">
          <ac:chgData name="Lisa Page" userId="S::lisa.page@sjasd.ca::28506a91-16db-4141-a5a3-3c1324d46e73" providerId="AD" clId="Web-{96A04366-5EC4-861A-DD92-01E729C7531C}" dt="2020-12-14T16:06:31.608" v="917"/>
          <ac:spMkLst>
            <pc:docMk/>
            <pc:sldMk cId="3620508752" sldId="340"/>
            <ac:spMk id="8" creationId="{8D12EEB7-66C1-4EB6-8F65-8FE9D2409436}"/>
          </ac:spMkLst>
        </pc:spChg>
        <pc:spChg chg="mod">
          <ac:chgData name="Lisa Page" userId="S::lisa.page@sjasd.ca::28506a91-16db-4141-a5a3-3c1324d46e73" providerId="AD" clId="Web-{96A04366-5EC4-861A-DD92-01E729C7531C}" dt="2020-12-14T16:06:19.140" v="915"/>
          <ac:spMkLst>
            <pc:docMk/>
            <pc:sldMk cId="3620508752" sldId="340"/>
            <ac:spMk id="15" creationId="{1E2A18AE-F6CC-6441-99BF-C85193C54F40}"/>
          </ac:spMkLst>
        </pc:spChg>
        <pc:spChg chg="mod">
          <ac:chgData name="Lisa Page" userId="S::lisa.page@sjasd.ca::28506a91-16db-4141-a5a3-3c1324d46e73" providerId="AD" clId="Web-{96A04366-5EC4-861A-DD92-01E729C7531C}" dt="2020-12-14T16:06:16.452" v="914"/>
          <ac:spMkLst>
            <pc:docMk/>
            <pc:sldMk cId="3620508752" sldId="340"/>
            <ac:spMk id="21" creationId="{6A29DAF6-3D2E-0B46-938E-DF6463C6D40D}"/>
          </ac:spMkLst>
        </pc:spChg>
        <pc:spChg chg="mod">
          <ac:chgData name="Lisa Page" userId="S::lisa.page@sjasd.ca::28506a91-16db-4141-a5a3-3c1324d46e73" providerId="AD" clId="Web-{96A04366-5EC4-861A-DD92-01E729C7531C}" dt="2020-12-14T16:06:54.405" v="921"/>
          <ac:spMkLst>
            <pc:docMk/>
            <pc:sldMk cId="3620508752" sldId="340"/>
            <ac:spMk id="22" creationId="{5426E6A3-570D-9245-B1C4-C4CA4683A894}"/>
          </ac:spMkLst>
        </pc:spChg>
        <pc:spChg chg="mod">
          <ac:chgData name="Lisa Page" userId="S::lisa.page@sjasd.ca::28506a91-16db-4141-a5a3-3c1324d46e73" providerId="AD" clId="Web-{96A04366-5EC4-861A-DD92-01E729C7531C}" dt="2020-12-14T16:06:40.858" v="919" actId="1076"/>
          <ac:spMkLst>
            <pc:docMk/>
            <pc:sldMk cId="3620508752" sldId="340"/>
            <ac:spMk id="29" creationId="{B0360182-8A27-9B42-9822-69767BFDE599}"/>
          </ac:spMkLst>
        </pc:spChg>
      </pc:sldChg>
      <pc:sldChg chg="modSp">
        <pc:chgData name="Lisa Page" userId="S::lisa.page@sjasd.ca::28506a91-16db-4141-a5a3-3c1324d46e73" providerId="AD" clId="Web-{96A04366-5EC4-861A-DD92-01E729C7531C}" dt="2020-12-14T16:43:09.819" v="1732"/>
        <pc:sldMkLst>
          <pc:docMk/>
          <pc:sldMk cId="1914682834" sldId="387"/>
        </pc:sldMkLst>
        <pc:picChg chg="mod">
          <ac:chgData name="Lisa Page" userId="S::lisa.page@sjasd.ca::28506a91-16db-4141-a5a3-3c1324d46e73" providerId="AD" clId="Web-{96A04366-5EC4-861A-DD92-01E729C7531C}" dt="2020-12-14T16:43:09.819" v="1732"/>
          <ac:picMkLst>
            <pc:docMk/>
            <pc:sldMk cId="1914682834" sldId="387"/>
            <ac:picMk id="13" creationId="{A409AD6E-794D-4C53-AAFB-FE771EA9BA57}"/>
          </ac:picMkLst>
        </pc:picChg>
      </pc:sldChg>
      <pc:sldChg chg="modSp">
        <pc:chgData name="Lisa Page" userId="S::lisa.page@sjasd.ca::28506a91-16db-4141-a5a3-3c1324d46e73" providerId="AD" clId="Web-{96A04366-5EC4-861A-DD92-01E729C7531C}" dt="2020-12-14T16:22:52.143" v="1391" actId="20577"/>
        <pc:sldMkLst>
          <pc:docMk/>
          <pc:sldMk cId="3011996150" sldId="388"/>
        </pc:sldMkLst>
        <pc:spChg chg="mod">
          <ac:chgData name="Lisa Page" userId="S::lisa.page@sjasd.ca::28506a91-16db-4141-a5a3-3c1324d46e73" providerId="AD" clId="Web-{96A04366-5EC4-861A-DD92-01E729C7531C}" dt="2020-12-14T16:22:52.143" v="1391" actId="20577"/>
          <ac:spMkLst>
            <pc:docMk/>
            <pc:sldMk cId="3011996150" sldId="388"/>
            <ac:spMk id="4" creationId="{79029A45-4609-4D8F-84DE-E1A692F8E524}"/>
          </ac:spMkLst>
        </pc:spChg>
      </pc:sldChg>
      <pc:sldChg chg="delSp modSp">
        <pc:chgData name="Lisa Page" userId="S::lisa.page@sjasd.ca::28506a91-16db-4141-a5a3-3c1324d46e73" providerId="AD" clId="Web-{96A04366-5EC4-861A-DD92-01E729C7531C}" dt="2020-12-14T16:25:45.097" v="1459" actId="1076"/>
        <pc:sldMkLst>
          <pc:docMk/>
          <pc:sldMk cId="3814469680" sldId="391"/>
        </pc:sldMkLst>
        <pc:spChg chg="mod">
          <ac:chgData name="Lisa Page" userId="S::lisa.page@sjasd.ca::28506a91-16db-4141-a5a3-3c1324d46e73" providerId="AD" clId="Web-{96A04366-5EC4-861A-DD92-01E729C7531C}" dt="2020-12-14T16:25:45.097" v="1459" actId="1076"/>
          <ac:spMkLst>
            <pc:docMk/>
            <pc:sldMk cId="3814469680" sldId="391"/>
            <ac:spMk id="5" creationId="{BBE1AA0B-0D33-47D5-AC39-ED959B31B4DD}"/>
          </ac:spMkLst>
        </pc:spChg>
        <pc:spChg chg="del">
          <ac:chgData name="Lisa Page" userId="S::lisa.page@sjasd.ca::28506a91-16db-4141-a5a3-3c1324d46e73" providerId="AD" clId="Web-{96A04366-5EC4-861A-DD92-01E729C7531C}" dt="2020-12-14T16:25:34.784" v="1456"/>
          <ac:spMkLst>
            <pc:docMk/>
            <pc:sldMk cId="3814469680" sldId="391"/>
            <ac:spMk id="18" creationId="{6D8BAE77-CC86-4422-8237-F17A4CAC9C2A}"/>
          </ac:spMkLst>
        </pc:spChg>
        <pc:spChg chg="mod">
          <ac:chgData name="Lisa Page" userId="S::lisa.page@sjasd.ca::28506a91-16db-4141-a5a3-3c1324d46e73" providerId="AD" clId="Web-{96A04366-5EC4-861A-DD92-01E729C7531C}" dt="2020-12-14T16:25:42.237" v="1458" actId="1076"/>
          <ac:spMkLst>
            <pc:docMk/>
            <pc:sldMk cId="3814469680" sldId="391"/>
            <ac:spMk id="25" creationId="{D7DCB530-229C-43EB-BF1D-9C915DA3E250}"/>
          </ac:spMkLst>
        </pc:spChg>
      </pc:sldChg>
      <pc:sldChg chg="modSp modNotes">
        <pc:chgData name="Lisa Page" userId="S::lisa.page@sjasd.ca::28506a91-16db-4141-a5a3-3c1324d46e73" providerId="AD" clId="Web-{96A04366-5EC4-861A-DD92-01E729C7531C}" dt="2020-12-14T16:07:39.515" v="923" actId="1076"/>
        <pc:sldMkLst>
          <pc:docMk/>
          <pc:sldMk cId="4229259149" sldId="415"/>
        </pc:sldMkLst>
        <pc:spChg chg="mod">
          <ac:chgData name="Lisa Page" userId="S::lisa.page@sjasd.ca::28506a91-16db-4141-a5a3-3c1324d46e73" providerId="AD" clId="Web-{96A04366-5EC4-861A-DD92-01E729C7531C}" dt="2020-12-14T16:07:39.515" v="923" actId="1076"/>
          <ac:spMkLst>
            <pc:docMk/>
            <pc:sldMk cId="4229259149" sldId="415"/>
            <ac:spMk id="2" creationId="{EFFF3C10-894E-4E97-A8C0-B763FFA67EFE}"/>
          </ac:spMkLst>
        </pc:spChg>
        <pc:spChg chg="mod">
          <ac:chgData name="Lisa Page" userId="S::lisa.page@sjasd.ca::28506a91-16db-4141-a5a3-3c1324d46e73" providerId="AD" clId="Web-{96A04366-5EC4-861A-DD92-01E729C7531C}" dt="2020-12-14T16:05:51.046" v="912"/>
          <ac:spMkLst>
            <pc:docMk/>
            <pc:sldMk cId="4229259149" sldId="415"/>
            <ac:spMk id="3" creationId="{BFA02294-7002-6347-BD03-F6D435E893BC}"/>
          </ac:spMkLst>
        </pc:spChg>
      </pc:sldChg>
      <pc:sldChg chg="modSp">
        <pc:chgData name="Lisa Page" userId="S::lisa.page@sjasd.ca::28506a91-16db-4141-a5a3-3c1324d46e73" providerId="AD" clId="Web-{96A04366-5EC4-861A-DD92-01E729C7531C}" dt="2020-12-14T16:23:36.612" v="1454" actId="20577"/>
        <pc:sldMkLst>
          <pc:docMk/>
          <pc:sldMk cId="1540795472" sldId="422"/>
        </pc:sldMkLst>
        <pc:spChg chg="mod">
          <ac:chgData name="Lisa Page" userId="S::lisa.page@sjasd.ca::28506a91-16db-4141-a5a3-3c1324d46e73" providerId="AD" clId="Web-{96A04366-5EC4-861A-DD92-01E729C7531C}" dt="2020-12-14T16:23:36.612" v="1454" actId="20577"/>
          <ac:spMkLst>
            <pc:docMk/>
            <pc:sldMk cId="1540795472" sldId="422"/>
            <ac:spMk id="11" creationId="{C0773DA9-C5B2-4CD4-B9B4-965F4988D676}"/>
          </ac:spMkLst>
        </pc:spChg>
      </pc:sldChg>
      <pc:sldChg chg="modSp">
        <pc:chgData name="Lisa Page" userId="S::lisa.page@sjasd.ca::28506a91-16db-4141-a5a3-3c1324d46e73" providerId="AD" clId="Web-{96A04366-5EC4-861A-DD92-01E729C7531C}" dt="2020-12-14T16:22:57.377" v="1397" actId="20577"/>
        <pc:sldMkLst>
          <pc:docMk/>
          <pc:sldMk cId="155849761" sldId="431"/>
        </pc:sldMkLst>
        <pc:spChg chg="mod">
          <ac:chgData name="Lisa Page" userId="S::lisa.page@sjasd.ca::28506a91-16db-4141-a5a3-3c1324d46e73" providerId="AD" clId="Web-{96A04366-5EC4-861A-DD92-01E729C7531C}" dt="2020-12-14T16:18:00.064" v="1364"/>
          <ac:spMkLst>
            <pc:docMk/>
            <pc:sldMk cId="155849761" sldId="431"/>
            <ac:spMk id="2" creationId="{EFFF3C10-894E-4E97-A8C0-B763FFA67EFE}"/>
          </ac:spMkLst>
        </pc:spChg>
        <pc:spChg chg="mod">
          <ac:chgData name="Lisa Page" userId="S::lisa.page@sjasd.ca::28506a91-16db-4141-a5a3-3c1324d46e73" providerId="AD" clId="Web-{96A04366-5EC4-861A-DD92-01E729C7531C}" dt="2020-12-14T16:17:56.454" v="1363"/>
          <ac:spMkLst>
            <pc:docMk/>
            <pc:sldMk cId="155849761" sldId="431"/>
            <ac:spMk id="3" creationId="{BFA02294-7002-6347-BD03-F6D435E893BC}"/>
          </ac:spMkLst>
        </pc:spChg>
        <pc:spChg chg="mod">
          <ac:chgData name="Lisa Page" userId="S::lisa.page@sjasd.ca::28506a91-16db-4141-a5a3-3c1324d46e73" providerId="AD" clId="Web-{96A04366-5EC4-861A-DD92-01E729C7531C}" dt="2020-12-14T16:22:57.377" v="1397" actId="20577"/>
          <ac:spMkLst>
            <pc:docMk/>
            <pc:sldMk cId="155849761" sldId="431"/>
            <ac:spMk id="11" creationId="{C0773DA9-C5B2-4CD4-B9B4-965F4988D676}"/>
          </ac:spMkLst>
        </pc:spChg>
      </pc:sldChg>
      <pc:sldChg chg="modSp">
        <pc:chgData name="Lisa Page" userId="S::lisa.page@sjasd.ca::28506a91-16db-4141-a5a3-3c1324d46e73" providerId="AD" clId="Web-{96A04366-5EC4-861A-DD92-01E729C7531C}" dt="2020-12-14T16:40:12.881" v="1710" actId="1076"/>
        <pc:sldMkLst>
          <pc:docMk/>
          <pc:sldMk cId="322866916" sldId="441"/>
        </pc:sldMkLst>
        <pc:spChg chg="mod">
          <ac:chgData name="Lisa Page" userId="S::lisa.page@sjasd.ca::28506a91-16db-4141-a5a3-3c1324d46e73" providerId="AD" clId="Web-{96A04366-5EC4-861A-DD92-01E729C7531C}" dt="2020-12-14T16:40:12.881" v="1710" actId="1076"/>
          <ac:spMkLst>
            <pc:docMk/>
            <pc:sldMk cId="322866916" sldId="441"/>
            <ac:spMk id="8" creationId="{0F01FE24-B95D-4743-B6C2-D6C7906FD651}"/>
          </ac:spMkLst>
        </pc:spChg>
        <pc:spChg chg="mod">
          <ac:chgData name="Lisa Page" userId="S::lisa.page@sjasd.ca::28506a91-16db-4141-a5a3-3c1324d46e73" providerId="AD" clId="Web-{96A04366-5EC4-861A-DD92-01E729C7531C}" dt="2020-12-14T16:32:31.630" v="1503" actId="14100"/>
          <ac:spMkLst>
            <pc:docMk/>
            <pc:sldMk cId="322866916" sldId="441"/>
            <ac:spMk id="13" creationId="{783D9039-0EB0-45EA-8B87-B8DFD88AEED4}"/>
          </ac:spMkLst>
        </pc:spChg>
        <pc:picChg chg="mod">
          <ac:chgData name="Lisa Page" userId="S::lisa.page@sjasd.ca::28506a91-16db-4141-a5a3-3c1324d46e73" providerId="AD" clId="Web-{96A04366-5EC4-861A-DD92-01E729C7531C}" dt="2020-12-14T16:40:11.787" v="1709"/>
          <ac:picMkLst>
            <pc:docMk/>
            <pc:sldMk cId="322866916" sldId="441"/>
            <ac:picMk id="4" creationId="{E376B579-616A-4D89-A955-C883FA1E1AFC}"/>
          </ac:picMkLst>
        </pc:picChg>
      </pc:sldChg>
      <pc:sldChg chg="ord">
        <pc:chgData name="Lisa Page" userId="S::lisa.page@sjasd.ca::28506a91-16db-4141-a5a3-3c1324d46e73" providerId="AD" clId="Web-{96A04366-5EC4-861A-DD92-01E729C7531C}" dt="2020-12-14T16:21:43.002" v="1379"/>
        <pc:sldMkLst>
          <pc:docMk/>
          <pc:sldMk cId="2070416421" sldId="446"/>
        </pc:sldMkLst>
      </pc:sldChg>
      <pc:sldChg chg="modSp">
        <pc:chgData name="Lisa Page" userId="S::lisa.page@sjasd.ca::28506a91-16db-4141-a5a3-3c1324d46e73" providerId="AD" clId="Web-{96A04366-5EC4-861A-DD92-01E729C7531C}" dt="2020-12-14T16:22:39.252" v="1386" actId="20577"/>
        <pc:sldMkLst>
          <pc:docMk/>
          <pc:sldMk cId="2173440855" sldId="447"/>
        </pc:sldMkLst>
        <pc:spChg chg="mod">
          <ac:chgData name="Lisa Page" userId="S::lisa.page@sjasd.ca::28506a91-16db-4141-a5a3-3c1324d46e73" providerId="AD" clId="Web-{96A04366-5EC4-861A-DD92-01E729C7531C}" dt="2020-12-14T16:22:39.252" v="1386" actId="20577"/>
          <ac:spMkLst>
            <pc:docMk/>
            <pc:sldMk cId="2173440855" sldId="447"/>
            <ac:spMk id="6" creationId="{A06396AA-3E42-459E-B2C2-329E4167DDDF}"/>
          </ac:spMkLst>
        </pc:spChg>
      </pc:sldChg>
      <pc:sldChg chg="modSp">
        <pc:chgData name="Lisa Page" userId="S::lisa.page@sjasd.ca::28506a91-16db-4141-a5a3-3c1324d46e73" providerId="AD" clId="Web-{96A04366-5EC4-861A-DD92-01E729C7531C}" dt="2020-12-14T16:21:00.549" v="1376" actId="1076"/>
        <pc:sldMkLst>
          <pc:docMk/>
          <pc:sldMk cId="4063851866" sldId="460"/>
        </pc:sldMkLst>
        <pc:spChg chg="mod">
          <ac:chgData name="Lisa Page" userId="S::lisa.page@sjasd.ca::28506a91-16db-4141-a5a3-3c1324d46e73" providerId="AD" clId="Web-{96A04366-5EC4-861A-DD92-01E729C7531C}" dt="2020-12-14T16:21:00.549" v="1376" actId="1076"/>
          <ac:spMkLst>
            <pc:docMk/>
            <pc:sldMk cId="4063851866" sldId="460"/>
            <ac:spMk id="3" creationId="{BFA02294-7002-6347-BD03-F6D435E893BC}"/>
          </ac:spMkLst>
        </pc:spChg>
      </pc:sldChg>
      <pc:sldChg chg="modSp">
        <pc:chgData name="Lisa Page" userId="S::lisa.page@sjasd.ca::28506a91-16db-4141-a5a3-3c1324d46e73" providerId="AD" clId="Web-{96A04366-5EC4-861A-DD92-01E729C7531C}" dt="2020-12-14T16:27:02.081" v="1465" actId="20577"/>
        <pc:sldMkLst>
          <pc:docMk/>
          <pc:sldMk cId="791786113" sldId="469"/>
        </pc:sldMkLst>
        <pc:spChg chg="mod">
          <ac:chgData name="Lisa Page" userId="S::lisa.page@sjasd.ca::28506a91-16db-4141-a5a3-3c1324d46e73" providerId="AD" clId="Web-{96A04366-5EC4-861A-DD92-01E729C7531C}" dt="2020-12-14T16:27:02.081" v="1465" actId="20577"/>
          <ac:spMkLst>
            <pc:docMk/>
            <pc:sldMk cId="791786113" sldId="469"/>
            <ac:spMk id="6" creationId="{E98BB70F-B362-4744-8BCD-B2F1907DE464}"/>
          </ac:spMkLst>
        </pc:spChg>
      </pc:sldChg>
      <pc:sldChg chg="addSp delSp modSp">
        <pc:chgData name="Lisa Page" userId="S::lisa.page@sjasd.ca::28506a91-16db-4141-a5a3-3c1324d46e73" providerId="AD" clId="Web-{96A04366-5EC4-861A-DD92-01E729C7531C}" dt="2020-12-14T16:31:55.035" v="1502"/>
        <pc:sldMkLst>
          <pc:docMk/>
          <pc:sldMk cId="1627594826" sldId="470"/>
        </pc:sldMkLst>
        <pc:spChg chg="add del mod">
          <ac:chgData name="Lisa Page" userId="S::lisa.page@sjasd.ca::28506a91-16db-4141-a5a3-3c1324d46e73" providerId="AD" clId="Web-{96A04366-5EC4-861A-DD92-01E729C7531C}" dt="2020-12-14T16:31:26.988" v="1495"/>
          <ac:spMkLst>
            <pc:docMk/>
            <pc:sldMk cId="1627594826" sldId="470"/>
            <ac:spMk id="6" creationId="{6DA4984C-E574-4FF5-9FA0-B49D70191A36}"/>
          </ac:spMkLst>
        </pc:spChg>
        <pc:spChg chg="mod">
          <ac:chgData name="Lisa Page" userId="S::lisa.page@sjasd.ca::28506a91-16db-4141-a5a3-3c1324d46e73" providerId="AD" clId="Web-{96A04366-5EC4-861A-DD92-01E729C7531C}" dt="2020-12-14T16:31:04.270" v="1490" actId="20577"/>
          <ac:spMkLst>
            <pc:docMk/>
            <pc:sldMk cId="1627594826" sldId="470"/>
            <ac:spMk id="7" creationId="{9D0029AB-BE75-4A10-B5B0-2D5382F2A5B8}"/>
          </ac:spMkLst>
        </pc:spChg>
        <pc:spChg chg="add mod">
          <ac:chgData name="Lisa Page" userId="S::lisa.page@sjasd.ca::28506a91-16db-4141-a5a3-3c1324d46e73" providerId="AD" clId="Web-{96A04366-5EC4-861A-DD92-01E729C7531C}" dt="2020-12-14T16:31:55.035" v="1502"/>
          <ac:spMkLst>
            <pc:docMk/>
            <pc:sldMk cId="1627594826" sldId="470"/>
            <ac:spMk id="10" creationId="{F27B69BF-6846-40B1-95C7-4AB0ADB6AE48}"/>
          </ac:spMkLst>
        </pc:spChg>
      </pc:sldChg>
      <pc:sldChg chg="modSp">
        <pc:chgData name="Lisa Page" userId="S::lisa.page@sjasd.ca::28506a91-16db-4141-a5a3-3c1324d46e73" providerId="AD" clId="Web-{96A04366-5EC4-861A-DD92-01E729C7531C}" dt="2020-12-14T16:43:15.569" v="1733"/>
        <pc:sldMkLst>
          <pc:docMk/>
          <pc:sldMk cId="3948146783" sldId="484"/>
        </pc:sldMkLst>
        <pc:picChg chg="mod">
          <ac:chgData name="Lisa Page" userId="S::lisa.page@sjasd.ca::28506a91-16db-4141-a5a3-3c1324d46e73" providerId="AD" clId="Web-{96A04366-5EC4-861A-DD92-01E729C7531C}" dt="2020-12-14T16:43:15.569" v="1733"/>
          <ac:picMkLst>
            <pc:docMk/>
            <pc:sldMk cId="3948146783" sldId="484"/>
            <ac:picMk id="13" creationId="{A409AD6E-794D-4C53-AAFB-FE771EA9BA57}"/>
          </ac:picMkLst>
        </pc:picChg>
      </pc:sldChg>
      <pc:sldChg chg="addSp delSp modSp modNotes">
        <pc:chgData name="Lisa Page" userId="S::lisa.page@sjasd.ca::28506a91-16db-4141-a5a3-3c1324d46e73" providerId="AD" clId="Web-{96A04366-5EC4-861A-DD92-01E729C7531C}" dt="2020-12-14T16:05:38.671" v="909"/>
        <pc:sldMkLst>
          <pc:docMk/>
          <pc:sldMk cId="3481650204" sldId="494"/>
        </pc:sldMkLst>
        <pc:spChg chg="mod">
          <ac:chgData name="Lisa Page" userId="S::lisa.page@sjasd.ca::28506a91-16db-4141-a5a3-3c1324d46e73" providerId="AD" clId="Web-{96A04366-5EC4-861A-DD92-01E729C7531C}" dt="2020-12-14T16:05:38.671" v="909"/>
          <ac:spMkLst>
            <pc:docMk/>
            <pc:sldMk cId="3481650204" sldId="494"/>
            <ac:spMk id="3" creationId="{BFA02294-7002-6347-BD03-F6D435E893BC}"/>
          </ac:spMkLst>
        </pc:spChg>
        <pc:spChg chg="mod">
          <ac:chgData name="Lisa Page" userId="S::lisa.page@sjasd.ca::28506a91-16db-4141-a5a3-3c1324d46e73" providerId="AD" clId="Web-{96A04366-5EC4-861A-DD92-01E729C7531C}" dt="2020-12-14T15:36:08.071" v="19" actId="14100"/>
          <ac:spMkLst>
            <pc:docMk/>
            <pc:sldMk cId="3481650204" sldId="494"/>
            <ac:spMk id="6" creationId="{AF91177D-E9F2-48D4-AD2A-DD8CAFB49EE2}"/>
          </ac:spMkLst>
        </pc:spChg>
        <pc:spChg chg="add del mod">
          <ac:chgData name="Lisa Page" userId="S::lisa.page@sjasd.ca::28506a91-16db-4141-a5a3-3c1324d46e73" providerId="AD" clId="Web-{96A04366-5EC4-861A-DD92-01E729C7531C}" dt="2020-12-14T15:42:08.869" v="134"/>
          <ac:spMkLst>
            <pc:docMk/>
            <pc:sldMk cId="3481650204" sldId="494"/>
            <ac:spMk id="20" creationId="{6B97F6A4-57C9-4010-BD7E-B0B0FB1F8411}"/>
          </ac:spMkLst>
        </pc:spChg>
        <pc:spChg chg="add del mod">
          <ac:chgData name="Lisa Page" userId="S::lisa.page@sjasd.ca::28506a91-16db-4141-a5a3-3c1324d46e73" providerId="AD" clId="Web-{96A04366-5EC4-861A-DD92-01E729C7531C}" dt="2020-12-14T15:39:57.790" v="90"/>
          <ac:spMkLst>
            <pc:docMk/>
            <pc:sldMk cId="3481650204" sldId="494"/>
            <ac:spMk id="21" creationId="{88476649-F91E-4874-BB4C-22F4715AA080}"/>
          </ac:spMkLst>
        </pc:spChg>
        <pc:spChg chg="mod">
          <ac:chgData name="Lisa Page" userId="S::lisa.page@sjasd.ca::28506a91-16db-4141-a5a3-3c1324d46e73" providerId="AD" clId="Web-{96A04366-5EC4-861A-DD92-01E729C7531C}" dt="2020-12-14T16:05:36.546" v="908"/>
          <ac:spMkLst>
            <pc:docMk/>
            <pc:sldMk cId="3481650204" sldId="494"/>
            <ac:spMk id="22" creationId="{5426E6A3-570D-9245-B1C4-C4CA4683A894}"/>
          </ac:spMkLst>
        </pc:spChg>
        <pc:spChg chg="add mod">
          <ac:chgData name="Lisa Page" userId="S::lisa.page@sjasd.ca::28506a91-16db-4141-a5a3-3c1324d46e73" providerId="AD" clId="Web-{96A04366-5EC4-861A-DD92-01E729C7531C}" dt="2020-12-14T15:41:04.837" v="117" actId="1076"/>
          <ac:spMkLst>
            <pc:docMk/>
            <pc:sldMk cId="3481650204" sldId="494"/>
            <ac:spMk id="25" creationId="{5F92EB4C-E495-4309-8B60-5237368CCDF0}"/>
          </ac:spMkLst>
        </pc:spChg>
        <pc:spChg chg="add mod">
          <ac:chgData name="Lisa Page" userId="S::lisa.page@sjasd.ca::28506a91-16db-4141-a5a3-3c1324d46e73" providerId="AD" clId="Web-{96A04366-5EC4-861A-DD92-01E729C7531C}" dt="2020-12-14T15:43:35.041" v="175" actId="1076"/>
          <ac:spMkLst>
            <pc:docMk/>
            <pc:sldMk cId="3481650204" sldId="494"/>
            <ac:spMk id="28" creationId="{D4823759-8507-456E-8AF3-F0B0C4046385}"/>
          </ac:spMkLst>
        </pc:spChg>
        <pc:spChg chg="del">
          <ac:chgData name="Lisa Page" userId="S::lisa.page@sjasd.ca::28506a91-16db-4141-a5a3-3c1324d46e73" providerId="AD" clId="Web-{96A04366-5EC4-861A-DD92-01E729C7531C}" dt="2020-12-14T15:34:51.789" v="1"/>
          <ac:spMkLst>
            <pc:docMk/>
            <pc:sldMk cId="3481650204" sldId="494"/>
            <ac:spMk id="35" creationId="{2D6684C9-7A4C-4B0D-A17A-4DEA4F89DCD4}"/>
          </ac:spMkLst>
        </pc:spChg>
        <pc:spChg chg="add del mod">
          <ac:chgData name="Lisa Page" userId="S::lisa.page@sjasd.ca::28506a91-16db-4141-a5a3-3c1324d46e73" providerId="AD" clId="Web-{96A04366-5EC4-861A-DD92-01E729C7531C}" dt="2020-12-14T15:42:07.947" v="133"/>
          <ac:spMkLst>
            <pc:docMk/>
            <pc:sldMk cId="3481650204" sldId="494"/>
            <ac:spMk id="36" creationId="{667EC19E-50E1-4398-B311-C01A1094EE4F}"/>
          </ac:spMkLst>
        </pc:spChg>
        <pc:spChg chg="add del mod">
          <ac:chgData name="Lisa Page" userId="S::lisa.page@sjasd.ca::28506a91-16db-4141-a5a3-3c1324d46e73" providerId="AD" clId="Web-{96A04366-5EC4-861A-DD92-01E729C7531C}" dt="2020-12-14T15:42:07.244" v="132"/>
          <ac:spMkLst>
            <pc:docMk/>
            <pc:sldMk cId="3481650204" sldId="494"/>
            <ac:spMk id="37" creationId="{131C10F8-47F0-46B5-ACFC-9A72C1C0877F}"/>
          </ac:spMkLst>
        </pc:spChg>
        <pc:spChg chg="add del mod">
          <ac:chgData name="Lisa Page" userId="S::lisa.page@sjasd.ca::28506a91-16db-4141-a5a3-3c1324d46e73" providerId="AD" clId="Web-{96A04366-5EC4-861A-DD92-01E729C7531C}" dt="2020-12-14T15:42:06.806" v="131"/>
          <ac:spMkLst>
            <pc:docMk/>
            <pc:sldMk cId="3481650204" sldId="494"/>
            <ac:spMk id="38" creationId="{CDE95218-0986-4F35-95CA-6FB12889039E}"/>
          </ac:spMkLst>
        </pc:spChg>
        <pc:spChg chg="add del mod">
          <ac:chgData name="Lisa Page" userId="S::lisa.page@sjasd.ca::28506a91-16db-4141-a5a3-3c1324d46e73" providerId="AD" clId="Web-{96A04366-5EC4-861A-DD92-01E729C7531C}" dt="2020-12-14T15:42:06.463" v="130"/>
          <ac:spMkLst>
            <pc:docMk/>
            <pc:sldMk cId="3481650204" sldId="494"/>
            <ac:spMk id="39" creationId="{0B57E9C3-F7C6-463D-B4B8-A4CB91BF4D7B}"/>
          </ac:spMkLst>
        </pc:spChg>
        <pc:spChg chg="add del mod">
          <ac:chgData name="Lisa Page" userId="S::lisa.page@sjasd.ca::28506a91-16db-4141-a5a3-3c1324d46e73" providerId="AD" clId="Web-{96A04366-5EC4-861A-DD92-01E729C7531C}" dt="2020-12-14T15:42:06.103" v="129"/>
          <ac:spMkLst>
            <pc:docMk/>
            <pc:sldMk cId="3481650204" sldId="494"/>
            <ac:spMk id="40" creationId="{31AF2D92-0D5A-4B83-97FD-7232B10B21F9}"/>
          </ac:spMkLst>
        </pc:spChg>
        <pc:spChg chg="add del mod">
          <ac:chgData name="Lisa Page" userId="S::lisa.page@sjasd.ca::28506a91-16db-4141-a5a3-3c1324d46e73" providerId="AD" clId="Web-{96A04366-5EC4-861A-DD92-01E729C7531C}" dt="2020-12-14T15:42:05.306" v="128"/>
          <ac:spMkLst>
            <pc:docMk/>
            <pc:sldMk cId="3481650204" sldId="494"/>
            <ac:spMk id="41" creationId="{4E2EAD02-26C9-4642-B1F3-B7F8CFD517E1}"/>
          </ac:spMkLst>
        </pc:spChg>
        <pc:spChg chg="add del">
          <ac:chgData name="Lisa Page" userId="S::lisa.page@sjasd.ca::28506a91-16db-4141-a5a3-3c1324d46e73" providerId="AD" clId="Web-{96A04366-5EC4-861A-DD92-01E729C7531C}" dt="2020-12-14T15:37:35.149" v="46"/>
          <ac:spMkLst>
            <pc:docMk/>
            <pc:sldMk cId="3481650204" sldId="494"/>
            <ac:spMk id="42" creationId="{7E37F0EE-133C-4F62-B2FB-501401F81B73}"/>
          </ac:spMkLst>
        </pc:spChg>
        <pc:spChg chg="add del">
          <ac:chgData name="Lisa Page" userId="S::lisa.page@sjasd.ca::28506a91-16db-4141-a5a3-3c1324d46e73" providerId="AD" clId="Web-{96A04366-5EC4-861A-DD92-01E729C7531C}" dt="2020-12-14T15:37:34.399" v="45"/>
          <ac:spMkLst>
            <pc:docMk/>
            <pc:sldMk cId="3481650204" sldId="494"/>
            <ac:spMk id="43" creationId="{7E37F0EE-133C-4F62-B2FB-501401F81B73}"/>
          </ac:spMkLst>
        </pc:spChg>
        <pc:spChg chg="add del mod">
          <ac:chgData name="Lisa Page" userId="S::lisa.page@sjasd.ca::28506a91-16db-4141-a5a3-3c1324d46e73" providerId="AD" clId="Web-{96A04366-5EC4-861A-DD92-01E729C7531C}" dt="2020-12-14T15:39:58.228" v="91"/>
          <ac:spMkLst>
            <pc:docMk/>
            <pc:sldMk cId="3481650204" sldId="494"/>
            <ac:spMk id="44" creationId="{97CB64CF-C0A2-484E-8B02-38911B5E7449}"/>
          </ac:spMkLst>
        </pc:spChg>
        <pc:spChg chg="add del mod">
          <ac:chgData name="Lisa Page" userId="S::lisa.page@sjasd.ca::28506a91-16db-4141-a5a3-3c1324d46e73" providerId="AD" clId="Web-{96A04366-5EC4-861A-DD92-01E729C7531C}" dt="2020-12-14T15:39:57.150" v="89"/>
          <ac:spMkLst>
            <pc:docMk/>
            <pc:sldMk cId="3481650204" sldId="494"/>
            <ac:spMk id="45" creationId="{3427CBEA-C040-4E00-9273-3A63FBBBBB8C}"/>
          </ac:spMkLst>
        </pc:spChg>
        <pc:spChg chg="add del mod">
          <ac:chgData name="Lisa Page" userId="S::lisa.page@sjasd.ca::28506a91-16db-4141-a5a3-3c1324d46e73" providerId="AD" clId="Web-{96A04366-5EC4-861A-DD92-01E729C7531C}" dt="2020-12-14T15:38:54.071" v="68"/>
          <ac:spMkLst>
            <pc:docMk/>
            <pc:sldMk cId="3481650204" sldId="494"/>
            <ac:spMk id="46" creationId="{DA618DDB-DEE8-4C93-9135-547F5E74327E}"/>
          </ac:spMkLst>
        </pc:spChg>
        <pc:spChg chg="add del mod">
          <ac:chgData name="Lisa Page" userId="S::lisa.page@sjasd.ca::28506a91-16db-4141-a5a3-3c1324d46e73" providerId="AD" clId="Web-{96A04366-5EC4-861A-DD92-01E729C7531C}" dt="2020-12-14T15:39:56.618" v="88"/>
          <ac:spMkLst>
            <pc:docMk/>
            <pc:sldMk cId="3481650204" sldId="494"/>
            <ac:spMk id="48" creationId="{E40AAA8F-B8AF-411A-80AA-985A0D31BE67}"/>
          </ac:spMkLst>
        </pc:spChg>
        <pc:spChg chg="add del mod">
          <ac:chgData name="Lisa Page" userId="S::lisa.page@sjasd.ca::28506a91-16db-4141-a5a3-3c1324d46e73" providerId="AD" clId="Web-{96A04366-5EC4-861A-DD92-01E729C7531C}" dt="2020-12-14T15:39:55.821" v="87"/>
          <ac:spMkLst>
            <pc:docMk/>
            <pc:sldMk cId="3481650204" sldId="494"/>
            <ac:spMk id="49" creationId="{38748F24-D5B0-43D4-88CB-925109DFCAC6}"/>
          </ac:spMkLst>
        </pc:spChg>
        <pc:spChg chg="add mod">
          <ac:chgData name="Lisa Page" userId="S::lisa.page@sjasd.ca::28506a91-16db-4141-a5a3-3c1324d46e73" providerId="AD" clId="Web-{96A04366-5EC4-861A-DD92-01E729C7531C}" dt="2020-12-14T15:41:27.041" v="125" actId="1076"/>
          <ac:spMkLst>
            <pc:docMk/>
            <pc:sldMk cId="3481650204" sldId="494"/>
            <ac:spMk id="50" creationId="{DF965D09-E041-4D5D-A274-07B727CE5D95}"/>
          </ac:spMkLst>
        </pc:spChg>
        <pc:spChg chg="add mod">
          <ac:chgData name="Lisa Page" userId="S::lisa.page@sjasd.ca::28506a91-16db-4141-a5a3-3c1324d46e73" providerId="AD" clId="Web-{96A04366-5EC4-861A-DD92-01E729C7531C}" dt="2020-12-14T15:40:58.978" v="115" actId="1076"/>
          <ac:spMkLst>
            <pc:docMk/>
            <pc:sldMk cId="3481650204" sldId="494"/>
            <ac:spMk id="51" creationId="{32D1F58A-1647-411D-B784-C1C71081699A}"/>
          </ac:spMkLst>
        </pc:spChg>
        <pc:spChg chg="add mod">
          <ac:chgData name="Lisa Page" userId="S::lisa.page@sjasd.ca::28506a91-16db-4141-a5a3-3c1324d46e73" providerId="AD" clId="Web-{96A04366-5EC4-861A-DD92-01E729C7531C}" dt="2020-12-14T15:41:10.900" v="119" actId="1076"/>
          <ac:spMkLst>
            <pc:docMk/>
            <pc:sldMk cId="3481650204" sldId="494"/>
            <ac:spMk id="52" creationId="{9923E606-153E-4F9F-9E94-6DAF1D02F765}"/>
          </ac:spMkLst>
        </pc:spChg>
        <pc:spChg chg="add mod">
          <ac:chgData name="Lisa Page" userId="S::lisa.page@sjasd.ca::28506a91-16db-4141-a5a3-3c1324d46e73" providerId="AD" clId="Web-{96A04366-5EC4-861A-DD92-01E729C7531C}" dt="2020-12-14T15:41:17.244" v="121" actId="1076"/>
          <ac:spMkLst>
            <pc:docMk/>
            <pc:sldMk cId="3481650204" sldId="494"/>
            <ac:spMk id="53" creationId="{DF4492FD-3CC8-4B12-BB2B-DB93C019E88E}"/>
          </ac:spMkLst>
        </pc:spChg>
        <pc:spChg chg="add mod">
          <ac:chgData name="Lisa Page" userId="S::lisa.page@sjasd.ca::28506a91-16db-4141-a5a3-3c1324d46e73" providerId="AD" clId="Web-{96A04366-5EC4-861A-DD92-01E729C7531C}" dt="2020-12-14T15:41:15.181" v="120" actId="1076"/>
          <ac:spMkLst>
            <pc:docMk/>
            <pc:sldMk cId="3481650204" sldId="494"/>
            <ac:spMk id="54" creationId="{0C250AED-6426-4D6F-ACC3-CF87719CC3EC}"/>
          </ac:spMkLst>
        </pc:spChg>
        <pc:spChg chg="add mod">
          <ac:chgData name="Lisa Page" userId="S::lisa.page@sjasd.ca::28506a91-16db-4141-a5a3-3c1324d46e73" providerId="AD" clId="Web-{96A04366-5EC4-861A-DD92-01E729C7531C}" dt="2020-12-14T15:42:21.869" v="135" actId="1076"/>
          <ac:spMkLst>
            <pc:docMk/>
            <pc:sldMk cId="3481650204" sldId="494"/>
            <ac:spMk id="55" creationId="{496C47E4-44F2-4840-9288-675D5C5EE6C0}"/>
          </ac:spMkLst>
        </pc:spChg>
        <pc:spChg chg="add mod">
          <ac:chgData name="Lisa Page" userId="S::lisa.page@sjasd.ca::28506a91-16db-4141-a5a3-3c1324d46e73" providerId="AD" clId="Web-{96A04366-5EC4-861A-DD92-01E729C7531C}" dt="2020-12-14T15:41:24.837" v="124" actId="1076"/>
          <ac:spMkLst>
            <pc:docMk/>
            <pc:sldMk cId="3481650204" sldId="494"/>
            <ac:spMk id="56" creationId="{45EACCFA-56B7-4D64-A5CB-01D2551D92AB}"/>
          </ac:spMkLst>
        </pc:spChg>
        <pc:spChg chg="add del">
          <ac:chgData name="Lisa Page" userId="S::lisa.page@sjasd.ca::28506a91-16db-4141-a5a3-3c1324d46e73" providerId="AD" clId="Web-{96A04366-5EC4-861A-DD92-01E729C7531C}" dt="2020-12-14T15:42:32.931" v="140"/>
          <ac:spMkLst>
            <pc:docMk/>
            <pc:sldMk cId="3481650204" sldId="494"/>
            <ac:spMk id="57" creationId="{B478C01A-2A5A-467A-BCB5-303294B41C1A}"/>
          </ac:spMkLst>
        </pc:spChg>
        <pc:spChg chg="del">
          <ac:chgData name="Lisa Page" userId="S::lisa.page@sjasd.ca::28506a91-16db-4141-a5a3-3c1324d46e73" providerId="AD" clId="Web-{96A04366-5EC4-861A-DD92-01E729C7531C}" dt="2020-12-14T15:42:26.463" v="138"/>
          <ac:spMkLst>
            <pc:docMk/>
            <pc:sldMk cId="3481650204" sldId="494"/>
            <ac:spMk id="65" creationId="{979EF234-5C48-469A-9FB6-872B1B31C483}"/>
          </ac:spMkLst>
        </pc:spChg>
        <pc:spChg chg="add mod">
          <ac:chgData name="Lisa Page" userId="S::lisa.page@sjasd.ca::28506a91-16db-4141-a5a3-3c1324d46e73" providerId="AD" clId="Web-{96A04366-5EC4-861A-DD92-01E729C7531C}" dt="2020-12-14T15:43:32.650" v="174" actId="1076"/>
          <ac:spMkLst>
            <pc:docMk/>
            <pc:sldMk cId="3481650204" sldId="494"/>
            <ac:spMk id="68" creationId="{16FDEB9A-6481-4DE3-8161-87F9CBFA38FE}"/>
          </ac:spMkLst>
        </pc:spChg>
        <pc:spChg chg="add mod">
          <ac:chgData name="Lisa Page" userId="S::lisa.page@sjasd.ca::28506a91-16db-4141-a5a3-3c1324d46e73" providerId="AD" clId="Web-{96A04366-5EC4-861A-DD92-01E729C7531C}" dt="2020-12-14T15:43:30.807" v="173" actId="1076"/>
          <ac:spMkLst>
            <pc:docMk/>
            <pc:sldMk cId="3481650204" sldId="494"/>
            <ac:spMk id="69" creationId="{E5F4D9C3-0E4C-4E58-9B1C-75C35512D4B9}"/>
          </ac:spMkLst>
        </pc:spChg>
        <pc:spChg chg="add mod">
          <ac:chgData name="Lisa Page" userId="S::lisa.page@sjasd.ca::28506a91-16db-4141-a5a3-3c1324d46e73" providerId="AD" clId="Web-{96A04366-5EC4-861A-DD92-01E729C7531C}" dt="2020-12-14T15:43:28.385" v="172" actId="1076"/>
          <ac:spMkLst>
            <pc:docMk/>
            <pc:sldMk cId="3481650204" sldId="494"/>
            <ac:spMk id="70" creationId="{F50356AB-70E1-4F65-892D-65B2C9F5FD69}"/>
          </ac:spMkLst>
        </pc:spChg>
        <pc:spChg chg="add mod">
          <ac:chgData name="Lisa Page" userId="S::lisa.page@sjasd.ca::28506a91-16db-4141-a5a3-3c1324d46e73" providerId="AD" clId="Web-{96A04366-5EC4-861A-DD92-01E729C7531C}" dt="2020-12-14T15:43:26.697" v="171" actId="1076"/>
          <ac:spMkLst>
            <pc:docMk/>
            <pc:sldMk cId="3481650204" sldId="494"/>
            <ac:spMk id="71" creationId="{C69869D9-7F93-4B14-8FAB-91E772266C42}"/>
          </ac:spMkLst>
        </pc:spChg>
        <pc:spChg chg="add mod">
          <ac:chgData name="Lisa Page" userId="S::lisa.page@sjasd.ca::28506a91-16db-4141-a5a3-3c1324d46e73" providerId="AD" clId="Web-{96A04366-5EC4-861A-DD92-01E729C7531C}" dt="2020-12-14T15:43:23.650" v="170" actId="1076"/>
          <ac:spMkLst>
            <pc:docMk/>
            <pc:sldMk cId="3481650204" sldId="494"/>
            <ac:spMk id="72" creationId="{DA1E7631-B93B-4611-94BF-7FA4D5271F9D}"/>
          </ac:spMkLst>
        </pc:spChg>
        <pc:spChg chg="add mod">
          <ac:chgData name="Lisa Page" userId="S::lisa.page@sjasd.ca::28506a91-16db-4141-a5a3-3c1324d46e73" providerId="AD" clId="Web-{96A04366-5EC4-861A-DD92-01E729C7531C}" dt="2020-12-14T15:43:21.135" v="169" actId="1076"/>
          <ac:spMkLst>
            <pc:docMk/>
            <pc:sldMk cId="3481650204" sldId="494"/>
            <ac:spMk id="73" creationId="{DC48D5F6-E9B8-4B92-8BA8-D1C2589368D7}"/>
          </ac:spMkLst>
        </pc:spChg>
        <pc:spChg chg="add mod">
          <ac:chgData name="Lisa Page" userId="S::lisa.page@sjasd.ca::28506a91-16db-4141-a5a3-3c1324d46e73" providerId="AD" clId="Web-{96A04366-5EC4-861A-DD92-01E729C7531C}" dt="2020-12-14T15:43:19.088" v="168" actId="1076"/>
          <ac:spMkLst>
            <pc:docMk/>
            <pc:sldMk cId="3481650204" sldId="494"/>
            <ac:spMk id="74" creationId="{6266E768-A455-4F67-9D73-5F18D634564A}"/>
          </ac:spMkLst>
        </pc:spChg>
        <pc:spChg chg="add mod">
          <ac:chgData name="Lisa Page" userId="S::lisa.page@sjasd.ca::28506a91-16db-4141-a5a3-3c1324d46e73" providerId="AD" clId="Web-{96A04366-5EC4-861A-DD92-01E729C7531C}" dt="2020-12-14T15:44:59.182" v="246" actId="1076"/>
          <ac:spMkLst>
            <pc:docMk/>
            <pc:sldMk cId="3481650204" sldId="494"/>
            <ac:spMk id="75" creationId="{B66A2A02-5C61-48BB-9124-208401F42DBB}"/>
          </ac:spMkLst>
        </pc:spChg>
        <pc:spChg chg="add mod">
          <ac:chgData name="Lisa Page" userId="S::lisa.page@sjasd.ca::28506a91-16db-4141-a5a3-3c1324d46e73" providerId="AD" clId="Web-{96A04366-5EC4-861A-DD92-01E729C7531C}" dt="2020-12-14T15:44:59.198" v="247" actId="1076"/>
          <ac:spMkLst>
            <pc:docMk/>
            <pc:sldMk cId="3481650204" sldId="494"/>
            <ac:spMk id="76" creationId="{EAFDD877-8B83-456A-B130-F3E8E7E45713}"/>
          </ac:spMkLst>
        </pc:spChg>
        <pc:spChg chg="add mod">
          <ac:chgData name="Lisa Page" userId="S::lisa.page@sjasd.ca::28506a91-16db-4141-a5a3-3c1324d46e73" providerId="AD" clId="Web-{96A04366-5EC4-861A-DD92-01E729C7531C}" dt="2020-12-14T15:44:59.213" v="248" actId="1076"/>
          <ac:spMkLst>
            <pc:docMk/>
            <pc:sldMk cId="3481650204" sldId="494"/>
            <ac:spMk id="77" creationId="{352DDB14-ED6D-488B-95DB-A265C5FF42FB}"/>
          </ac:spMkLst>
        </pc:spChg>
        <pc:spChg chg="add mod">
          <ac:chgData name="Lisa Page" userId="S::lisa.page@sjasd.ca::28506a91-16db-4141-a5a3-3c1324d46e73" providerId="AD" clId="Web-{96A04366-5EC4-861A-DD92-01E729C7531C}" dt="2020-12-14T15:44:59.213" v="249" actId="1076"/>
          <ac:spMkLst>
            <pc:docMk/>
            <pc:sldMk cId="3481650204" sldId="494"/>
            <ac:spMk id="78" creationId="{644A7E2F-2562-4560-A09D-29421E6BEEA2}"/>
          </ac:spMkLst>
        </pc:spChg>
        <pc:spChg chg="add mod">
          <ac:chgData name="Lisa Page" userId="S::lisa.page@sjasd.ca::28506a91-16db-4141-a5a3-3c1324d46e73" providerId="AD" clId="Web-{96A04366-5EC4-861A-DD92-01E729C7531C}" dt="2020-12-14T15:44:59.229" v="250" actId="1076"/>
          <ac:spMkLst>
            <pc:docMk/>
            <pc:sldMk cId="3481650204" sldId="494"/>
            <ac:spMk id="79" creationId="{437F60E4-8B6B-4E49-82F2-708181D9A919}"/>
          </ac:spMkLst>
        </pc:spChg>
        <pc:spChg chg="add mod">
          <ac:chgData name="Lisa Page" userId="S::lisa.page@sjasd.ca::28506a91-16db-4141-a5a3-3c1324d46e73" providerId="AD" clId="Web-{96A04366-5EC4-861A-DD92-01E729C7531C}" dt="2020-12-14T15:44:59.229" v="251" actId="1076"/>
          <ac:spMkLst>
            <pc:docMk/>
            <pc:sldMk cId="3481650204" sldId="494"/>
            <ac:spMk id="80" creationId="{0EA37F49-6CDC-496D-A649-B48D98B558A3}"/>
          </ac:spMkLst>
        </pc:spChg>
        <pc:spChg chg="add mod">
          <ac:chgData name="Lisa Page" userId="S::lisa.page@sjasd.ca::28506a91-16db-4141-a5a3-3c1324d46e73" providerId="AD" clId="Web-{96A04366-5EC4-861A-DD92-01E729C7531C}" dt="2020-12-14T15:44:59.244" v="252" actId="1076"/>
          <ac:spMkLst>
            <pc:docMk/>
            <pc:sldMk cId="3481650204" sldId="494"/>
            <ac:spMk id="81" creationId="{02CF26A3-35C6-42DC-B6A5-B769CAE193C6}"/>
          </ac:spMkLst>
        </pc:spChg>
        <pc:spChg chg="add mod">
          <ac:chgData name="Lisa Page" userId="S::lisa.page@sjasd.ca::28506a91-16db-4141-a5a3-3c1324d46e73" providerId="AD" clId="Web-{96A04366-5EC4-861A-DD92-01E729C7531C}" dt="2020-12-14T15:44:59.260" v="253" actId="1076"/>
          <ac:spMkLst>
            <pc:docMk/>
            <pc:sldMk cId="3481650204" sldId="494"/>
            <ac:spMk id="82" creationId="{CB784CB1-4D4B-48F2-A368-DD6EA8053C29}"/>
          </ac:spMkLst>
        </pc:spChg>
        <pc:spChg chg="add mod">
          <ac:chgData name="Lisa Page" userId="S::lisa.page@sjasd.ca::28506a91-16db-4141-a5a3-3c1324d46e73" providerId="AD" clId="Web-{96A04366-5EC4-861A-DD92-01E729C7531C}" dt="2020-12-14T15:44:59.260" v="254" actId="1076"/>
          <ac:spMkLst>
            <pc:docMk/>
            <pc:sldMk cId="3481650204" sldId="494"/>
            <ac:spMk id="83" creationId="{1970729F-B255-4763-9ED6-38808D106320}"/>
          </ac:spMkLst>
        </pc:spChg>
        <pc:spChg chg="add mod">
          <ac:chgData name="Lisa Page" userId="S::lisa.page@sjasd.ca::28506a91-16db-4141-a5a3-3c1324d46e73" providerId="AD" clId="Web-{96A04366-5EC4-861A-DD92-01E729C7531C}" dt="2020-12-14T15:44:59.276" v="255" actId="1076"/>
          <ac:spMkLst>
            <pc:docMk/>
            <pc:sldMk cId="3481650204" sldId="494"/>
            <ac:spMk id="84" creationId="{69943222-AA3C-4837-B0A2-386E987DAC60}"/>
          </ac:spMkLst>
        </pc:spChg>
        <pc:spChg chg="add mod">
          <ac:chgData name="Lisa Page" userId="S::lisa.page@sjasd.ca::28506a91-16db-4141-a5a3-3c1324d46e73" providerId="AD" clId="Web-{96A04366-5EC4-861A-DD92-01E729C7531C}" dt="2020-12-14T15:44:59.276" v="256" actId="1076"/>
          <ac:spMkLst>
            <pc:docMk/>
            <pc:sldMk cId="3481650204" sldId="494"/>
            <ac:spMk id="85" creationId="{2A6941EC-77EF-43B0-AE93-F0A3D26823C6}"/>
          </ac:spMkLst>
        </pc:spChg>
        <pc:spChg chg="add mod">
          <ac:chgData name="Lisa Page" userId="S::lisa.page@sjasd.ca::28506a91-16db-4141-a5a3-3c1324d46e73" providerId="AD" clId="Web-{96A04366-5EC4-861A-DD92-01E729C7531C}" dt="2020-12-14T15:44:59.292" v="257" actId="1076"/>
          <ac:spMkLst>
            <pc:docMk/>
            <pc:sldMk cId="3481650204" sldId="494"/>
            <ac:spMk id="86" creationId="{B07EF86C-106B-4793-A5BB-486EF1CDA84C}"/>
          </ac:spMkLst>
        </pc:spChg>
        <pc:spChg chg="add mod">
          <ac:chgData name="Lisa Page" userId="S::lisa.page@sjasd.ca::28506a91-16db-4141-a5a3-3c1324d46e73" providerId="AD" clId="Web-{96A04366-5EC4-861A-DD92-01E729C7531C}" dt="2020-12-14T15:44:59.292" v="258" actId="1076"/>
          <ac:spMkLst>
            <pc:docMk/>
            <pc:sldMk cId="3481650204" sldId="494"/>
            <ac:spMk id="87" creationId="{A322453E-0EEA-4BF7-8446-7FF2B19502E3}"/>
          </ac:spMkLst>
        </pc:spChg>
        <pc:spChg chg="add mod">
          <ac:chgData name="Lisa Page" userId="S::lisa.page@sjasd.ca::28506a91-16db-4141-a5a3-3c1324d46e73" providerId="AD" clId="Web-{96A04366-5EC4-861A-DD92-01E729C7531C}" dt="2020-12-14T15:44:59.307" v="259" actId="1076"/>
          <ac:spMkLst>
            <pc:docMk/>
            <pc:sldMk cId="3481650204" sldId="494"/>
            <ac:spMk id="88" creationId="{7BDCB8D3-4754-4C00-B012-34CBA7FFD5B5}"/>
          </ac:spMkLst>
        </pc:spChg>
        <pc:spChg chg="add mod">
          <ac:chgData name="Lisa Page" userId="S::lisa.page@sjasd.ca::28506a91-16db-4141-a5a3-3c1324d46e73" providerId="AD" clId="Web-{96A04366-5EC4-861A-DD92-01E729C7531C}" dt="2020-12-14T15:44:59.323" v="260" actId="1076"/>
          <ac:spMkLst>
            <pc:docMk/>
            <pc:sldMk cId="3481650204" sldId="494"/>
            <ac:spMk id="89" creationId="{525FD28F-3808-480F-ACC3-66C62D49FAB6}"/>
          </ac:spMkLst>
        </pc:spChg>
        <pc:spChg chg="add mod">
          <ac:chgData name="Lisa Page" userId="S::lisa.page@sjasd.ca::28506a91-16db-4141-a5a3-3c1324d46e73" providerId="AD" clId="Web-{96A04366-5EC4-861A-DD92-01E729C7531C}" dt="2020-12-14T15:44:59.338" v="261" actId="1076"/>
          <ac:spMkLst>
            <pc:docMk/>
            <pc:sldMk cId="3481650204" sldId="494"/>
            <ac:spMk id="90" creationId="{BB5CB2A9-AF6E-4F16-971B-AFB6939D4607}"/>
          </ac:spMkLst>
        </pc:spChg>
        <pc:spChg chg="add">
          <ac:chgData name="Lisa Page" userId="S::lisa.page@sjasd.ca::28506a91-16db-4141-a5a3-3c1324d46e73" providerId="AD" clId="Web-{96A04366-5EC4-861A-DD92-01E729C7531C}" dt="2020-12-14T15:44:20.416" v="197"/>
          <ac:spMkLst>
            <pc:docMk/>
            <pc:sldMk cId="3481650204" sldId="494"/>
            <ac:spMk id="91" creationId="{62414C2C-52AA-4559-A872-FE047C70C221}"/>
          </ac:spMkLst>
        </pc:spChg>
        <pc:spChg chg="add mod">
          <ac:chgData name="Lisa Page" userId="S::lisa.page@sjasd.ca::28506a91-16db-4141-a5a3-3c1324d46e73" providerId="AD" clId="Web-{96A04366-5EC4-861A-DD92-01E729C7531C}" dt="2020-12-14T15:44:59.338" v="262" actId="1076"/>
          <ac:spMkLst>
            <pc:docMk/>
            <pc:sldMk cId="3481650204" sldId="494"/>
            <ac:spMk id="92" creationId="{7B93F6BB-3290-4F81-B903-7A5DC12B3A9C}"/>
          </ac:spMkLst>
        </pc:spChg>
        <pc:spChg chg="add mod">
          <ac:chgData name="Lisa Page" userId="S::lisa.page@sjasd.ca::28506a91-16db-4141-a5a3-3c1324d46e73" providerId="AD" clId="Web-{96A04366-5EC4-861A-DD92-01E729C7531C}" dt="2020-12-14T15:44:59.354" v="263" actId="1076"/>
          <ac:spMkLst>
            <pc:docMk/>
            <pc:sldMk cId="3481650204" sldId="494"/>
            <ac:spMk id="93" creationId="{9574EA19-D6EC-4FDE-A829-AB4BC90EA30F}"/>
          </ac:spMkLst>
        </pc:spChg>
        <pc:spChg chg="add mod">
          <ac:chgData name="Lisa Page" userId="S::lisa.page@sjasd.ca::28506a91-16db-4141-a5a3-3c1324d46e73" providerId="AD" clId="Web-{96A04366-5EC4-861A-DD92-01E729C7531C}" dt="2020-12-14T15:44:59.354" v="264" actId="1076"/>
          <ac:spMkLst>
            <pc:docMk/>
            <pc:sldMk cId="3481650204" sldId="494"/>
            <ac:spMk id="94" creationId="{9F5124C7-F952-4825-AC92-3C5E9463D33F}"/>
          </ac:spMkLst>
        </pc:spChg>
        <pc:spChg chg="add mod">
          <ac:chgData name="Lisa Page" userId="S::lisa.page@sjasd.ca::28506a91-16db-4141-a5a3-3c1324d46e73" providerId="AD" clId="Web-{96A04366-5EC4-861A-DD92-01E729C7531C}" dt="2020-12-14T15:44:59.369" v="265" actId="1076"/>
          <ac:spMkLst>
            <pc:docMk/>
            <pc:sldMk cId="3481650204" sldId="494"/>
            <ac:spMk id="95" creationId="{4FAD04C2-8053-4842-B6AC-D23FB58F1E2D}"/>
          </ac:spMkLst>
        </pc:spChg>
        <pc:spChg chg="add mod">
          <ac:chgData name="Lisa Page" userId="S::lisa.page@sjasd.ca::28506a91-16db-4141-a5a3-3c1324d46e73" providerId="AD" clId="Web-{96A04366-5EC4-861A-DD92-01E729C7531C}" dt="2020-12-14T15:44:59.369" v="266" actId="1076"/>
          <ac:spMkLst>
            <pc:docMk/>
            <pc:sldMk cId="3481650204" sldId="494"/>
            <ac:spMk id="96" creationId="{C0AB0CF9-10E7-401A-8D17-383B5C9D320F}"/>
          </ac:spMkLst>
        </pc:spChg>
        <pc:spChg chg="add mod">
          <ac:chgData name="Lisa Page" userId="S::lisa.page@sjasd.ca::28506a91-16db-4141-a5a3-3c1324d46e73" providerId="AD" clId="Web-{96A04366-5EC4-861A-DD92-01E729C7531C}" dt="2020-12-14T15:44:59.385" v="267" actId="1076"/>
          <ac:spMkLst>
            <pc:docMk/>
            <pc:sldMk cId="3481650204" sldId="494"/>
            <ac:spMk id="97" creationId="{2484FBF0-FD66-4E20-AD44-33CF019FFD60}"/>
          </ac:spMkLst>
        </pc:spChg>
        <pc:spChg chg="add mod">
          <ac:chgData name="Lisa Page" userId="S::lisa.page@sjasd.ca::28506a91-16db-4141-a5a3-3c1324d46e73" providerId="AD" clId="Web-{96A04366-5EC4-861A-DD92-01E729C7531C}" dt="2020-12-14T15:44:59.401" v="268" actId="1076"/>
          <ac:spMkLst>
            <pc:docMk/>
            <pc:sldMk cId="3481650204" sldId="494"/>
            <ac:spMk id="98" creationId="{254648D5-90DF-4969-B9C2-1D9C25914808}"/>
          </ac:spMkLst>
        </pc:spChg>
        <pc:spChg chg="add mod">
          <ac:chgData name="Lisa Page" userId="S::lisa.page@sjasd.ca::28506a91-16db-4141-a5a3-3c1324d46e73" providerId="AD" clId="Web-{96A04366-5EC4-861A-DD92-01E729C7531C}" dt="2020-12-14T15:44:59.401" v="269" actId="1076"/>
          <ac:spMkLst>
            <pc:docMk/>
            <pc:sldMk cId="3481650204" sldId="494"/>
            <ac:spMk id="99" creationId="{0CC80490-98D7-4063-948C-D52F0FFA701F}"/>
          </ac:spMkLst>
        </pc:spChg>
        <pc:spChg chg="add mod">
          <ac:chgData name="Lisa Page" userId="S::lisa.page@sjasd.ca::28506a91-16db-4141-a5a3-3c1324d46e73" providerId="AD" clId="Web-{96A04366-5EC4-861A-DD92-01E729C7531C}" dt="2020-12-14T15:44:59.416" v="270" actId="1076"/>
          <ac:spMkLst>
            <pc:docMk/>
            <pc:sldMk cId="3481650204" sldId="494"/>
            <ac:spMk id="100" creationId="{BA07CB51-DE0A-4051-8138-B8F71D1E3E1B}"/>
          </ac:spMkLst>
        </pc:spChg>
        <pc:spChg chg="add mod">
          <ac:chgData name="Lisa Page" userId="S::lisa.page@sjasd.ca::28506a91-16db-4141-a5a3-3c1324d46e73" providerId="AD" clId="Web-{96A04366-5EC4-861A-DD92-01E729C7531C}" dt="2020-12-14T15:44:59.416" v="271" actId="1076"/>
          <ac:spMkLst>
            <pc:docMk/>
            <pc:sldMk cId="3481650204" sldId="494"/>
            <ac:spMk id="101" creationId="{88DE8E4C-010A-475A-9CD1-3C191F8D1FC7}"/>
          </ac:spMkLst>
        </pc:spChg>
        <pc:spChg chg="add mod">
          <ac:chgData name="Lisa Page" userId="S::lisa.page@sjasd.ca::28506a91-16db-4141-a5a3-3c1324d46e73" providerId="AD" clId="Web-{96A04366-5EC4-861A-DD92-01E729C7531C}" dt="2020-12-14T15:44:59.432" v="272" actId="1076"/>
          <ac:spMkLst>
            <pc:docMk/>
            <pc:sldMk cId="3481650204" sldId="494"/>
            <ac:spMk id="102" creationId="{51A401AA-1968-4962-B128-7B7B706C93B1}"/>
          </ac:spMkLst>
        </pc:spChg>
        <pc:spChg chg="add mod">
          <ac:chgData name="Lisa Page" userId="S::lisa.page@sjasd.ca::28506a91-16db-4141-a5a3-3c1324d46e73" providerId="AD" clId="Web-{96A04366-5EC4-861A-DD92-01E729C7531C}" dt="2020-12-14T15:44:59.448" v="273" actId="1076"/>
          <ac:spMkLst>
            <pc:docMk/>
            <pc:sldMk cId="3481650204" sldId="494"/>
            <ac:spMk id="103" creationId="{E840F4CC-59E0-49DE-8D71-AC41B5589425}"/>
          </ac:spMkLst>
        </pc:spChg>
        <pc:spChg chg="add mod">
          <ac:chgData name="Lisa Page" userId="S::lisa.page@sjasd.ca::28506a91-16db-4141-a5a3-3c1324d46e73" providerId="AD" clId="Web-{96A04366-5EC4-861A-DD92-01E729C7531C}" dt="2020-12-14T15:44:59.448" v="274" actId="1076"/>
          <ac:spMkLst>
            <pc:docMk/>
            <pc:sldMk cId="3481650204" sldId="494"/>
            <ac:spMk id="104" creationId="{092391E1-ABBE-4E32-A029-3B03CF953D2F}"/>
          </ac:spMkLst>
        </pc:spChg>
        <pc:spChg chg="add mod">
          <ac:chgData name="Lisa Page" userId="S::lisa.page@sjasd.ca::28506a91-16db-4141-a5a3-3c1324d46e73" providerId="AD" clId="Web-{96A04366-5EC4-861A-DD92-01E729C7531C}" dt="2020-12-14T15:44:59.463" v="275" actId="1076"/>
          <ac:spMkLst>
            <pc:docMk/>
            <pc:sldMk cId="3481650204" sldId="494"/>
            <ac:spMk id="105" creationId="{8365DBF8-0667-41B4-8AEC-F5E5160C4661}"/>
          </ac:spMkLst>
        </pc:spChg>
        <pc:spChg chg="add del mod">
          <ac:chgData name="Lisa Page" userId="S::lisa.page@sjasd.ca::28506a91-16db-4141-a5a3-3c1324d46e73" providerId="AD" clId="Web-{96A04366-5EC4-861A-DD92-01E729C7531C}" dt="2020-12-14T15:45:53.901" v="289"/>
          <ac:spMkLst>
            <pc:docMk/>
            <pc:sldMk cId="3481650204" sldId="494"/>
            <ac:spMk id="106" creationId="{12DA09AC-2C81-43A4-B8F0-9DB9704A223A}"/>
          </ac:spMkLst>
        </pc:spChg>
        <pc:spChg chg="add del mod">
          <ac:chgData name="Lisa Page" userId="S::lisa.page@sjasd.ca::28506a91-16db-4141-a5a3-3c1324d46e73" providerId="AD" clId="Web-{96A04366-5EC4-861A-DD92-01E729C7531C}" dt="2020-12-14T15:45:53.120" v="288"/>
          <ac:spMkLst>
            <pc:docMk/>
            <pc:sldMk cId="3481650204" sldId="494"/>
            <ac:spMk id="107" creationId="{A3CD39E5-3F5C-4713-BF9A-75FDF34A3E56}"/>
          </ac:spMkLst>
        </pc:spChg>
        <pc:spChg chg="add del mod">
          <ac:chgData name="Lisa Page" userId="S::lisa.page@sjasd.ca::28506a91-16db-4141-a5a3-3c1324d46e73" providerId="AD" clId="Web-{96A04366-5EC4-861A-DD92-01E729C7531C}" dt="2020-12-14T15:49:09.433" v="452"/>
          <ac:spMkLst>
            <pc:docMk/>
            <pc:sldMk cId="3481650204" sldId="494"/>
            <ac:spMk id="109" creationId="{87100FE6-F2F5-45DE-AE2A-2999A4AADE63}"/>
          </ac:spMkLst>
        </pc:spChg>
        <pc:spChg chg="add del mod">
          <ac:chgData name="Lisa Page" userId="S::lisa.page@sjasd.ca::28506a91-16db-4141-a5a3-3c1324d46e73" providerId="AD" clId="Web-{96A04366-5EC4-861A-DD92-01E729C7531C}" dt="2020-12-14T15:49:09.105" v="451"/>
          <ac:spMkLst>
            <pc:docMk/>
            <pc:sldMk cId="3481650204" sldId="494"/>
            <ac:spMk id="110" creationId="{80A4CFFA-145B-4550-A76C-C1A9CEDF4D1F}"/>
          </ac:spMkLst>
        </pc:spChg>
        <pc:spChg chg="add del mod">
          <ac:chgData name="Lisa Page" userId="S::lisa.page@sjasd.ca::28506a91-16db-4141-a5a3-3c1324d46e73" providerId="AD" clId="Web-{96A04366-5EC4-861A-DD92-01E729C7531C}" dt="2020-12-14T15:49:08.542" v="450"/>
          <ac:spMkLst>
            <pc:docMk/>
            <pc:sldMk cId="3481650204" sldId="494"/>
            <ac:spMk id="111" creationId="{A0624FBE-8599-4A7F-87E8-7EA5454C643B}"/>
          </ac:spMkLst>
        </pc:spChg>
        <pc:spChg chg="add del mod">
          <ac:chgData name="Lisa Page" userId="S::lisa.page@sjasd.ca::28506a91-16db-4141-a5a3-3c1324d46e73" providerId="AD" clId="Web-{96A04366-5EC4-861A-DD92-01E729C7531C}" dt="2020-12-14T15:49:07.902" v="449"/>
          <ac:spMkLst>
            <pc:docMk/>
            <pc:sldMk cId="3481650204" sldId="494"/>
            <ac:spMk id="112" creationId="{233FC85B-8B41-4C7D-A66A-3A908E226CF1}"/>
          </ac:spMkLst>
        </pc:spChg>
        <pc:spChg chg="add mod">
          <ac:chgData name="Lisa Page" userId="S::lisa.page@sjasd.ca::28506a91-16db-4141-a5a3-3c1324d46e73" providerId="AD" clId="Web-{96A04366-5EC4-861A-DD92-01E729C7531C}" dt="2020-12-14T15:49:06.511" v="448" actId="1076"/>
          <ac:spMkLst>
            <pc:docMk/>
            <pc:sldMk cId="3481650204" sldId="494"/>
            <ac:spMk id="113" creationId="{EDE7A6CC-8CE6-4D68-9943-E45B7EC5A20F}"/>
          </ac:spMkLst>
        </pc:spChg>
        <pc:spChg chg="add mod">
          <ac:chgData name="Lisa Page" userId="S::lisa.page@sjasd.ca::28506a91-16db-4141-a5a3-3c1324d46e73" providerId="AD" clId="Web-{96A04366-5EC4-861A-DD92-01E729C7531C}" dt="2020-12-14T15:49:03.823" v="447" actId="1076"/>
          <ac:spMkLst>
            <pc:docMk/>
            <pc:sldMk cId="3481650204" sldId="494"/>
            <ac:spMk id="114" creationId="{6B023599-5420-4F27-AF38-2C16F24BB27E}"/>
          </ac:spMkLst>
        </pc:spChg>
        <pc:spChg chg="add mod">
          <ac:chgData name="Lisa Page" userId="S::lisa.page@sjasd.ca::28506a91-16db-4141-a5a3-3c1324d46e73" providerId="AD" clId="Web-{96A04366-5EC4-861A-DD92-01E729C7531C}" dt="2020-12-14T15:49:00.980" v="446" actId="1076"/>
          <ac:spMkLst>
            <pc:docMk/>
            <pc:sldMk cId="3481650204" sldId="494"/>
            <ac:spMk id="115" creationId="{02F0B7B3-D8E0-4467-BC20-F19FE85BFE90}"/>
          </ac:spMkLst>
        </pc:spChg>
        <pc:spChg chg="add mod">
          <ac:chgData name="Lisa Page" userId="S::lisa.page@sjasd.ca::28506a91-16db-4141-a5a3-3c1324d46e73" providerId="AD" clId="Web-{96A04366-5EC4-861A-DD92-01E729C7531C}" dt="2020-12-14T15:48:58.292" v="445" actId="1076"/>
          <ac:spMkLst>
            <pc:docMk/>
            <pc:sldMk cId="3481650204" sldId="494"/>
            <ac:spMk id="116" creationId="{270F31A6-6AB8-4BBA-A6D8-F9D3A2F653A8}"/>
          </ac:spMkLst>
        </pc:spChg>
        <pc:spChg chg="add mod">
          <ac:chgData name="Lisa Page" userId="S::lisa.page@sjasd.ca::28506a91-16db-4141-a5a3-3c1324d46e73" providerId="AD" clId="Web-{96A04366-5EC4-861A-DD92-01E729C7531C}" dt="2020-12-14T15:48:55.120" v="444" actId="1076"/>
          <ac:spMkLst>
            <pc:docMk/>
            <pc:sldMk cId="3481650204" sldId="494"/>
            <ac:spMk id="117" creationId="{89D04B4C-0BB7-422D-AA72-1756CE6D3F9C}"/>
          </ac:spMkLst>
        </pc:spChg>
        <pc:spChg chg="add mod">
          <ac:chgData name="Lisa Page" userId="S::lisa.page@sjasd.ca::28506a91-16db-4141-a5a3-3c1324d46e73" providerId="AD" clId="Web-{96A04366-5EC4-861A-DD92-01E729C7531C}" dt="2020-12-14T15:48:51.620" v="443" actId="1076"/>
          <ac:spMkLst>
            <pc:docMk/>
            <pc:sldMk cId="3481650204" sldId="494"/>
            <ac:spMk id="118" creationId="{178469A0-55CC-447F-975C-19A460788D56}"/>
          </ac:spMkLst>
        </pc:spChg>
        <pc:spChg chg="add mod">
          <ac:chgData name="Lisa Page" userId="S::lisa.page@sjasd.ca::28506a91-16db-4141-a5a3-3c1324d46e73" providerId="AD" clId="Web-{96A04366-5EC4-861A-DD92-01E729C7531C}" dt="2020-12-14T15:48:49.214" v="442" actId="1076"/>
          <ac:spMkLst>
            <pc:docMk/>
            <pc:sldMk cId="3481650204" sldId="494"/>
            <ac:spMk id="119" creationId="{10ADC12F-E316-48FE-A373-17FEC111CAFE}"/>
          </ac:spMkLst>
        </pc:spChg>
        <pc:spChg chg="add mod">
          <ac:chgData name="Lisa Page" userId="S::lisa.page@sjasd.ca::28506a91-16db-4141-a5a3-3c1324d46e73" providerId="AD" clId="Web-{96A04366-5EC4-861A-DD92-01E729C7531C}" dt="2020-12-14T15:48:44.433" v="441" actId="1076"/>
          <ac:spMkLst>
            <pc:docMk/>
            <pc:sldMk cId="3481650204" sldId="494"/>
            <ac:spMk id="120" creationId="{CF9FE766-9C37-4BAA-8604-C88A5079F5A3}"/>
          </ac:spMkLst>
        </pc:spChg>
        <pc:spChg chg="add mod">
          <ac:chgData name="Lisa Page" userId="S::lisa.page@sjasd.ca::28506a91-16db-4141-a5a3-3c1324d46e73" providerId="AD" clId="Web-{96A04366-5EC4-861A-DD92-01E729C7531C}" dt="2020-12-14T15:48:37.823" v="440" actId="1076"/>
          <ac:spMkLst>
            <pc:docMk/>
            <pc:sldMk cId="3481650204" sldId="494"/>
            <ac:spMk id="121" creationId="{882879B8-F2D4-4E5A-97B6-C4C2626137DF}"/>
          </ac:spMkLst>
        </pc:spChg>
        <pc:spChg chg="add mod">
          <ac:chgData name="Lisa Page" userId="S::lisa.page@sjasd.ca::28506a91-16db-4141-a5a3-3c1324d46e73" providerId="AD" clId="Web-{96A04366-5EC4-861A-DD92-01E729C7531C}" dt="2020-12-14T15:48:35.761" v="439" actId="1076"/>
          <ac:spMkLst>
            <pc:docMk/>
            <pc:sldMk cId="3481650204" sldId="494"/>
            <ac:spMk id="122" creationId="{71FBC134-3A2F-44D1-BFDE-57E3F462EBC6}"/>
          </ac:spMkLst>
        </pc:spChg>
        <pc:spChg chg="add mod">
          <ac:chgData name="Lisa Page" userId="S::lisa.page@sjasd.ca::28506a91-16db-4141-a5a3-3c1324d46e73" providerId="AD" clId="Web-{96A04366-5EC4-861A-DD92-01E729C7531C}" dt="2020-12-14T15:48:32.792" v="438" actId="1076"/>
          <ac:spMkLst>
            <pc:docMk/>
            <pc:sldMk cId="3481650204" sldId="494"/>
            <ac:spMk id="123" creationId="{82D790EF-B4FD-4A63-A2A8-2814194AE6B3}"/>
          </ac:spMkLst>
        </pc:spChg>
        <pc:spChg chg="add mod">
          <ac:chgData name="Lisa Page" userId="S::lisa.page@sjasd.ca::28506a91-16db-4141-a5a3-3c1324d46e73" providerId="AD" clId="Web-{96A04366-5EC4-861A-DD92-01E729C7531C}" dt="2020-12-14T15:48:30.042" v="437" actId="1076"/>
          <ac:spMkLst>
            <pc:docMk/>
            <pc:sldMk cId="3481650204" sldId="494"/>
            <ac:spMk id="124" creationId="{ABDEA079-71A3-4CB4-8E17-B0553E4847EB}"/>
          </ac:spMkLst>
        </pc:spChg>
        <pc:spChg chg="add del mod">
          <ac:chgData name="Lisa Page" userId="S::lisa.page@sjasd.ca::28506a91-16db-4141-a5a3-3c1324d46e73" providerId="AD" clId="Web-{96A04366-5EC4-861A-DD92-01E729C7531C}" dt="2020-12-14T15:48:27.589" v="436"/>
          <ac:spMkLst>
            <pc:docMk/>
            <pc:sldMk cId="3481650204" sldId="494"/>
            <ac:spMk id="125" creationId="{35E8CE7C-EFAD-4746-BFF5-E338D0087943}"/>
          </ac:spMkLst>
        </pc:spChg>
        <pc:spChg chg="add del mod">
          <ac:chgData name="Lisa Page" userId="S::lisa.page@sjasd.ca::28506a91-16db-4141-a5a3-3c1324d46e73" providerId="AD" clId="Web-{96A04366-5EC4-861A-DD92-01E729C7531C}" dt="2020-12-14T15:48:26.870" v="435"/>
          <ac:spMkLst>
            <pc:docMk/>
            <pc:sldMk cId="3481650204" sldId="494"/>
            <ac:spMk id="126" creationId="{4613ECEE-56F6-4508-BBCF-3C78AB7D4825}"/>
          </ac:spMkLst>
        </pc:spChg>
        <pc:spChg chg="add mod">
          <ac:chgData name="Lisa Page" userId="S::lisa.page@sjasd.ca::28506a91-16db-4141-a5a3-3c1324d46e73" providerId="AD" clId="Web-{96A04366-5EC4-861A-DD92-01E729C7531C}" dt="2020-12-14T15:48:23.745" v="433" actId="1076"/>
          <ac:spMkLst>
            <pc:docMk/>
            <pc:sldMk cId="3481650204" sldId="494"/>
            <ac:spMk id="127" creationId="{FAB3B1FA-AABC-4BA5-B7DF-B471FDD5CCEA}"/>
          </ac:spMkLst>
        </pc:spChg>
        <pc:spChg chg="add mod">
          <ac:chgData name="Lisa Page" userId="S::lisa.page@sjasd.ca::28506a91-16db-4141-a5a3-3c1324d46e73" providerId="AD" clId="Web-{96A04366-5EC4-861A-DD92-01E729C7531C}" dt="2020-12-14T15:48:21.667" v="432" actId="1076"/>
          <ac:spMkLst>
            <pc:docMk/>
            <pc:sldMk cId="3481650204" sldId="494"/>
            <ac:spMk id="128" creationId="{168F0A20-A6D4-43C6-B738-8E73C39912DC}"/>
          </ac:spMkLst>
        </pc:spChg>
        <pc:spChg chg="add mod">
          <ac:chgData name="Lisa Page" userId="S::lisa.page@sjasd.ca::28506a91-16db-4141-a5a3-3c1324d46e73" providerId="AD" clId="Web-{96A04366-5EC4-861A-DD92-01E729C7531C}" dt="2020-12-14T15:48:19.073" v="431" actId="1076"/>
          <ac:spMkLst>
            <pc:docMk/>
            <pc:sldMk cId="3481650204" sldId="494"/>
            <ac:spMk id="129" creationId="{9CE0F85F-DF11-46B2-B74B-E615126A7E9A}"/>
          </ac:spMkLst>
        </pc:spChg>
        <pc:spChg chg="add mod">
          <ac:chgData name="Lisa Page" userId="S::lisa.page@sjasd.ca::28506a91-16db-4141-a5a3-3c1324d46e73" providerId="AD" clId="Web-{96A04366-5EC4-861A-DD92-01E729C7531C}" dt="2020-12-14T15:48:16.245" v="430" actId="1076"/>
          <ac:spMkLst>
            <pc:docMk/>
            <pc:sldMk cId="3481650204" sldId="494"/>
            <ac:spMk id="130" creationId="{27BCE4E3-C628-4726-8967-67B6FD2519A3}"/>
          </ac:spMkLst>
        </pc:spChg>
        <pc:spChg chg="add mod">
          <ac:chgData name="Lisa Page" userId="S::lisa.page@sjasd.ca::28506a91-16db-4141-a5a3-3c1324d46e73" providerId="AD" clId="Web-{96A04366-5EC4-861A-DD92-01E729C7531C}" dt="2020-12-14T15:48:08.542" v="429" actId="14100"/>
          <ac:spMkLst>
            <pc:docMk/>
            <pc:sldMk cId="3481650204" sldId="494"/>
            <ac:spMk id="131" creationId="{09F212D4-C4A0-4A90-B0F5-A179BB66A06D}"/>
          </ac:spMkLst>
        </pc:spChg>
        <pc:spChg chg="add mod">
          <ac:chgData name="Lisa Page" userId="S::lisa.page@sjasd.ca::28506a91-16db-4141-a5a3-3c1324d46e73" providerId="AD" clId="Web-{96A04366-5EC4-861A-DD92-01E729C7531C}" dt="2020-12-14T15:48:01.933" v="427" actId="1076"/>
          <ac:spMkLst>
            <pc:docMk/>
            <pc:sldMk cId="3481650204" sldId="494"/>
            <ac:spMk id="132" creationId="{1BC8D18C-83F7-410E-AFF2-522C96F23192}"/>
          </ac:spMkLst>
        </pc:spChg>
        <pc:spChg chg="add mod">
          <ac:chgData name="Lisa Page" userId="S::lisa.page@sjasd.ca::28506a91-16db-4141-a5a3-3c1324d46e73" providerId="AD" clId="Web-{96A04366-5EC4-861A-DD92-01E729C7531C}" dt="2020-12-14T15:47:58.917" v="426" actId="1076"/>
          <ac:spMkLst>
            <pc:docMk/>
            <pc:sldMk cId="3481650204" sldId="494"/>
            <ac:spMk id="133" creationId="{95CAAC1E-D280-4339-A686-4B92015BF6C0}"/>
          </ac:spMkLst>
        </pc:spChg>
        <pc:spChg chg="add mod">
          <ac:chgData name="Lisa Page" userId="S::lisa.page@sjasd.ca::28506a91-16db-4141-a5a3-3c1324d46e73" providerId="AD" clId="Web-{96A04366-5EC4-861A-DD92-01E729C7531C}" dt="2020-12-14T15:47:55.651" v="425" actId="1076"/>
          <ac:spMkLst>
            <pc:docMk/>
            <pc:sldMk cId="3481650204" sldId="494"/>
            <ac:spMk id="134" creationId="{731A7CAD-D3A2-4C9D-B701-FD56DCCFDC8E}"/>
          </ac:spMkLst>
        </pc:spChg>
        <pc:spChg chg="add mod">
          <ac:chgData name="Lisa Page" userId="S::lisa.page@sjasd.ca::28506a91-16db-4141-a5a3-3c1324d46e73" providerId="AD" clId="Web-{96A04366-5EC4-861A-DD92-01E729C7531C}" dt="2020-12-14T15:47:52.464" v="424" actId="1076"/>
          <ac:spMkLst>
            <pc:docMk/>
            <pc:sldMk cId="3481650204" sldId="494"/>
            <ac:spMk id="135" creationId="{38CC0F2A-517B-4E0B-91CA-FFC700B49084}"/>
          </ac:spMkLst>
        </pc:spChg>
        <pc:spChg chg="add mod">
          <ac:chgData name="Lisa Page" userId="S::lisa.page@sjasd.ca::28506a91-16db-4141-a5a3-3c1324d46e73" providerId="AD" clId="Web-{96A04366-5EC4-861A-DD92-01E729C7531C}" dt="2020-12-14T15:47:49.651" v="423" actId="1076"/>
          <ac:spMkLst>
            <pc:docMk/>
            <pc:sldMk cId="3481650204" sldId="494"/>
            <ac:spMk id="136" creationId="{D8CE82C2-F8AE-4BD0-887E-7E44EE42C677}"/>
          </ac:spMkLst>
        </pc:spChg>
        <pc:spChg chg="add mod">
          <ac:chgData name="Lisa Page" userId="S::lisa.page@sjasd.ca::28506a91-16db-4141-a5a3-3c1324d46e73" providerId="AD" clId="Web-{96A04366-5EC4-861A-DD92-01E729C7531C}" dt="2020-12-14T15:47:46.901" v="422" actId="1076"/>
          <ac:spMkLst>
            <pc:docMk/>
            <pc:sldMk cId="3481650204" sldId="494"/>
            <ac:spMk id="137" creationId="{AD0DCCD5-D6AE-440A-9A5B-63C2297B0719}"/>
          </ac:spMkLst>
        </pc:spChg>
        <pc:spChg chg="add mod">
          <ac:chgData name="Lisa Page" userId="S::lisa.page@sjasd.ca::28506a91-16db-4141-a5a3-3c1324d46e73" providerId="AD" clId="Web-{96A04366-5EC4-861A-DD92-01E729C7531C}" dt="2020-12-14T15:51:30.465" v="524" actId="1076"/>
          <ac:spMkLst>
            <pc:docMk/>
            <pc:sldMk cId="3481650204" sldId="494"/>
            <ac:spMk id="138" creationId="{D1DADF1C-66C7-4239-999B-52FE36045111}"/>
          </ac:spMkLst>
        </pc:spChg>
        <pc:spChg chg="add mod">
          <ac:chgData name="Lisa Page" userId="S::lisa.page@sjasd.ca::28506a91-16db-4141-a5a3-3c1324d46e73" providerId="AD" clId="Web-{96A04366-5EC4-861A-DD92-01E729C7531C}" dt="2020-12-14T15:51:30.480" v="525" actId="1076"/>
          <ac:spMkLst>
            <pc:docMk/>
            <pc:sldMk cId="3481650204" sldId="494"/>
            <ac:spMk id="139" creationId="{42C9B79D-F0A3-43FC-A245-F9F105D46E47}"/>
          </ac:spMkLst>
        </pc:spChg>
        <pc:spChg chg="add mod">
          <ac:chgData name="Lisa Page" userId="S::lisa.page@sjasd.ca::28506a91-16db-4141-a5a3-3c1324d46e73" providerId="AD" clId="Web-{96A04366-5EC4-861A-DD92-01E729C7531C}" dt="2020-12-14T15:51:30.480" v="526" actId="1076"/>
          <ac:spMkLst>
            <pc:docMk/>
            <pc:sldMk cId="3481650204" sldId="494"/>
            <ac:spMk id="140" creationId="{3450E564-A772-4009-BB31-B553260AD569}"/>
          </ac:spMkLst>
        </pc:spChg>
        <pc:spChg chg="add mod">
          <ac:chgData name="Lisa Page" userId="S::lisa.page@sjasd.ca::28506a91-16db-4141-a5a3-3c1324d46e73" providerId="AD" clId="Web-{96A04366-5EC4-861A-DD92-01E729C7531C}" dt="2020-12-14T15:51:30.496" v="527" actId="1076"/>
          <ac:spMkLst>
            <pc:docMk/>
            <pc:sldMk cId="3481650204" sldId="494"/>
            <ac:spMk id="141" creationId="{890E68D4-68C5-43E1-9FB5-24AD3D7D7A28}"/>
          </ac:spMkLst>
        </pc:spChg>
        <pc:spChg chg="add mod">
          <ac:chgData name="Lisa Page" userId="S::lisa.page@sjasd.ca::28506a91-16db-4141-a5a3-3c1324d46e73" providerId="AD" clId="Web-{96A04366-5EC4-861A-DD92-01E729C7531C}" dt="2020-12-14T15:51:30.496" v="528" actId="1076"/>
          <ac:spMkLst>
            <pc:docMk/>
            <pc:sldMk cId="3481650204" sldId="494"/>
            <ac:spMk id="142" creationId="{BCB88E61-CAC1-4F25-AF7F-37D182E896F9}"/>
          </ac:spMkLst>
        </pc:spChg>
        <pc:spChg chg="add mod">
          <ac:chgData name="Lisa Page" userId="S::lisa.page@sjasd.ca::28506a91-16db-4141-a5a3-3c1324d46e73" providerId="AD" clId="Web-{96A04366-5EC4-861A-DD92-01E729C7531C}" dt="2020-12-14T15:51:30.511" v="529" actId="1076"/>
          <ac:spMkLst>
            <pc:docMk/>
            <pc:sldMk cId="3481650204" sldId="494"/>
            <ac:spMk id="143" creationId="{AAF08BC1-1085-4258-977D-FE58D9B5D149}"/>
          </ac:spMkLst>
        </pc:spChg>
        <pc:spChg chg="add mod">
          <ac:chgData name="Lisa Page" userId="S::lisa.page@sjasd.ca::28506a91-16db-4141-a5a3-3c1324d46e73" providerId="AD" clId="Web-{96A04366-5EC4-861A-DD92-01E729C7531C}" dt="2020-12-14T15:51:30.511" v="530" actId="1076"/>
          <ac:spMkLst>
            <pc:docMk/>
            <pc:sldMk cId="3481650204" sldId="494"/>
            <ac:spMk id="144" creationId="{84AB9FB1-48D4-45AB-B8DA-422C4E361B26}"/>
          </ac:spMkLst>
        </pc:spChg>
        <pc:spChg chg="add mod">
          <ac:chgData name="Lisa Page" userId="S::lisa.page@sjasd.ca::28506a91-16db-4141-a5a3-3c1324d46e73" providerId="AD" clId="Web-{96A04366-5EC4-861A-DD92-01E729C7531C}" dt="2020-12-14T15:51:30.527" v="531" actId="1076"/>
          <ac:spMkLst>
            <pc:docMk/>
            <pc:sldMk cId="3481650204" sldId="494"/>
            <ac:spMk id="145" creationId="{62C8F5FE-65BA-420C-AF31-A2E06CD76F8C}"/>
          </ac:spMkLst>
        </pc:spChg>
        <pc:spChg chg="add mod">
          <ac:chgData name="Lisa Page" userId="S::lisa.page@sjasd.ca::28506a91-16db-4141-a5a3-3c1324d46e73" providerId="AD" clId="Web-{96A04366-5EC4-861A-DD92-01E729C7531C}" dt="2020-12-14T15:51:30.543" v="532" actId="1076"/>
          <ac:spMkLst>
            <pc:docMk/>
            <pc:sldMk cId="3481650204" sldId="494"/>
            <ac:spMk id="146" creationId="{D5AEB44A-E69F-4508-AB59-D1D4BE9FCF72}"/>
          </ac:spMkLst>
        </pc:spChg>
        <pc:spChg chg="add mod">
          <ac:chgData name="Lisa Page" userId="S::lisa.page@sjasd.ca::28506a91-16db-4141-a5a3-3c1324d46e73" providerId="AD" clId="Web-{96A04366-5EC4-861A-DD92-01E729C7531C}" dt="2020-12-14T15:51:30.543" v="533" actId="1076"/>
          <ac:spMkLst>
            <pc:docMk/>
            <pc:sldMk cId="3481650204" sldId="494"/>
            <ac:spMk id="147" creationId="{D759C8C3-1F18-49F8-8DC0-D8E7AE1FFF5D}"/>
          </ac:spMkLst>
        </pc:spChg>
        <pc:spChg chg="add mod">
          <ac:chgData name="Lisa Page" userId="S::lisa.page@sjasd.ca::28506a91-16db-4141-a5a3-3c1324d46e73" providerId="AD" clId="Web-{96A04366-5EC4-861A-DD92-01E729C7531C}" dt="2020-12-14T15:51:30.543" v="534" actId="1076"/>
          <ac:spMkLst>
            <pc:docMk/>
            <pc:sldMk cId="3481650204" sldId="494"/>
            <ac:spMk id="148" creationId="{BA644C49-AC2E-4B94-8415-ABE7AF51E61B}"/>
          </ac:spMkLst>
        </pc:spChg>
        <pc:spChg chg="add mod">
          <ac:chgData name="Lisa Page" userId="S::lisa.page@sjasd.ca::28506a91-16db-4141-a5a3-3c1324d46e73" providerId="AD" clId="Web-{96A04366-5EC4-861A-DD92-01E729C7531C}" dt="2020-12-14T15:51:30.564" v="535" actId="1076"/>
          <ac:spMkLst>
            <pc:docMk/>
            <pc:sldMk cId="3481650204" sldId="494"/>
            <ac:spMk id="149" creationId="{3068AC60-2BA1-4C39-B041-A72DB8B734EA}"/>
          </ac:spMkLst>
        </pc:spChg>
        <pc:spChg chg="add mod">
          <ac:chgData name="Lisa Page" userId="S::lisa.page@sjasd.ca::28506a91-16db-4141-a5a3-3c1324d46e73" providerId="AD" clId="Web-{96A04366-5EC4-861A-DD92-01E729C7531C}" dt="2020-12-14T15:51:30.574" v="536" actId="1076"/>
          <ac:spMkLst>
            <pc:docMk/>
            <pc:sldMk cId="3481650204" sldId="494"/>
            <ac:spMk id="150" creationId="{E19D83EC-690B-4C43-B85B-B775E1B41EBC}"/>
          </ac:spMkLst>
        </pc:spChg>
        <pc:spChg chg="add mod">
          <ac:chgData name="Lisa Page" userId="S::lisa.page@sjasd.ca::28506a91-16db-4141-a5a3-3c1324d46e73" providerId="AD" clId="Web-{96A04366-5EC4-861A-DD92-01E729C7531C}" dt="2020-12-14T15:51:30.590" v="537" actId="1076"/>
          <ac:spMkLst>
            <pc:docMk/>
            <pc:sldMk cId="3481650204" sldId="494"/>
            <ac:spMk id="151" creationId="{A6C628F3-F2F9-4A2E-A018-FF9A7B7D56E7}"/>
          </ac:spMkLst>
        </pc:spChg>
        <pc:spChg chg="add mod">
          <ac:chgData name="Lisa Page" userId="S::lisa.page@sjasd.ca::28506a91-16db-4141-a5a3-3c1324d46e73" providerId="AD" clId="Web-{96A04366-5EC4-861A-DD92-01E729C7531C}" dt="2020-12-14T15:51:30.590" v="538" actId="1076"/>
          <ac:spMkLst>
            <pc:docMk/>
            <pc:sldMk cId="3481650204" sldId="494"/>
            <ac:spMk id="152" creationId="{93918D19-78F8-4E58-8411-32577BB5F103}"/>
          </ac:spMkLst>
        </pc:spChg>
        <pc:spChg chg="add mod">
          <ac:chgData name="Lisa Page" userId="S::lisa.page@sjasd.ca::28506a91-16db-4141-a5a3-3c1324d46e73" providerId="AD" clId="Web-{96A04366-5EC4-861A-DD92-01E729C7531C}" dt="2020-12-14T15:51:30.605" v="539" actId="1076"/>
          <ac:spMkLst>
            <pc:docMk/>
            <pc:sldMk cId="3481650204" sldId="494"/>
            <ac:spMk id="153" creationId="{C263883A-3F83-45B1-A58F-AC0E5817A624}"/>
          </ac:spMkLst>
        </pc:spChg>
        <pc:spChg chg="add del mod">
          <ac:chgData name="Lisa Page" userId="S::lisa.page@sjasd.ca::28506a91-16db-4141-a5a3-3c1324d46e73" providerId="AD" clId="Web-{96A04366-5EC4-861A-DD92-01E729C7531C}" dt="2020-12-14T15:53:39.418" v="578"/>
          <ac:spMkLst>
            <pc:docMk/>
            <pc:sldMk cId="3481650204" sldId="494"/>
            <ac:spMk id="154" creationId="{33869814-C553-4912-91FA-574EC95FE01E}"/>
          </ac:spMkLst>
        </pc:spChg>
        <pc:spChg chg="add mod">
          <ac:chgData name="Lisa Page" userId="S::lisa.page@sjasd.ca::28506a91-16db-4141-a5a3-3c1324d46e73" providerId="AD" clId="Web-{96A04366-5EC4-861A-DD92-01E729C7531C}" dt="2020-12-14T15:58:29.278" v="899" actId="20577"/>
          <ac:spMkLst>
            <pc:docMk/>
            <pc:sldMk cId="3481650204" sldId="494"/>
            <ac:spMk id="173" creationId="{5EC93736-1FE9-4FB3-B82F-3A0D9869C09A}"/>
          </ac:spMkLst>
        </pc:spChg>
        <pc:grpChg chg="del">
          <ac:chgData name="Lisa Page" userId="S::lisa.page@sjasd.ca::28506a91-16db-4141-a5a3-3c1324d46e73" providerId="AD" clId="Web-{96A04366-5EC4-861A-DD92-01E729C7531C}" dt="2020-12-14T15:34:53.633" v="2"/>
          <ac:grpSpMkLst>
            <pc:docMk/>
            <pc:sldMk cId="3481650204" sldId="494"/>
            <ac:grpSpMk id="23" creationId="{29809425-69A0-461D-9F25-F6D4A26B5524}"/>
          </ac:grpSpMkLst>
        </pc:grpChg>
        <pc:grpChg chg="add mod">
          <ac:chgData name="Lisa Page" userId="S::lisa.page@sjasd.ca::28506a91-16db-4141-a5a3-3c1324d46e73" providerId="AD" clId="Web-{96A04366-5EC4-861A-DD92-01E729C7531C}" dt="2020-12-14T15:57:29.231" v="704" actId="1076"/>
          <ac:grpSpMkLst>
            <pc:docMk/>
            <pc:sldMk cId="3481650204" sldId="494"/>
            <ac:grpSpMk id="26" creationId="{40AC131F-DED9-4CCA-8BFF-CE9BD7EEB32D}"/>
          </ac:grpSpMkLst>
        </pc:grpChg>
        <pc:grpChg chg="add del">
          <ac:chgData name="Lisa Page" userId="S::lisa.page@sjasd.ca::28506a91-16db-4141-a5a3-3c1324d46e73" providerId="AD" clId="Web-{96A04366-5EC4-861A-DD92-01E729C7531C}" dt="2020-12-14T15:42:31.400" v="139"/>
          <ac:grpSpMkLst>
            <pc:docMk/>
            <pc:sldMk cId="3481650204" sldId="494"/>
            <ac:grpSpMk id="58" creationId="{FE36EE64-BF1F-4615-93DD-3E7BCEA5E0ED}"/>
          </ac:grpSpMkLst>
        </pc:grpChg>
        <pc:grpChg chg="add del mod">
          <ac:chgData name="Lisa Page" userId="S::lisa.page@sjasd.ca::28506a91-16db-4141-a5a3-3c1324d46e73" providerId="AD" clId="Web-{96A04366-5EC4-861A-DD92-01E729C7531C}" dt="2020-12-14T15:45:54.526" v="290"/>
          <ac:grpSpMkLst>
            <pc:docMk/>
            <pc:sldMk cId="3481650204" sldId="494"/>
            <ac:grpSpMk id="108" creationId="{A7EC2039-81D5-4C7F-9DE9-9E9B293C3FEA}"/>
          </ac:grpSpMkLst>
        </pc:grpChg>
        <pc:picChg chg="del">
          <ac:chgData name="Lisa Page" userId="S::lisa.page@sjasd.ca::28506a91-16db-4141-a5a3-3c1324d46e73" providerId="AD" clId="Web-{96A04366-5EC4-861A-DD92-01E729C7531C}" dt="2020-12-14T15:40:02.150" v="95"/>
          <ac:picMkLst>
            <pc:docMk/>
            <pc:sldMk cId="3481650204" sldId="494"/>
            <ac:picMk id="5" creationId="{852950DB-602D-4DA1-9D5E-9374BBD01882}"/>
          </ac:picMkLst>
        </pc:picChg>
        <pc:picChg chg="del">
          <ac:chgData name="Lisa Page" userId="S::lisa.page@sjasd.ca::28506a91-16db-4141-a5a3-3c1324d46e73" providerId="AD" clId="Web-{96A04366-5EC4-861A-DD92-01E729C7531C}" dt="2020-12-14T15:40:01.181" v="94"/>
          <ac:picMkLst>
            <pc:docMk/>
            <pc:sldMk cId="3481650204" sldId="494"/>
            <ac:picMk id="9" creationId="{AB859B6E-D2ED-46C0-8D65-B4D3155ACD8A}"/>
          </ac:picMkLst>
        </pc:picChg>
        <pc:picChg chg="del">
          <ac:chgData name="Lisa Page" userId="S::lisa.page@sjasd.ca::28506a91-16db-4141-a5a3-3c1324d46e73" providerId="AD" clId="Web-{96A04366-5EC4-861A-DD92-01E729C7531C}" dt="2020-12-14T15:40:00.384" v="93"/>
          <ac:picMkLst>
            <pc:docMk/>
            <pc:sldMk cId="3481650204" sldId="494"/>
            <ac:picMk id="10" creationId="{E25B7179-7E06-4167-B119-F08AED26577F}"/>
          </ac:picMkLst>
        </pc:picChg>
        <pc:picChg chg="del mod">
          <ac:chgData name="Lisa Page" userId="S::lisa.page@sjasd.ca::28506a91-16db-4141-a5a3-3c1324d46e73" providerId="AD" clId="Web-{96A04366-5EC4-861A-DD92-01E729C7531C}" dt="2020-12-14T15:39:59.243" v="92"/>
          <ac:picMkLst>
            <pc:docMk/>
            <pc:sldMk cId="3481650204" sldId="494"/>
            <ac:picMk id="11" creationId="{C9720424-ADA8-4FCD-873C-313B8E20128E}"/>
          </ac:picMkLst>
        </pc:picChg>
        <pc:picChg chg="del">
          <ac:chgData name="Lisa Page" userId="S::lisa.page@sjasd.ca::28506a91-16db-4141-a5a3-3c1324d46e73" providerId="AD" clId="Web-{96A04366-5EC4-861A-DD92-01E729C7531C}" dt="2020-12-14T15:40:04.681" v="98"/>
          <ac:picMkLst>
            <pc:docMk/>
            <pc:sldMk cId="3481650204" sldId="494"/>
            <ac:picMk id="12" creationId="{9389F0E3-B4FA-427D-911C-DD1812EC5C59}"/>
          </ac:picMkLst>
        </pc:picChg>
        <pc:picChg chg="del mod">
          <ac:chgData name="Lisa Page" userId="S::lisa.page@sjasd.ca::28506a91-16db-4141-a5a3-3c1324d46e73" providerId="AD" clId="Web-{96A04366-5EC4-861A-DD92-01E729C7531C}" dt="2020-12-14T15:40:03.368" v="97"/>
          <ac:picMkLst>
            <pc:docMk/>
            <pc:sldMk cId="3481650204" sldId="494"/>
            <ac:picMk id="13" creationId="{9C74B7DD-35E5-4371-B93E-01264A1674C8}"/>
          </ac:picMkLst>
        </pc:picChg>
        <pc:picChg chg="add del">
          <ac:chgData name="Lisa Page" userId="S::lisa.page@sjasd.ca::28506a91-16db-4141-a5a3-3c1324d46e73" providerId="AD" clId="Web-{96A04366-5EC4-861A-DD92-01E729C7531C}" dt="2020-12-14T15:39:28.368" v="78"/>
          <ac:picMkLst>
            <pc:docMk/>
            <pc:sldMk cId="3481650204" sldId="494"/>
            <ac:picMk id="47" creationId="{A2C66176-7511-4E05-9805-E50B357A72DC}"/>
          </ac:picMkLst>
        </pc:picChg>
        <pc:picChg chg="add del mod">
          <ac:chgData name="Lisa Page" userId="S::lisa.page@sjasd.ca::28506a91-16db-4141-a5a3-3c1324d46e73" providerId="AD" clId="Web-{96A04366-5EC4-861A-DD92-01E729C7531C}" dt="2020-12-14T15:54:36.731" v="584"/>
          <ac:picMkLst>
            <pc:docMk/>
            <pc:sldMk cId="3481650204" sldId="494"/>
            <ac:picMk id="155" creationId="{8FACB1AD-F12E-4CCE-96B9-37F57F577694}"/>
          </ac:picMkLst>
        </pc:picChg>
        <pc:picChg chg="add del mod">
          <ac:chgData name="Lisa Page" userId="S::lisa.page@sjasd.ca::28506a91-16db-4141-a5a3-3c1324d46e73" providerId="AD" clId="Web-{96A04366-5EC4-861A-DD92-01E729C7531C}" dt="2020-12-14T15:55:21.684" v="586"/>
          <ac:picMkLst>
            <pc:docMk/>
            <pc:sldMk cId="3481650204" sldId="494"/>
            <ac:picMk id="156" creationId="{9AAC3AB6-C9C5-4679-9B69-87E2181201B1}"/>
          </ac:picMkLst>
        </pc:picChg>
        <pc:picChg chg="add mod">
          <ac:chgData name="Lisa Page" userId="S::lisa.page@sjasd.ca::28506a91-16db-4141-a5a3-3c1324d46e73" providerId="AD" clId="Web-{96A04366-5EC4-861A-DD92-01E729C7531C}" dt="2020-12-14T15:56:32.169" v="637" actId="1076"/>
          <ac:picMkLst>
            <pc:docMk/>
            <pc:sldMk cId="3481650204" sldId="494"/>
            <ac:picMk id="157" creationId="{E97D8D99-A87B-4884-BF01-EF3D02A2A3E6}"/>
          </ac:picMkLst>
        </pc:picChg>
        <pc:picChg chg="add mod">
          <ac:chgData name="Lisa Page" userId="S::lisa.page@sjasd.ca::28506a91-16db-4141-a5a3-3c1324d46e73" providerId="AD" clId="Web-{96A04366-5EC4-861A-DD92-01E729C7531C}" dt="2020-12-14T15:56:32.169" v="638" actId="1076"/>
          <ac:picMkLst>
            <pc:docMk/>
            <pc:sldMk cId="3481650204" sldId="494"/>
            <ac:picMk id="158" creationId="{ADF00040-B5FD-42F1-A354-7BF97A3C2089}"/>
          </ac:picMkLst>
        </pc:picChg>
        <pc:picChg chg="add mod">
          <ac:chgData name="Lisa Page" userId="S::lisa.page@sjasd.ca::28506a91-16db-4141-a5a3-3c1324d46e73" providerId="AD" clId="Web-{96A04366-5EC4-861A-DD92-01E729C7531C}" dt="2020-12-14T15:56:32.184" v="639" actId="1076"/>
          <ac:picMkLst>
            <pc:docMk/>
            <pc:sldMk cId="3481650204" sldId="494"/>
            <ac:picMk id="159" creationId="{CBBA08CD-3D02-40B5-9FFC-2E3B9160D37A}"/>
          </ac:picMkLst>
        </pc:picChg>
        <pc:picChg chg="add mod">
          <ac:chgData name="Lisa Page" userId="S::lisa.page@sjasd.ca::28506a91-16db-4141-a5a3-3c1324d46e73" providerId="AD" clId="Web-{96A04366-5EC4-861A-DD92-01E729C7531C}" dt="2020-12-14T15:56:32.200" v="640" actId="1076"/>
          <ac:picMkLst>
            <pc:docMk/>
            <pc:sldMk cId="3481650204" sldId="494"/>
            <ac:picMk id="160" creationId="{71EB1313-FFA0-48AF-A738-64B3002F7FF2}"/>
          </ac:picMkLst>
        </pc:picChg>
        <pc:picChg chg="add mod">
          <ac:chgData name="Lisa Page" userId="S::lisa.page@sjasd.ca::28506a91-16db-4141-a5a3-3c1324d46e73" providerId="AD" clId="Web-{96A04366-5EC4-861A-DD92-01E729C7531C}" dt="2020-12-14T15:56:32.200" v="641" actId="1076"/>
          <ac:picMkLst>
            <pc:docMk/>
            <pc:sldMk cId="3481650204" sldId="494"/>
            <ac:picMk id="161" creationId="{D64720AD-50D8-484D-89D5-D9B533D4DA94}"/>
          </ac:picMkLst>
        </pc:picChg>
        <pc:picChg chg="add mod">
          <ac:chgData name="Lisa Page" userId="S::lisa.page@sjasd.ca::28506a91-16db-4141-a5a3-3c1324d46e73" providerId="AD" clId="Web-{96A04366-5EC4-861A-DD92-01E729C7531C}" dt="2020-12-14T15:56:32.216" v="642" actId="1076"/>
          <ac:picMkLst>
            <pc:docMk/>
            <pc:sldMk cId="3481650204" sldId="494"/>
            <ac:picMk id="162" creationId="{F5A1EEF7-5369-4B67-985C-21908EFDEE5E}"/>
          </ac:picMkLst>
        </pc:picChg>
        <pc:picChg chg="add mod">
          <ac:chgData name="Lisa Page" userId="S::lisa.page@sjasd.ca::28506a91-16db-4141-a5a3-3c1324d46e73" providerId="AD" clId="Web-{96A04366-5EC4-861A-DD92-01E729C7531C}" dt="2020-12-14T15:56:32.231" v="643" actId="1076"/>
          <ac:picMkLst>
            <pc:docMk/>
            <pc:sldMk cId="3481650204" sldId="494"/>
            <ac:picMk id="163" creationId="{7D75EFA0-492D-4F60-AA45-8729F824B883}"/>
          </ac:picMkLst>
        </pc:picChg>
        <pc:picChg chg="add mod">
          <ac:chgData name="Lisa Page" userId="S::lisa.page@sjasd.ca::28506a91-16db-4141-a5a3-3c1324d46e73" providerId="AD" clId="Web-{96A04366-5EC4-861A-DD92-01E729C7531C}" dt="2020-12-14T15:56:32.262" v="644" actId="1076"/>
          <ac:picMkLst>
            <pc:docMk/>
            <pc:sldMk cId="3481650204" sldId="494"/>
            <ac:picMk id="164" creationId="{9040125E-2A7A-426A-A275-1A47A46A347D}"/>
          </ac:picMkLst>
        </pc:picChg>
        <pc:picChg chg="add mod">
          <ac:chgData name="Lisa Page" userId="S::lisa.page@sjasd.ca::28506a91-16db-4141-a5a3-3c1324d46e73" providerId="AD" clId="Web-{96A04366-5EC4-861A-DD92-01E729C7531C}" dt="2020-12-14T15:56:32.262" v="645" actId="1076"/>
          <ac:picMkLst>
            <pc:docMk/>
            <pc:sldMk cId="3481650204" sldId="494"/>
            <ac:picMk id="165" creationId="{34982F56-4288-4CB4-91CC-0C30F7174D68}"/>
          </ac:picMkLst>
        </pc:picChg>
        <pc:picChg chg="add mod">
          <ac:chgData name="Lisa Page" userId="S::lisa.page@sjasd.ca::28506a91-16db-4141-a5a3-3c1324d46e73" providerId="AD" clId="Web-{96A04366-5EC4-861A-DD92-01E729C7531C}" dt="2020-12-14T15:56:32.278" v="646" actId="1076"/>
          <ac:picMkLst>
            <pc:docMk/>
            <pc:sldMk cId="3481650204" sldId="494"/>
            <ac:picMk id="166" creationId="{0F7DAAC9-B7E1-40E7-A986-EE637C1E58CF}"/>
          </ac:picMkLst>
        </pc:picChg>
        <pc:picChg chg="add mod">
          <ac:chgData name="Lisa Page" userId="S::lisa.page@sjasd.ca::28506a91-16db-4141-a5a3-3c1324d46e73" providerId="AD" clId="Web-{96A04366-5EC4-861A-DD92-01E729C7531C}" dt="2020-12-14T15:56:32.309" v="647" actId="1076"/>
          <ac:picMkLst>
            <pc:docMk/>
            <pc:sldMk cId="3481650204" sldId="494"/>
            <ac:picMk id="167" creationId="{ECDBE86C-1843-4AB2-A213-644D8BF03EC4}"/>
          </ac:picMkLst>
        </pc:picChg>
        <pc:picChg chg="add mod">
          <ac:chgData name="Lisa Page" userId="S::lisa.page@sjasd.ca::28506a91-16db-4141-a5a3-3c1324d46e73" providerId="AD" clId="Web-{96A04366-5EC4-861A-DD92-01E729C7531C}" dt="2020-12-14T15:56:32.325" v="648" actId="1076"/>
          <ac:picMkLst>
            <pc:docMk/>
            <pc:sldMk cId="3481650204" sldId="494"/>
            <ac:picMk id="168" creationId="{77929ED0-98B3-4E7D-A5BD-E4AE5282FC39}"/>
          </ac:picMkLst>
        </pc:picChg>
        <pc:picChg chg="add mod">
          <ac:chgData name="Lisa Page" userId="S::lisa.page@sjasd.ca::28506a91-16db-4141-a5a3-3c1324d46e73" providerId="AD" clId="Web-{96A04366-5EC4-861A-DD92-01E729C7531C}" dt="2020-12-14T15:56:32.356" v="649" actId="1076"/>
          <ac:picMkLst>
            <pc:docMk/>
            <pc:sldMk cId="3481650204" sldId="494"/>
            <ac:picMk id="169" creationId="{597107E3-2102-463E-97E0-8CA40EEF9318}"/>
          </ac:picMkLst>
        </pc:picChg>
        <pc:picChg chg="add mod">
          <ac:chgData name="Lisa Page" userId="S::lisa.page@sjasd.ca::28506a91-16db-4141-a5a3-3c1324d46e73" providerId="AD" clId="Web-{96A04366-5EC4-861A-DD92-01E729C7531C}" dt="2020-12-14T15:56:32.372" v="650" actId="1076"/>
          <ac:picMkLst>
            <pc:docMk/>
            <pc:sldMk cId="3481650204" sldId="494"/>
            <ac:picMk id="170" creationId="{EE7DCBAD-E89E-4799-BDA2-DCFC8E78CC68}"/>
          </ac:picMkLst>
        </pc:picChg>
        <pc:picChg chg="add mod">
          <ac:chgData name="Lisa Page" userId="S::lisa.page@sjasd.ca::28506a91-16db-4141-a5a3-3c1324d46e73" providerId="AD" clId="Web-{96A04366-5EC4-861A-DD92-01E729C7531C}" dt="2020-12-14T15:56:32.372" v="651" actId="1076"/>
          <ac:picMkLst>
            <pc:docMk/>
            <pc:sldMk cId="3481650204" sldId="494"/>
            <ac:picMk id="171" creationId="{96364219-8149-4C7C-B539-BD1E5447B5AF}"/>
          </ac:picMkLst>
        </pc:picChg>
        <pc:picChg chg="add mod">
          <ac:chgData name="Lisa Page" userId="S::lisa.page@sjasd.ca::28506a91-16db-4141-a5a3-3c1324d46e73" providerId="AD" clId="Web-{96A04366-5EC4-861A-DD92-01E729C7531C}" dt="2020-12-14T15:56:32.403" v="652" actId="1076"/>
          <ac:picMkLst>
            <pc:docMk/>
            <pc:sldMk cId="3481650204" sldId="494"/>
            <ac:picMk id="172" creationId="{AB709467-6E92-47D5-A156-E3366B19DB44}"/>
          </ac:picMkLst>
        </pc:picChg>
      </pc:sldChg>
      <pc:sldChg chg="modSp">
        <pc:chgData name="Lisa Page" userId="S::lisa.page@sjasd.ca::28506a91-16db-4141-a5a3-3c1324d46e73" providerId="AD" clId="Web-{96A04366-5EC4-861A-DD92-01E729C7531C}" dt="2020-12-14T16:43:39.569" v="1736"/>
        <pc:sldMkLst>
          <pc:docMk/>
          <pc:sldMk cId="2197564397" sldId="495"/>
        </pc:sldMkLst>
        <pc:spChg chg="mod">
          <ac:chgData name="Lisa Page" userId="S::lisa.page@sjasd.ca::28506a91-16db-4141-a5a3-3c1324d46e73" providerId="AD" clId="Web-{96A04366-5EC4-861A-DD92-01E729C7531C}" dt="2020-12-14T16:43:39.569" v="1736"/>
          <ac:spMkLst>
            <pc:docMk/>
            <pc:sldMk cId="2197564397" sldId="495"/>
            <ac:spMk id="3" creationId="{BFA02294-7002-6347-BD03-F6D435E893BC}"/>
          </ac:spMkLst>
        </pc:spChg>
        <pc:spChg chg="mod">
          <ac:chgData name="Lisa Page" userId="S::lisa.page@sjasd.ca::28506a91-16db-4141-a5a3-3c1324d46e73" providerId="AD" clId="Web-{96A04366-5EC4-861A-DD92-01E729C7531C}" dt="2020-12-14T16:43:34.569" v="1735"/>
          <ac:spMkLst>
            <pc:docMk/>
            <pc:sldMk cId="2197564397" sldId="495"/>
            <ac:spMk id="22" creationId="{5426E6A3-570D-9245-B1C4-C4CA4683A894}"/>
          </ac:spMkLst>
        </pc:spChg>
      </pc:sldChg>
      <pc:sldChg chg="modSp add replId">
        <pc:chgData name="Lisa Page" userId="S::lisa.page@sjasd.ca::28506a91-16db-4141-a5a3-3c1324d46e73" providerId="AD" clId="Web-{96A04366-5EC4-861A-DD92-01E729C7531C}" dt="2020-12-14T16:15:56.391" v="1285" actId="20577"/>
        <pc:sldMkLst>
          <pc:docMk/>
          <pc:sldMk cId="3492963131" sldId="503"/>
        </pc:sldMkLst>
        <pc:spChg chg="mod">
          <ac:chgData name="Lisa Page" userId="S::lisa.page@sjasd.ca::28506a91-16db-4141-a5a3-3c1324d46e73" providerId="AD" clId="Web-{96A04366-5EC4-861A-DD92-01E729C7531C}" dt="2020-12-14T16:15:56.391" v="1285" actId="20577"/>
          <ac:spMkLst>
            <pc:docMk/>
            <pc:sldMk cId="3492963131" sldId="503"/>
            <ac:spMk id="2" creationId="{5AC636DA-F6F1-4775-AB42-70FC20E7C9B4}"/>
          </ac:spMkLst>
        </pc:spChg>
      </pc:sldChg>
      <pc:sldChg chg="add replId">
        <pc:chgData name="Lisa Page" userId="S::lisa.page@sjasd.ca::28506a91-16db-4141-a5a3-3c1324d46e73" providerId="AD" clId="Web-{96A04366-5EC4-861A-DD92-01E729C7531C}" dt="2020-12-14T16:16:19.767" v="1289"/>
        <pc:sldMkLst>
          <pc:docMk/>
          <pc:sldMk cId="3379509745" sldId="505"/>
        </pc:sldMkLst>
      </pc:sldChg>
      <pc:sldChg chg="add del replId">
        <pc:chgData name="Lisa Page" userId="S::lisa.page@sjasd.ca::28506a91-16db-4141-a5a3-3c1324d46e73" providerId="AD" clId="Web-{96A04366-5EC4-861A-DD92-01E729C7531C}" dt="2020-12-14T16:16:16.813" v="1288"/>
        <pc:sldMkLst>
          <pc:docMk/>
          <pc:sldMk cId="3405683865" sldId="505"/>
        </pc:sldMkLst>
      </pc:sldChg>
      <pc:sldChg chg="modSp add ord replId modNotes">
        <pc:chgData name="Lisa Page" userId="S::lisa.page@sjasd.ca::28506a91-16db-4141-a5a3-3c1324d46e73" providerId="AD" clId="Web-{96A04366-5EC4-861A-DD92-01E729C7531C}" dt="2020-12-14T16:23:06.190" v="1404" actId="20577"/>
        <pc:sldMkLst>
          <pc:docMk/>
          <pc:sldMk cId="624211180" sldId="506"/>
        </pc:sldMkLst>
        <pc:spChg chg="mod">
          <ac:chgData name="Lisa Page" userId="S::lisa.page@sjasd.ca::28506a91-16db-4141-a5a3-3c1324d46e73" providerId="AD" clId="Web-{96A04366-5EC4-861A-DD92-01E729C7531C}" dt="2020-12-14T16:23:06.190" v="1404" actId="20577"/>
          <ac:spMkLst>
            <pc:docMk/>
            <pc:sldMk cId="624211180" sldId="506"/>
            <ac:spMk id="11" creationId="{C0773DA9-C5B2-4CD4-B9B4-965F4988D676}"/>
          </ac:spMkLst>
        </pc:spChg>
      </pc:sldChg>
      <pc:sldChg chg="add replId">
        <pc:chgData name="Lisa Page" userId="S::lisa.page@sjasd.ca::28506a91-16db-4141-a5a3-3c1324d46e73" providerId="AD" clId="Web-{96A04366-5EC4-861A-DD92-01E729C7531C}" dt="2020-12-14T16:21:26.408" v="1377"/>
        <pc:sldMkLst>
          <pc:docMk/>
          <pc:sldMk cId="1925998194" sldId="507"/>
        </pc:sldMkLst>
      </pc:sldChg>
      <pc:sldChg chg="addSp delSp modSp add replId">
        <pc:chgData name="Lisa Page" userId="S::lisa.page@sjasd.ca::28506a91-16db-4141-a5a3-3c1324d46e73" providerId="AD" clId="Web-{96A04366-5EC4-861A-DD92-01E729C7531C}" dt="2020-12-14T16:41:46.647" v="1731" actId="1076"/>
        <pc:sldMkLst>
          <pc:docMk/>
          <pc:sldMk cId="2728101216" sldId="508"/>
        </pc:sldMkLst>
        <pc:spChg chg="del mod">
          <ac:chgData name="Lisa Page" userId="S::lisa.page@sjasd.ca::28506a91-16db-4141-a5a3-3c1324d46e73" providerId="AD" clId="Web-{96A04366-5EC4-861A-DD92-01E729C7531C}" dt="2020-12-14T16:35:53.567" v="1508"/>
          <ac:spMkLst>
            <pc:docMk/>
            <pc:sldMk cId="2728101216" sldId="508"/>
            <ac:spMk id="2" creationId="{11158089-AA54-4811-A2A8-3C74D94DDEDF}"/>
          </ac:spMkLst>
        </pc:spChg>
        <pc:spChg chg="add mod">
          <ac:chgData name="Lisa Page" userId="S::lisa.page@sjasd.ca::28506a91-16db-4141-a5a3-3c1324d46e73" providerId="AD" clId="Web-{96A04366-5EC4-861A-DD92-01E729C7531C}" dt="2020-12-14T16:41:42.412" v="1730" actId="1076"/>
          <ac:spMkLst>
            <pc:docMk/>
            <pc:sldMk cId="2728101216" sldId="508"/>
            <ac:spMk id="4" creationId="{A0272059-28BC-4940-BDEE-76AD58A1A231}"/>
          </ac:spMkLst>
        </pc:spChg>
        <pc:spChg chg="add del mod">
          <ac:chgData name="Lisa Page" userId="S::lisa.page@sjasd.ca::28506a91-16db-4141-a5a3-3c1324d46e73" providerId="AD" clId="Web-{96A04366-5EC4-861A-DD92-01E729C7531C}" dt="2020-12-14T16:36:39.786" v="1578"/>
          <ac:spMkLst>
            <pc:docMk/>
            <pc:sldMk cId="2728101216" sldId="508"/>
            <ac:spMk id="5" creationId="{44505F50-9D66-4DFF-9D63-CA0495EFB832}"/>
          </ac:spMkLst>
        </pc:spChg>
        <pc:spChg chg="add del mod">
          <ac:chgData name="Lisa Page" userId="S::lisa.page@sjasd.ca::28506a91-16db-4141-a5a3-3c1324d46e73" providerId="AD" clId="Web-{96A04366-5EC4-861A-DD92-01E729C7531C}" dt="2020-12-14T16:36:45.958" v="1584"/>
          <ac:spMkLst>
            <pc:docMk/>
            <pc:sldMk cId="2728101216" sldId="508"/>
            <ac:spMk id="6" creationId="{B84BA6FD-EE25-4B7A-AB0E-119B6A133098}"/>
          </ac:spMkLst>
        </pc:spChg>
        <pc:spChg chg="add mod">
          <ac:chgData name="Lisa Page" userId="S::lisa.page@sjasd.ca::28506a91-16db-4141-a5a3-3c1324d46e73" providerId="AD" clId="Web-{96A04366-5EC4-861A-DD92-01E729C7531C}" dt="2020-12-14T16:41:14.287" v="1722" actId="1076"/>
          <ac:spMkLst>
            <pc:docMk/>
            <pc:sldMk cId="2728101216" sldId="508"/>
            <ac:spMk id="11" creationId="{CC69816F-C6AB-4383-BF19-9C097C4111EC}"/>
          </ac:spMkLst>
        </pc:spChg>
        <pc:spChg chg="add mod">
          <ac:chgData name="Lisa Page" userId="S::lisa.page@sjasd.ca::28506a91-16db-4141-a5a3-3c1324d46e73" providerId="AD" clId="Web-{96A04366-5EC4-861A-DD92-01E729C7531C}" dt="2020-12-14T16:41:46.647" v="1731" actId="1076"/>
          <ac:spMkLst>
            <pc:docMk/>
            <pc:sldMk cId="2728101216" sldId="508"/>
            <ac:spMk id="12" creationId="{E0DFDC0B-7642-415C-B8B7-69DD683D0365}"/>
          </ac:spMkLst>
        </pc:spChg>
        <pc:spChg chg="add mod">
          <ac:chgData name="Lisa Page" userId="S::lisa.page@sjasd.ca::28506a91-16db-4141-a5a3-3c1324d46e73" providerId="AD" clId="Web-{96A04366-5EC4-861A-DD92-01E729C7531C}" dt="2020-12-14T16:41:18.131" v="1723" actId="1076"/>
          <ac:spMkLst>
            <pc:docMk/>
            <pc:sldMk cId="2728101216" sldId="508"/>
            <ac:spMk id="13" creationId="{997AD981-4974-4D7B-95FC-87F062EB7FA9}"/>
          </ac:spMkLst>
        </pc:spChg>
        <pc:picChg chg="mod">
          <ac:chgData name="Lisa Page" userId="S::lisa.page@sjasd.ca::28506a91-16db-4141-a5a3-3c1324d46e73" providerId="AD" clId="Web-{96A04366-5EC4-861A-DD92-01E729C7531C}" dt="2020-12-14T16:40:56.178" v="1719" actId="1076"/>
          <ac:picMkLst>
            <pc:docMk/>
            <pc:sldMk cId="2728101216" sldId="508"/>
            <ac:picMk id="24" creationId="{18239120-662A-419D-AD78-AADCF9ED9C76}"/>
          </ac:picMkLst>
        </pc:picChg>
      </pc:sldChg>
    </pc:docChg>
  </pc:docChgLst>
  <pc:docChgLst>
    <pc:chgData name="Heather Jones" userId="196198e7-9c70-4725-8641-ef8d21d1e438" providerId="ADAL" clId="{83007D12-C14D-C54A-B575-5F260AC0E642}"/>
    <pc:docChg chg="undo custSel modSld">
      <pc:chgData name="Heather Jones" userId="196198e7-9c70-4725-8641-ef8d21d1e438" providerId="ADAL" clId="{83007D12-C14D-C54A-B575-5F260AC0E642}" dt="2020-12-15T15:05:41.028" v="50" actId="21"/>
      <pc:docMkLst>
        <pc:docMk/>
      </pc:docMkLst>
      <pc:sldChg chg="addSp delSp modSp mod">
        <pc:chgData name="Heather Jones" userId="196198e7-9c70-4725-8641-ef8d21d1e438" providerId="ADAL" clId="{83007D12-C14D-C54A-B575-5F260AC0E642}" dt="2020-12-15T15:05:41.028" v="50" actId="21"/>
        <pc:sldMkLst>
          <pc:docMk/>
          <pc:sldMk cId="256147345" sldId="298"/>
        </pc:sldMkLst>
        <pc:picChg chg="add del mod">
          <ac:chgData name="Heather Jones" userId="196198e7-9c70-4725-8641-ef8d21d1e438" providerId="ADAL" clId="{83007D12-C14D-C54A-B575-5F260AC0E642}" dt="2020-12-15T15:05:41.028" v="50" actId="21"/>
          <ac:picMkLst>
            <pc:docMk/>
            <pc:sldMk cId="256147345" sldId="298"/>
            <ac:picMk id="5" creationId="{F07066D1-2DB2-4347-94FE-932576EEAA2F}"/>
          </ac:picMkLst>
        </pc:picChg>
      </pc:sldChg>
      <pc:sldChg chg="modSp mod">
        <pc:chgData name="Heather Jones" userId="196198e7-9c70-4725-8641-ef8d21d1e438" providerId="ADAL" clId="{83007D12-C14D-C54A-B575-5F260AC0E642}" dt="2020-12-14T20:01:39.416" v="48" actId="14100"/>
        <pc:sldMkLst>
          <pc:docMk/>
          <pc:sldMk cId="2623050030" sldId="308"/>
        </pc:sldMkLst>
        <pc:spChg chg="mod">
          <ac:chgData name="Heather Jones" userId="196198e7-9c70-4725-8641-ef8d21d1e438" providerId="ADAL" clId="{83007D12-C14D-C54A-B575-5F260AC0E642}" dt="2020-12-14T20:01:39.416" v="48" actId="14100"/>
          <ac:spMkLst>
            <pc:docMk/>
            <pc:sldMk cId="2623050030" sldId="308"/>
            <ac:spMk id="6" creationId="{5C286D0D-A5DF-46B6-B58C-86AD6CE4E41A}"/>
          </ac:spMkLst>
        </pc:spChg>
        <pc:picChg chg="mod">
          <ac:chgData name="Heather Jones" userId="196198e7-9c70-4725-8641-ef8d21d1e438" providerId="ADAL" clId="{83007D12-C14D-C54A-B575-5F260AC0E642}" dt="2020-12-14T20:01:34.615" v="47" actId="1076"/>
          <ac:picMkLst>
            <pc:docMk/>
            <pc:sldMk cId="2623050030" sldId="308"/>
            <ac:picMk id="7" creationId="{BEF1D967-AE83-4E67-90F5-FB0523FCD38D}"/>
          </ac:picMkLst>
        </pc:picChg>
      </pc:sldChg>
      <pc:sldChg chg="modSp mod">
        <pc:chgData name="Heather Jones" userId="196198e7-9c70-4725-8641-ef8d21d1e438" providerId="ADAL" clId="{83007D12-C14D-C54A-B575-5F260AC0E642}" dt="2020-12-14T19:43:08.112" v="5" actId="1076"/>
        <pc:sldMkLst>
          <pc:docMk/>
          <pc:sldMk cId="3322231644" sldId="382"/>
        </pc:sldMkLst>
        <pc:spChg chg="mod">
          <ac:chgData name="Heather Jones" userId="196198e7-9c70-4725-8641-ef8d21d1e438" providerId="ADAL" clId="{83007D12-C14D-C54A-B575-5F260AC0E642}" dt="2020-12-14T19:43:08.112" v="5" actId="1076"/>
          <ac:spMkLst>
            <pc:docMk/>
            <pc:sldMk cId="3322231644" sldId="382"/>
            <ac:spMk id="11" creationId="{63B9ADBD-A29A-45C0-89FB-6B6A1623CDE3}"/>
          </ac:spMkLst>
        </pc:spChg>
      </pc:sldChg>
      <pc:sldChg chg="modSp mod">
        <pc:chgData name="Heather Jones" userId="196198e7-9c70-4725-8641-ef8d21d1e438" providerId="ADAL" clId="{83007D12-C14D-C54A-B575-5F260AC0E642}" dt="2020-12-14T19:46:04.715" v="7" actId="20577"/>
        <pc:sldMkLst>
          <pc:docMk/>
          <pc:sldMk cId="3855340081" sldId="385"/>
        </pc:sldMkLst>
        <pc:spChg chg="mod">
          <ac:chgData name="Heather Jones" userId="196198e7-9c70-4725-8641-ef8d21d1e438" providerId="ADAL" clId="{83007D12-C14D-C54A-B575-5F260AC0E642}" dt="2020-12-14T19:46:04.715" v="7" actId="20577"/>
          <ac:spMkLst>
            <pc:docMk/>
            <pc:sldMk cId="3855340081" sldId="385"/>
            <ac:spMk id="2" creationId="{106E118B-8C9B-4180-988F-BF47AF4276DA}"/>
          </ac:spMkLst>
        </pc:spChg>
      </pc:sldChg>
      <pc:sldChg chg="modSp mod">
        <pc:chgData name="Heather Jones" userId="196198e7-9c70-4725-8641-ef8d21d1e438" providerId="ADAL" clId="{83007D12-C14D-C54A-B575-5F260AC0E642}" dt="2020-12-14T19:48:21.669" v="15" actId="20577"/>
        <pc:sldMkLst>
          <pc:docMk/>
          <pc:sldMk cId="452488750" sldId="408"/>
        </pc:sldMkLst>
        <pc:spChg chg="mod">
          <ac:chgData name="Heather Jones" userId="196198e7-9c70-4725-8641-ef8d21d1e438" providerId="ADAL" clId="{83007D12-C14D-C54A-B575-5F260AC0E642}" dt="2020-12-14T19:48:21.669" v="15" actId="20577"/>
          <ac:spMkLst>
            <pc:docMk/>
            <pc:sldMk cId="452488750" sldId="408"/>
            <ac:spMk id="4" creationId="{1F5706CB-78F2-4FD4-8DDA-75C80719C2D7}"/>
          </ac:spMkLst>
        </pc:spChg>
      </pc:sldChg>
      <pc:sldChg chg="modSp mod">
        <pc:chgData name="Heather Jones" userId="196198e7-9c70-4725-8641-ef8d21d1e438" providerId="ADAL" clId="{83007D12-C14D-C54A-B575-5F260AC0E642}" dt="2020-12-14T19:56:57.846" v="37" actId="20577"/>
        <pc:sldMkLst>
          <pc:docMk/>
          <pc:sldMk cId="3222526088" sldId="413"/>
        </pc:sldMkLst>
        <pc:spChg chg="mod">
          <ac:chgData name="Heather Jones" userId="196198e7-9c70-4725-8641-ef8d21d1e438" providerId="ADAL" clId="{83007D12-C14D-C54A-B575-5F260AC0E642}" dt="2020-12-14T19:56:57.846" v="37" actId="20577"/>
          <ac:spMkLst>
            <pc:docMk/>
            <pc:sldMk cId="3222526088" sldId="413"/>
            <ac:spMk id="5" creationId="{315861B7-B8DC-47C3-8DAB-AA48C0F42D6D}"/>
          </ac:spMkLst>
        </pc:spChg>
      </pc:sldChg>
      <pc:sldChg chg="modNotesTx">
        <pc:chgData name="Heather Jones" userId="196198e7-9c70-4725-8641-ef8d21d1e438" providerId="ADAL" clId="{83007D12-C14D-C54A-B575-5F260AC0E642}" dt="2020-12-14T19:43:30.918" v="6" actId="20577"/>
        <pc:sldMkLst>
          <pc:docMk/>
          <pc:sldMk cId="1937311496" sldId="418"/>
        </pc:sldMkLst>
      </pc:sldChg>
      <pc:sldChg chg="modNotesTx">
        <pc:chgData name="Heather Jones" userId="196198e7-9c70-4725-8641-ef8d21d1e438" providerId="ADAL" clId="{83007D12-C14D-C54A-B575-5F260AC0E642}" dt="2020-12-14T19:46:36.635" v="9" actId="20577"/>
        <pc:sldMkLst>
          <pc:docMk/>
          <pc:sldMk cId="1260511528" sldId="473"/>
        </pc:sldMkLst>
      </pc:sldChg>
      <pc:sldChg chg="modNotesTx">
        <pc:chgData name="Heather Jones" userId="196198e7-9c70-4725-8641-ef8d21d1e438" providerId="ADAL" clId="{83007D12-C14D-C54A-B575-5F260AC0E642}" dt="2020-12-14T19:46:30.583" v="8" actId="20577"/>
        <pc:sldMkLst>
          <pc:docMk/>
          <pc:sldMk cId="212294783" sldId="485"/>
        </pc:sldMkLst>
      </pc:sldChg>
      <pc:sldChg chg="modNotesTx">
        <pc:chgData name="Heather Jones" userId="196198e7-9c70-4725-8641-ef8d21d1e438" providerId="ADAL" clId="{83007D12-C14D-C54A-B575-5F260AC0E642}" dt="2020-12-14T19:46:40.420" v="10" actId="20577"/>
        <pc:sldMkLst>
          <pc:docMk/>
          <pc:sldMk cId="4293218528" sldId="486"/>
        </pc:sldMkLst>
      </pc:sldChg>
      <pc:sldChg chg="modNotesTx">
        <pc:chgData name="Heather Jones" userId="196198e7-9c70-4725-8641-ef8d21d1e438" providerId="ADAL" clId="{83007D12-C14D-C54A-B575-5F260AC0E642}" dt="2020-12-14T19:46:42.781" v="11" actId="20577"/>
        <pc:sldMkLst>
          <pc:docMk/>
          <pc:sldMk cId="2699141457" sldId="487"/>
        </pc:sldMkLst>
      </pc:sldChg>
      <pc:sldChg chg="modSp mod">
        <pc:chgData name="Heather Jones" userId="196198e7-9c70-4725-8641-ef8d21d1e438" providerId="ADAL" clId="{83007D12-C14D-C54A-B575-5F260AC0E642}" dt="2020-12-14T19:54:55.058" v="27" actId="20577"/>
        <pc:sldMkLst>
          <pc:docMk/>
          <pc:sldMk cId="277008707" sldId="497"/>
        </pc:sldMkLst>
        <pc:spChg chg="mod">
          <ac:chgData name="Heather Jones" userId="196198e7-9c70-4725-8641-ef8d21d1e438" providerId="ADAL" clId="{83007D12-C14D-C54A-B575-5F260AC0E642}" dt="2020-12-14T19:54:55.058" v="27" actId="20577"/>
          <ac:spMkLst>
            <pc:docMk/>
            <pc:sldMk cId="277008707" sldId="497"/>
            <ac:spMk id="6" creationId="{3809329F-A08E-4D3A-9142-66C6B0D726DA}"/>
          </ac:spMkLst>
        </pc:spChg>
      </pc:sldChg>
      <pc:sldChg chg="modSp mod">
        <pc:chgData name="Heather Jones" userId="196198e7-9c70-4725-8641-ef8d21d1e438" providerId="ADAL" clId="{83007D12-C14D-C54A-B575-5F260AC0E642}" dt="2020-12-14T19:49:19.004" v="26" actId="1076"/>
        <pc:sldMkLst>
          <pc:docMk/>
          <pc:sldMk cId="4109641414" sldId="509"/>
        </pc:sldMkLst>
        <pc:spChg chg="mod">
          <ac:chgData name="Heather Jones" userId="196198e7-9c70-4725-8641-ef8d21d1e438" providerId="ADAL" clId="{83007D12-C14D-C54A-B575-5F260AC0E642}" dt="2020-12-14T19:49:06.009" v="24" actId="20577"/>
          <ac:spMkLst>
            <pc:docMk/>
            <pc:sldMk cId="4109641414" sldId="509"/>
            <ac:spMk id="9" creationId="{51CB8C61-C9A8-486A-89E4-3D2E421E4EA3}"/>
          </ac:spMkLst>
        </pc:spChg>
        <pc:spChg chg="mod">
          <ac:chgData name="Heather Jones" userId="196198e7-9c70-4725-8641-ef8d21d1e438" providerId="ADAL" clId="{83007D12-C14D-C54A-B575-5F260AC0E642}" dt="2020-12-14T19:49:19.004" v="26" actId="1076"/>
          <ac:spMkLst>
            <pc:docMk/>
            <pc:sldMk cId="4109641414" sldId="509"/>
            <ac:spMk id="70" creationId="{C294F6F9-814C-433C-A43E-744CC2D3FABC}"/>
          </ac:spMkLst>
        </pc:spChg>
      </pc:sldChg>
      <pc:sldChg chg="modSp mod">
        <pc:chgData name="Heather Jones" userId="196198e7-9c70-4725-8641-ef8d21d1e438" providerId="ADAL" clId="{83007D12-C14D-C54A-B575-5F260AC0E642}" dt="2020-12-14T19:57:12.973" v="38" actId="20577"/>
        <pc:sldMkLst>
          <pc:docMk/>
          <pc:sldMk cId="2168152402" sldId="516"/>
        </pc:sldMkLst>
        <pc:spChg chg="mod">
          <ac:chgData name="Heather Jones" userId="196198e7-9c70-4725-8641-ef8d21d1e438" providerId="ADAL" clId="{83007D12-C14D-C54A-B575-5F260AC0E642}" dt="2020-12-14T19:57:12.973" v="38" actId="20577"/>
          <ac:spMkLst>
            <pc:docMk/>
            <pc:sldMk cId="2168152402" sldId="516"/>
            <ac:spMk id="2" creationId="{99882439-7897-4868-A099-9D3243AC1F85}"/>
          </ac:spMkLst>
        </pc:spChg>
      </pc:sldChg>
    </pc:docChg>
  </pc:docChgLst>
  <pc:docChgLst>
    <pc:chgData name="Lisa Page" userId="S::lisa.page@sjasd.ca::28506a91-16db-4141-a5a3-3c1324d46e73" providerId="AD" clId="Web-{CA5CDAB6-FA5E-D7BF-F0E8-D2D08AFF335A}"/>
    <pc:docChg chg="modSld">
      <pc:chgData name="Lisa Page" userId="S::lisa.page@sjasd.ca::28506a91-16db-4141-a5a3-3c1324d46e73" providerId="AD" clId="Web-{CA5CDAB6-FA5E-D7BF-F0E8-D2D08AFF335A}" dt="2020-12-16T19:16:55.772" v="777"/>
      <pc:docMkLst>
        <pc:docMk/>
      </pc:docMkLst>
      <pc:sldChg chg="modNotes">
        <pc:chgData name="Lisa Page" userId="S::lisa.page@sjasd.ca::28506a91-16db-4141-a5a3-3c1324d46e73" providerId="AD" clId="Web-{CA5CDAB6-FA5E-D7BF-F0E8-D2D08AFF335A}" dt="2020-12-16T17:45:57.851" v="39"/>
        <pc:sldMkLst>
          <pc:docMk/>
          <pc:sldMk cId="1208366393" sldId="307"/>
        </pc:sldMkLst>
      </pc:sldChg>
      <pc:sldChg chg="addSp modSp">
        <pc:chgData name="Lisa Page" userId="S::lisa.page@sjasd.ca::28506a91-16db-4141-a5a3-3c1324d46e73" providerId="AD" clId="Web-{CA5CDAB6-FA5E-D7BF-F0E8-D2D08AFF335A}" dt="2020-12-16T19:11:30.006" v="765" actId="1076"/>
        <pc:sldMkLst>
          <pc:docMk/>
          <pc:sldMk cId="2277741316" sldId="315"/>
        </pc:sldMkLst>
        <pc:spChg chg="add mod">
          <ac:chgData name="Lisa Page" userId="S::lisa.page@sjasd.ca::28506a91-16db-4141-a5a3-3c1324d46e73" providerId="AD" clId="Web-{CA5CDAB6-FA5E-D7BF-F0E8-D2D08AFF335A}" dt="2020-12-16T19:09:26.256" v="636" actId="1076"/>
          <ac:spMkLst>
            <pc:docMk/>
            <pc:sldMk cId="2277741316" sldId="315"/>
            <ac:spMk id="5" creationId="{DA283C6C-E9A0-4367-8CE3-050FAB341ACE}"/>
          </ac:spMkLst>
        </pc:spChg>
        <pc:spChg chg="add mod">
          <ac:chgData name="Lisa Page" userId="S::lisa.page@sjasd.ca::28506a91-16db-4141-a5a3-3c1324d46e73" providerId="AD" clId="Web-{CA5CDAB6-FA5E-D7BF-F0E8-D2D08AFF335A}" dt="2020-12-16T19:10:34.569" v="691" actId="20577"/>
          <ac:spMkLst>
            <pc:docMk/>
            <pc:sldMk cId="2277741316" sldId="315"/>
            <ac:spMk id="15" creationId="{55F2066E-0B88-45DC-884F-9130AFF46D2E}"/>
          </ac:spMkLst>
        </pc:spChg>
        <pc:spChg chg="add mod">
          <ac:chgData name="Lisa Page" userId="S::lisa.page@sjasd.ca::28506a91-16db-4141-a5a3-3c1324d46e73" providerId="AD" clId="Web-{CA5CDAB6-FA5E-D7BF-F0E8-D2D08AFF335A}" dt="2020-12-16T19:11:30.006" v="765" actId="1076"/>
          <ac:spMkLst>
            <pc:docMk/>
            <pc:sldMk cId="2277741316" sldId="315"/>
            <ac:spMk id="16" creationId="{7F44A56A-B6E0-46ED-911D-0A9C11212ECA}"/>
          </ac:spMkLst>
        </pc:spChg>
      </pc:sldChg>
      <pc:sldChg chg="modSp">
        <pc:chgData name="Lisa Page" userId="S::lisa.page@sjasd.ca::28506a91-16db-4141-a5a3-3c1324d46e73" providerId="AD" clId="Web-{CA5CDAB6-FA5E-D7BF-F0E8-D2D08AFF335A}" dt="2020-12-16T19:12:42.834" v="769"/>
        <pc:sldMkLst>
          <pc:docMk/>
          <pc:sldMk cId="1102663714" sldId="317"/>
        </pc:sldMkLst>
        <pc:spChg chg="mod">
          <ac:chgData name="Lisa Page" userId="S::lisa.page@sjasd.ca::28506a91-16db-4141-a5a3-3c1324d46e73" providerId="AD" clId="Web-{CA5CDAB6-FA5E-D7BF-F0E8-D2D08AFF335A}" dt="2020-12-16T19:12:42.834" v="769"/>
          <ac:spMkLst>
            <pc:docMk/>
            <pc:sldMk cId="1102663714" sldId="317"/>
            <ac:spMk id="22" creationId="{5426E6A3-570D-9245-B1C4-C4CA4683A894}"/>
          </ac:spMkLst>
        </pc:spChg>
        <pc:spChg chg="mod">
          <ac:chgData name="Lisa Page" userId="S::lisa.page@sjasd.ca::28506a91-16db-4141-a5a3-3c1324d46e73" providerId="AD" clId="Web-{CA5CDAB6-FA5E-D7BF-F0E8-D2D08AFF335A}" dt="2020-12-16T19:12:35.506" v="766" actId="20577"/>
          <ac:spMkLst>
            <pc:docMk/>
            <pc:sldMk cId="1102663714" sldId="317"/>
            <ac:spMk id="25" creationId="{9D0C7BC8-86E6-8B4F-9A6F-1B03356F2B25}"/>
          </ac:spMkLst>
        </pc:spChg>
      </pc:sldChg>
      <pc:sldChg chg="addSp delSp modSp">
        <pc:chgData name="Lisa Page" userId="S::lisa.page@sjasd.ca::28506a91-16db-4141-a5a3-3c1324d46e73" providerId="AD" clId="Web-{CA5CDAB6-FA5E-D7BF-F0E8-D2D08AFF335A}" dt="2020-12-16T17:57:47.838" v="590" actId="20577"/>
        <pc:sldMkLst>
          <pc:docMk/>
          <pc:sldMk cId="3855340081" sldId="385"/>
        </pc:sldMkLst>
        <pc:spChg chg="mod">
          <ac:chgData name="Lisa Page" userId="S::lisa.page@sjasd.ca::28506a91-16db-4141-a5a3-3c1324d46e73" providerId="AD" clId="Web-{CA5CDAB6-FA5E-D7BF-F0E8-D2D08AFF335A}" dt="2020-12-16T17:57:47.838" v="590" actId="20577"/>
          <ac:spMkLst>
            <pc:docMk/>
            <pc:sldMk cId="3855340081" sldId="385"/>
            <ac:spMk id="2" creationId="{106E118B-8C9B-4180-988F-BF47AF4276DA}"/>
          </ac:spMkLst>
        </pc:spChg>
        <pc:picChg chg="add del mod">
          <ac:chgData name="Lisa Page" userId="S::lisa.page@sjasd.ca::28506a91-16db-4141-a5a3-3c1324d46e73" providerId="AD" clId="Web-{CA5CDAB6-FA5E-D7BF-F0E8-D2D08AFF335A}" dt="2020-12-16T17:56:56.416" v="526"/>
          <ac:picMkLst>
            <pc:docMk/>
            <pc:sldMk cId="3855340081" sldId="385"/>
            <ac:picMk id="5" creationId="{D8C3E602-246C-4350-8CBB-82AE595E8F16}"/>
          </ac:picMkLst>
        </pc:picChg>
        <pc:picChg chg="add del mod">
          <ac:chgData name="Lisa Page" userId="S::lisa.page@sjasd.ca::28506a91-16db-4141-a5a3-3c1324d46e73" providerId="AD" clId="Web-{CA5CDAB6-FA5E-D7BF-F0E8-D2D08AFF335A}" dt="2020-12-16T17:57:18.698" v="535"/>
          <ac:picMkLst>
            <pc:docMk/>
            <pc:sldMk cId="3855340081" sldId="385"/>
            <ac:picMk id="6" creationId="{C390BAD8-91FC-4B0E-9DA4-5499CAC6E56A}"/>
          </ac:picMkLst>
        </pc:picChg>
      </pc:sldChg>
      <pc:sldChg chg="modNotes">
        <pc:chgData name="Lisa Page" userId="S::lisa.page@sjasd.ca::28506a91-16db-4141-a5a3-3c1324d46e73" providerId="AD" clId="Web-{CA5CDAB6-FA5E-D7BF-F0E8-D2D08AFF335A}" dt="2020-12-16T17:44:35.851" v="0"/>
        <pc:sldMkLst>
          <pc:docMk/>
          <pc:sldMk cId="2477295140" sldId="393"/>
        </pc:sldMkLst>
      </pc:sldChg>
      <pc:sldChg chg="addSp delSp modSp">
        <pc:chgData name="Lisa Page" userId="S::lisa.page@sjasd.ca::28506a91-16db-4141-a5a3-3c1324d46e73" providerId="AD" clId="Web-{CA5CDAB6-FA5E-D7BF-F0E8-D2D08AFF335A}" dt="2020-12-16T17:48:47.789" v="55" actId="14100"/>
        <pc:sldMkLst>
          <pc:docMk/>
          <pc:sldMk cId="1557661214" sldId="462"/>
        </pc:sldMkLst>
        <pc:picChg chg="del">
          <ac:chgData name="Lisa Page" userId="S::lisa.page@sjasd.ca::28506a91-16db-4141-a5a3-3c1324d46e73" providerId="AD" clId="Web-{CA5CDAB6-FA5E-D7BF-F0E8-D2D08AFF335A}" dt="2020-12-16T17:47:13.539" v="40"/>
          <ac:picMkLst>
            <pc:docMk/>
            <pc:sldMk cId="1557661214" sldId="462"/>
            <ac:picMk id="2" creationId="{B485B99A-9F38-4C1F-A800-820E3C7CD4D8}"/>
          </ac:picMkLst>
        </pc:picChg>
        <pc:picChg chg="add mod">
          <ac:chgData name="Lisa Page" userId="S::lisa.page@sjasd.ca::28506a91-16db-4141-a5a3-3c1324d46e73" providerId="AD" clId="Web-{CA5CDAB6-FA5E-D7BF-F0E8-D2D08AFF335A}" dt="2020-12-16T17:48:38.696" v="51" actId="14100"/>
          <ac:picMkLst>
            <pc:docMk/>
            <pc:sldMk cId="1557661214" sldId="462"/>
            <ac:picMk id="6" creationId="{2C9A5849-3D7B-473F-8790-816C2277B75F}"/>
          </ac:picMkLst>
        </pc:picChg>
        <pc:picChg chg="add mod">
          <ac:chgData name="Lisa Page" userId="S::lisa.page@sjasd.ca::28506a91-16db-4141-a5a3-3c1324d46e73" providerId="AD" clId="Web-{CA5CDAB6-FA5E-D7BF-F0E8-D2D08AFF335A}" dt="2020-12-16T17:48:43.914" v="53" actId="14100"/>
          <ac:picMkLst>
            <pc:docMk/>
            <pc:sldMk cId="1557661214" sldId="462"/>
            <ac:picMk id="7" creationId="{A268A5A3-256E-42DC-8720-9F0DBA9D63BE}"/>
          </ac:picMkLst>
        </pc:picChg>
        <pc:picChg chg="add mod">
          <ac:chgData name="Lisa Page" userId="S::lisa.page@sjasd.ca::28506a91-16db-4141-a5a3-3c1324d46e73" providerId="AD" clId="Web-{CA5CDAB6-FA5E-D7BF-F0E8-D2D08AFF335A}" dt="2020-12-16T17:48:47.789" v="55" actId="14100"/>
          <ac:picMkLst>
            <pc:docMk/>
            <pc:sldMk cId="1557661214" sldId="462"/>
            <ac:picMk id="8" creationId="{689B6CBF-C006-4989-B173-03A260B5298E}"/>
          </ac:picMkLst>
        </pc:picChg>
      </pc:sldChg>
      <pc:sldChg chg="modNotes">
        <pc:chgData name="Lisa Page" userId="S::lisa.page@sjasd.ca::28506a91-16db-4141-a5a3-3c1324d46e73" providerId="AD" clId="Web-{CA5CDAB6-FA5E-D7BF-F0E8-D2D08AFF335A}" dt="2020-12-16T19:14:29.006" v="772"/>
        <pc:sldMkLst>
          <pc:docMk/>
          <pc:sldMk cId="3492963131" sldId="503"/>
        </pc:sldMkLst>
      </pc:sldChg>
      <pc:sldChg chg="modSp">
        <pc:chgData name="Lisa Page" userId="S::lisa.page@sjasd.ca::28506a91-16db-4141-a5a3-3c1324d46e73" providerId="AD" clId="Web-{CA5CDAB6-FA5E-D7BF-F0E8-D2D08AFF335A}" dt="2020-12-16T17:59:03.495" v="596" actId="20577"/>
        <pc:sldMkLst>
          <pc:docMk/>
          <pc:sldMk cId="3509026298" sldId="510"/>
        </pc:sldMkLst>
        <pc:spChg chg="mod">
          <ac:chgData name="Lisa Page" userId="S::lisa.page@sjasd.ca::28506a91-16db-4141-a5a3-3c1324d46e73" providerId="AD" clId="Web-{CA5CDAB6-FA5E-D7BF-F0E8-D2D08AFF335A}" dt="2020-12-16T17:59:03.495" v="596" actId="20577"/>
          <ac:spMkLst>
            <pc:docMk/>
            <pc:sldMk cId="3509026298" sldId="510"/>
            <ac:spMk id="9" creationId="{51CB8C61-C9A8-486A-89E4-3D2E421E4EA3}"/>
          </ac:spMkLst>
        </pc:spChg>
      </pc:sldChg>
      <pc:sldChg chg="modSp">
        <pc:chgData name="Lisa Page" userId="S::lisa.page@sjasd.ca::28506a91-16db-4141-a5a3-3c1324d46e73" providerId="AD" clId="Web-{CA5CDAB6-FA5E-D7BF-F0E8-D2D08AFF335A}" dt="2020-12-16T17:59:36.698" v="606" actId="20577"/>
        <pc:sldMkLst>
          <pc:docMk/>
          <pc:sldMk cId="1229679062" sldId="511"/>
        </pc:sldMkLst>
        <pc:spChg chg="mod">
          <ac:chgData name="Lisa Page" userId="S::lisa.page@sjasd.ca::28506a91-16db-4141-a5a3-3c1324d46e73" providerId="AD" clId="Web-{CA5CDAB6-FA5E-D7BF-F0E8-D2D08AFF335A}" dt="2020-12-16T17:59:36.698" v="606" actId="20577"/>
          <ac:spMkLst>
            <pc:docMk/>
            <pc:sldMk cId="1229679062" sldId="511"/>
            <ac:spMk id="9" creationId="{51CB8C61-C9A8-486A-89E4-3D2E421E4EA3}"/>
          </ac:spMkLst>
        </pc:spChg>
      </pc:sldChg>
      <pc:sldChg chg="modSp">
        <pc:chgData name="Lisa Page" userId="S::lisa.page@sjasd.ca::28506a91-16db-4141-a5a3-3c1324d46e73" providerId="AD" clId="Web-{CA5CDAB6-FA5E-D7BF-F0E8-D2D08AFF335A}" dt="2020-12-16T17:59:13.401" v="602" actId="20577"/>
        <pc:sldMkLst>
          <pc:docMk/>
          <pc:sldMk cId="3077567237" sldId="512"/>
        </pc:sldMkLst>
        <pc:spChg chg="mod">
          <ac:chgData name="Lisa Page" userId="S::lisa.page@sjasd.ca::28506a91-16db-4141-a5a3-3c1324d46e73" providerId="AD" clId="Web-{CA5CDAB6-FA5E-D7BF-F0E8-D2D08AFF335A}" dt="2020-12-16T17:59:13.401" v="602" actId="20577"/>
          <ac:spMkLst>
            <pc:docMk/>
            <pc:sldMk cId="3077567237" sldId="512"/>
            <ac:spMk id="9" creationId="{51CB8C61-C9A8-486A-89E4-3D2E421E4EA3}"/>
          </ac:spMkLst>
        </pc:spChg>
      </pc:sldChg>
      <pc:sldChg chg="modSp">
        <pc:chgData name="Lisa Page" userId="S::lisa.page@sjasd.ca::28506a91-16db-4141-a5a3-3c1324d46e73" providerId="AD" clId="Web-{CA5CDAB6-FA5E-D7BF-F0E8-D2D08AFF335A}" dt="2020-12-16T19:16:55.772" v="777"/>
        <pc:sldMkLst>
          <pc:docMk/>
          <pc:sldMk cId="3814838208" sldId="524"/>
        </pc:sldMkLst>
        <pc:spChg chg="mod">
          <ac:chgData name="Lisa Page" userId="S::lisa.page@sjasd.ca::28506a91-16db-4141-a5a3-3c1324d46e73" providerId="AD" clId="Web-{CA5CDAB6-FA5E-D7BF-F0E8-D2D08AFF335A}" dt="2020-12-16T19:16:34.116" v="775" actId="1076"/>
          <ac:spMkLst>
            <pc:docMk/>
            <pc:sldMk cId="3814838208" sldId="524"/>
            <ac:spMk id="74" creationId="{6266E768-A455-4F67-9D73-5F18D634564A}"/>
          </ac:spMkLst>
        </pc:spChg>
        <pc:spChg chg="ord">
          <ac:chgData name="Lisa Page" userId="S::lisa.page@sjasd.ca::28506a91-16db-4141-a5a3-3c1324d46e73" providerId="AD" clId="Web-{CA5CDAB6-FA5E-D7BF-F0E8-D2D08AFF335A}" dt="2020-12-16T19:16:39.413" v="776"/>
          <ac:spMkLst>
            <pc:docMk/>
            <pc:sldMk cId="3814838208" sldId="524"/>
            <ac:spMk id="79" creationId="{2360BD75-8B79-4EA1-BEB3-443F99FB23AB}"/>
          </ac:spMkLst>
        </pc:spChg>
        <pc:spChg chg="ord">
          <ac:chgData name="Lisa Page" userId="S::lisa.page@sjasd.ca::28506a91-16db-4141-a5a3-3c1324d46e73" providerId="AD" clId="Web-{CA5CDAB6-FA5E-D7BF-F0E8-D2D08AFF335A}" dt="2020-12-16T19:16:55.772" v="777"/>
          <ac:spMkLst>
            <pc:docMk/>
            <pc:sldMk cId="3814838208" sldId="524"/>
            <ac:spMk id="80" creationId="{F6B9ED7F-2C0B-4E5E-BD1B-8B45F4EDE8F5}"/>
          </ac:spMkLst>
        </pc:spChg>
      </pc:sldChg>
    </pc:docChg>
  </pc:docChgLst>
  <pc:docChgLst>
    <pc:chgData name="Heather Jones" userId="S::heather.jones@sjasd.ca::196198e7-9c70-4725-8641-ef8d21d1e438" providerId="AD" clId="Web-{B4FCA6A1-7289-49EE-8C13-F4AFC583E0F0}"/>
    <pc:docChg chg="modSld">
      <pc:chgData name="Heather Jones" userId="S::heather.jones@sjasd.ca::196198e7-9c70-4725-8641-ef8d21d1e438" providerId="AD" clId="Web-{B4FCA6A1-7289-49EE-8C13-F4AFC583E0F0}" dt="2020-12-14T19:39:41.632" v="10" actId="1076"/>
      <pc:docMkLst>
        <pc:docMk/>
      </pc:docMkLst>
      <pc:sldChg chg="modSp">
        <pc:chgData name="Heather Jones" userId="S::heather.jones@sjasd.ca::196198e7-9c70-4725-8641-ef8d21d1e438" providerId="AD" clId="Web-{B4FCA6A1-7289-49EE-8C13-F4AFC583E0F0}" dt="2020-12-14T19:38:44.382" v="4" actId="1076"/>
        <pc:sldMkLst>
          <pc:docMk/>
          <pc:sldMk cId="3634525939" sldId="344"/>
        </pc:sldMkLst>
        <pc:spChg chg="mod">
          <ac:chgData name="Heather Jones" userId="S::heather.jones@sjasd.ca::196198e7-9c70-4725-8641-ef8d21d1e438" providerId="AD" clId="Web-{B4FCA6A1-7289-49EE-8C13-F4AFC583E0F0}" dt="2020-12-14T19:38:44.382" v="4" actId="1076"/>
          <ac:spMkLst>
            <pc:docMk/>
            <pc:sldMk cId="3634525939" sldId="344"/>
            <ac:spMk id="8" creationId="{B69FAD66-9600-4B19-9A7D-BFFA38519117}"/>
          </ac:spMkLst>
        </pc:spChg>
      </pc:sldChg>
      <pc:sldChg chg="modSp">
        <pc:chgData name="Heather Jones" userId="S::heather.jones@sjasd.ca::196198e7-9c70-4725-8641-ef8d21d1e438" providerId="AD" clId="Web-{B4FCA6A1-7289-49EE-8C13-F4AFC583E0F0}" dt="2020-12-14T19:39:41.632" v="10" actId="1076"/>
        <pc:sldMkLst>
          <pc:docMk/>
          <pc:sldMk cId="664988624" sldId="400"/>
        </pc:sldMkLst>
        <pc:spChg chg="mod">
          <ac:chgData name="Heather Jones" userId="S::heather.jones@sjasd.ca::196198e7-9c70-4725-8641-ef8d21d1e438" providerId="AD" clId="Web-{B4FCA6A1-7289-49EE-8C13-F4AFC583E0F0}" dt="2020-12-14T19:39:41.632" v="10" actId="1076"/>
          <ac:spMkLst>
            <pc:docMk/>
            <pc:sldMk cId="664988624" sldId="400"/>
            <ac:spMk id="6" creationId="{AAEC9D6D-79ED-48FF-A0BB-3B80366F8787}"/>
          </ac:spMkLst>
        </pc:spChg>
      </pc:sldChg>
      <pc:sldChg chg="modSp">
        <pc:chgData name="Heather Jones" userId="S::heather.jones@sjasd.ca::196198e7-9c70-4725-8641-ef8d21d1e438" providerId="AD" clId="Web-{B4FCA6A1-7289-49EE-8C13-F4AFC583E0F0}" dt="2020-12-14T19:37:06.116" v="2" actId="14100"/>
        <pc:sldMkLst>
          <pc:docMk/>
          <pc:sldMk cId="322866916" sldId="441"/>
        </pc:sldMkLst>
        <pc:spChg chg="mod">
          <ac:chgData name="Heather Jones" userId="S::heather.jones@sjasd.ca::196198e7-9c70-4725-8641-ef8d21d1e438" providerId="AD" clId="Web-{B4FCA6A1-7289-49EE-8C13-F4AFC583E0F0}" dt="2020-12-14T19:37:06.116" v="2" actId="14100"/>
          <ac:spMkLst>
            <pc:docMk/>
            <pc:sldMk cId="322866916" sldId="441"/>
            <ac:spMk id="8" creationId="{0F01FE24-B95D-4743-B6C2-D6C7906FD651}"/>
          </ac:spMkLst>
        </pc:spChg>
      </pc:sldChg>
      <pc:sldChg chg="modSp">
        <pc:chgData name="Heather Jones" userId="S::heather.jones@sjasd.ca::196198e7-9c70-4725-8641-ef8d21d1e438" providerId="AD" clId="Web-{B4FCA6A1-7289-49EE-8C13-F4AFC583E0F0}" dt="2020-12-14T19:39:04.944" v="7" actId="1076"/>
        <pc:sldMkLst>
          <pc:docMk/>
          <pc:sldMk cId="377688025" sldId="501"/>
        </pc:sldMkLst>
        <pc:spChg chg="mod">
          <ac:chgData name="Heather Jones" userId="S::heather.jones@sjasd.ca::196198e7-9c70-4725-8641-ef8d21d1e438" providerId="AD" clId="Web-{B4FCA6A1-7289-49EE-8C13-F4AFC583E0F0}" dt="2020-12-14T19:39:04.944" v="7" actId="1076"/>
          <ac:spMkLst>
            <pc:docMk/>
            <pc:sldMk cId="377688025" sldId="501"/>
            <ac:spMk id="8" creationId="{B69FAD66-9600-4B19-9A7D-BFFA38519117}"/>
          </ac:spMkLst>
        </pc:spChg>
      </pc:sldChg>
    </pc:docChg>
  </pc:docChgLst>
  <pc:docChgLst>
    <pc:chgData name="Lisa Page" userId="S::lisa.page@sjasd.ca::28506a91-16db-4141-a5a3-3c1324d46e73" providerId="AD" clId="Web-{93E0B83B-A222-6A39-1A1E-0DCA565FA180}"/>
    <pc:docChg chg="addSld delSld modSld sldOrd">
      <pc:chgData name="Lisa Page" userId="S::lisa.page@sjasd.ca::28506a91-16db-4141-a5a3-3c1324d46e73" providerId="AD" clId="Web-{93E0B83B-A222-6A39-1A1E-0DCA565FA180}" dt="2020-12-11T21:45:47.541" v="5661" actId="20577"/>
      <pc:docMkLst>
        <pc:docMk/>
      </pc:docMkLst>
      <pc:sldChg chg="addSp delSp modSp modNotes">
        <pc:chgData name="Lisa Page" userId="S::lisa.page@sjasd.ca::28506a91-16db-4141-a5a3-3c1324d46e73" providerId="AD" clId="Web-{93E0B83B-A222-6A39-1A1E-0DCA565FA180}" dt="2020-12-11T16:11:55.784" v="1805"/>
        <pc:sldMkLst>
          <pc:docMk/>
          <pc:sldMk cId="1463206604" sldId="302"/>
        </pc:sldMkLst>
        <pc:spChg chg="del mod">
          <ac:chgData name="Lisa Page" userId="S::lisa.page@sjasd.ca::28506a91-16db-4141-a5a3-3c1324d46e73" providerId="AD" clId="Web-{93E0B83B-A222-6A39-1A1E-0DCA565FA180}" dt="2020-12-11T16:09:46.470" v="1800"/>
          <ac:spMkLst>
            <pc:docMk/>
            <pc:sldMk cId="1463206604" sldId="302"/>
            <ac:spMk id="4" creationId="{F3857C70-6F07-3A4E-91D0-3B2F2CA78D55}"/>
          </ac:spMkLst>
        </pc:spChg>
        <pc:spChg chg="add mod">
          <ac:chgData name="Lisa Page" userId="S::lisa.page@sjasd.ca::28506a91-16db-4141-a5a3-3c1324d46e73" providerId="AD" clId="Web-{93E0B83B-A222-6A39-1A1E-0DCA565FA180}" dt="2020-12-11T16:09:57.955" v="1803" actId="1076"/>
          <ac:spMkLst>
            <pc:docMk/>
            <pc:sldMk cId="1463206604" sldId="302"/>
            <ac:spMk id="8" creationId="{232DA99E-1076-4FC6-BE44-6E0BDC9FDEF6}"/>
          </ac:spMkLst>
        </pc:spChg>
        <pc:picChg chg="del">
          <ac:chgData name="Lisa Page" userId="S::lisa.page@sjasd.ca::28506a91-16db-4141-a5a3-3c1324d46e73" providerId="AD" clId="Web-{93E0B83B-A222-6A39-1A1E-0DCA565FA180}" dt="2020-12-11T15:40:16.465" v="6"/>
          <ac:picMkLst>
            <pc:docMk/>
            <pc:sldMk cId="1463206604" sldId="302"/>
            <ac:picMk id="5" creationId="{18871195-5FC8-4F46-AFDC-CCDA21AC693F}"/>
          </ac:picMkLst>
        </pc:picChg>
        <pc:picChg chg="add">
          <ac:chgData name="Lisa Page" userId="S::lisa.page@sjasd.ca::28506a91-16db-4141-a5a3-3c1324d46e73" providerId="AD" clId="Web-{93E0B83B-A222-6A39-1A1E-0DCA565FA180}" dt="2020-12-11T16:09:46.798" v="1801"/>
          <ac:picMkLst>
            <pc:docMk/>
            <pc:sldMk cId="1463206604" sldId="302"/>
            <ac:picMk id="5" creationId="{5FC145C1-65CF-4CA1-87CC-77E86A614B78}"/>
          </ac:picMkLst>
        </pc:picChg>
      </pc:sldChg>
      <pc:sldChg chg="addSp delSp modSp modNotes">
        <pc:chgData name="Lisa Page" userId="S::lisa.page@sjasd.ca::28506a91-16db-4141-a5a3-3c1324d46e73" providerId="AD" clId="Web-{93E0B83B-A222-6A39-1A1E-0DCA565FA180}" dt="2020-12-11T15:51:03.172" v="244"/>
        <pc:sldMkLst>
          <pc:docMk/>
          <pc:sldMk cId="3868904563" sldId="305"/>
        </pc:sldMkLst>
        <pc:picChg chg="del">
          <ac:chgData name="Lisa Page" userId="S::lisa.page@sjasd.ca::28506a91-16db-4141-a5a3-3c1324d46e73" providerId="AD" clId="Web-{93E0B83B-A222-6A39-1A1E-0DCA565FA180}" dt="2020-12-11T15:39:57.839" v="0"/>
          <ac:picMkLst>
            <pc:docMk/>
            <pc:sldMk cId="3868904563" sldId="305"/>
            <ac:picMk id="2" creationId="{3829F0A5-BBB6-4EEC-B493-DE2704C3E4C6}"/>
          </ac:picMkLst>
        </pc:picChg>
        <pc:picChg chg="add mod">
          <ac:chgData name="Lisa Page" userId="S::lisa.page@sjasd.ca::28506a91-16db-4141-a5a3-3c1324d46e73" providerId="AD" clId="Web-{93E0B83B-A222-6A39-1A1E-0DCA565FA180}" dt="2020-12-11T15:40:07.121" v="5" actId="1076"/>
          <ac:picMkLst>
            <pc:docMk/>
            <pc:sldMk cId="3868904563" sldId="305"/>
            <ac:picMk id="5" creationId="{9184E055-0E78-47C6-9E07-26A60D8709B2}"/>
          </ac:picMkLst>
        </pc:picChg>
      </pc:sldChg>
      <pc:sldChg chg="modSp">
        <pc:chgData name="Lisa Page" userId="S::lisa.page@sjasd.ca::28506a91-16db-4141-a5a3-3c1324d46e73" providerId="AD" clId="Web-{93E0B83B-A222-6A39-1A1E-0DCA565FA180}" dt="2020-12-11T15:46:03.453" v="227" actId="1076"/>
        <pc:sldMkLst>
          <pc:docMk/>
          <pc:sldMk cId="2310009864" sldId="306"/>
        </pc:sldMkLst>
        <pc:picChg chg="mod">
          <ac:chgData name="Lisa Page" userId="S::lisa.page@sjasd.ca::28506a91-16db-4141-a5a3-3c1324d46e73" providerId="AD" clId="Web-{93E0B83B-A222-6A39-1A1E-0DCA565FA180}" dt="2020-12-11T15:46:03.453" v="227" actId="1076"/>
          <ac:picMkLst>
            <pc:docMk/>
            <pc:sldMk cId="2310009864" sldId="306"/>
            <ac:picMk id="9" creationId="{465A417E-3351-4EB2-84E5-1C54F61740BB}"/>
          </ac:picMkLst>
        </pc:picChg>
      </pc:sldChg>
      <pc:sldChg chg="modSp modNotes">
        <pc:chgData name="Lisa Page" userId="S::lisa.page@sjasd.ca::28506a91-16db-4141-a5a3-3c1324d46e73" providerId="AD" clId="Web-{93E0B83B-A222-6A39-1A1E-0DCA565FA180}" dt="2020-12-11T16:05:49.593" v="1709"/>
        <pc:sldMkLst>
          <pc:docMk/>
          <pc:sldMk cId="1208366393" sldId="307"/>
        </pc:sldMkLst>
        <pc:spChg chg="mod">
          <ac:chgData name="Lisa Page" userId="S::lisa.page@sjasd.ca::28506a91-16db-4141-a5a3-3c1324d46e73" providerId="AD" clId="Web-{93E0B83B-A222-6A39-1A1E-0DCA565FA180}" dt="2020-12-11T16:02:45.341" v="1556" actId="20577"/>
          <ac:spMkLst>
            <pc:docMk/>
            <pc:sldMk cId="1208366393" sldId="307"/>
            <ac:spMk id="2" creationId="{106E118B-8C9B-4180-988F-BF47AF4276DA}"/>
          </ac:spMkLst>
        </pc:spChg>
      </pc:sldChg>
      <pc:sldChg chg="addSp delSp modSp modNotes">
        <pc:chgData name="Lisa Page" userId="S::lisa.page@sjasd.ca::28506a91-16db-4141-a5a3-3c1324d46e73" providerId="AD" clId="Web-{93E0B83B-A222-6A39-1A1E-0DCA565FA180}" dt="2020-12-11T19:41:07.597" v="4271"/>
        <pc:sldMkLst>
          <pc:docMk/>
          <pc:sldMk cId="2067750026" sldId="309"/>
        </pc:sldMkLst>
        <pc:spChg chg="mod">
          <ac:chgData name="Lisa Page" userId="S::lisa.page@sjasd.ca::28506a91-16db-4141-a5a3-3c1324d46e73" providerId="AD" clId="Web-{93E0B83B-A222-6A39-1A1E-0DCA565FA180}" dt="2020-12-11T16:19:17.272" v="1896" actId="20577"/>
          <ac:spMkLst>
            <pc:docMk/>
            <pc:sldMk cId="2067750026" sldId="309"/>
            <ac:spMk id="4" creationId="{F3857C70-6F07-3A4E-91D0-3B2F2CA78D55}"/>
          </ac:spMkLst>
        </pc:spChg>
        <pc:spChg chg="mod">
          <ac:chgData name="Lisa Page" userId="S::lisa.page@sjasd.ca::28506a91-16db-4141-a5a3-3c1324d46e73" providerId="AD" clId="Web-{93E0B83B-A222-6A39-1A1E-0DCA565FA180}" dt="2020-12-11T16:55:34.526" v="2271" actId="20577"/>
          <ac:spMkLst>
            <pc:docMk/>
            <pc:sldMk cId="2067750026" sldId="309"/>
            <ac:spMk id="29" creationId="{B0360182-8A27-9B42-9822-69767BFDE599}"/>
          </ac:spMkLst>
        </pc:spChg>
        <pc:picChg chg="del">
          <ac:chgData name="Lisa Page" userId="S::lisa.page@sjasd.ca::28506a91-16db-4141-a5a3-3c1324d46e73" providerId="AD" clId="Web-{93E0B83B-A222-6A39-1A1E-0DCA565FA180}" dt="2020-12-11T19:39:55.800" v="4260"/>
          <ac:picMkLst>
            <pc:docMk/>
            <pc:sldMk cId="2067750026" sldId="309"/>
            <ac:picMk id="2" creationId="{0254FC43-25AC-4040-AAB9-3C7C8F5F20CB}"/>
          </ac:picMkLst>
        </pc:picChg>
        <pc:picChg chg="add mod">
          <ac:chgData name="Lisa Page" userId="S::lisa.page@sjasd.ca::28506a91-16db-4141-a5a3-3c1324d46e73" providerId="AD" clId="Web-{93E0B83B-A222-6A39-1A1E-0DCA565FA180}" dt="2020-12-11T19:40:01.925" v="4264" actId="1076"/>
          <ac:picMkLst>
            <pc:docMk/>
            <pc:sldMk cId="2067750026" sldId="309"/>
            <ac:picMk id="5" creationId="{52B6839C-498F-41D5-ADFD-592F8BD543E5}"/>
          </ac:picMkLst>
        </pc:picChg>
      </pc:sldChg>
      <pc:sldChg chg="addSp delSp modSp modNotes">
        <pc:chgData name="Lisa Page" userId="S::lisa.page@sjasd.ca::28506a91-16db-4141-a5a3-3c1324d46e73" providerId="AD" clId="Web-{93E0B83B-A222-6A39-1A1E-0DCA565FA180}" dt="2020-12-11T16:46:10.177" v="2259"/>
        <pc:sldMkLst>
          <pc:docMk/>
          <pc:sldMk cId="3028484371" sldId="310"/>
        </pc:sldMkLst>
        <pc:spChg chg="mod">
          <ac:chgData name="Lisa Page" userId="S::lisa.page@sjasd.ca::28506a91-16db-4141-a5a3-3c1324d46e73" providerId="AD" clId="Web-{93E0B83B-A222-6A39-1A1E-0DCA565FA180}" dt="2020-12-11T16:20:48.757" v="2084" actId="1076"/>
          <ac:spMkLst>
            <pc:docMk/>
            <pc:sldMk cId="3028484371" sldId="310"/>
            <ac:spMk id="2" creationId="{11158089-AA54-4811-A2A8-3C74D94DDEDF}"/>
          </ac:spMkLst>
        </pc:spChg>
        <pc:spChg chg="del">
          <ac:chgData name="Lisa Page" userId="S::lisa.page@sjasd.ca::28506a91-16db-4141-a5a3-3c1324d46e73" providerId="AD" clId="Web-{93E0B83B-A222-6A39-1A1E-0DCA565FA180}" dt="2020-12-11T16:20:55.304" v="2087"/>
          <ac:spMkLst>
            <pc:docMk/>
            <pc:sldMk cId="3028484371" sldId="310"/>
            <ac:spMk id="4" creationId="{08F7FA22-EE35-4CAA-B7D4-AFAAB380B000}"/>
          </ac:spMkLst>
        </pc:spChg>
        <pc:spChg chg="add del mod">
          <ac:chgData name="Lisa Page" userId="S::lisa.page@sjasd.ca::28506a91-16db-4141-a5a3-3c1324d46e73" providerId="AD" clId="Web-{93E0B83B-A222-6A39-1A1E-0DCA565FA180}" dt="2020-12-11T16:26:20.823" v="2124"/>
          <ac:spMkLst>
            <pc:docMk/>
            <pc:sldMk cId="3028484371" sldId="310"/>
            <ac:spMk id="5" creationId="{889362C1-AFE7-4CD4-AB55-7B43B2CD556C}"/>
          </ac:spMkLst>
        </pc:spChg>
        <pc:spChg chg="add del">
          <ac:chgData name="Lisa Page" userId="S::lisa.page@sjasd.ca::28506a91-16db-4141-a5a3-3c1324d46e73" providerId="AD" clId="Web-{93E0B83B-A222-6A39-1A1E-0DCA565FA180}" dt="2020-12-11T16:27:51.183" v="2135"/>
          <ac:spMkLst>
            <pc:docMk/>
            <pc:sldMk cId="3028484371" sldId="310"/>
            <ac:spMk id="10" creationId="{CF3641B7-24A4-491A-8760-1EF075E8F9F4}"/>
          </ac:spMkLst>
        </pc:spChg>
        <pc:spChg chg="del">
          <ac:chgData name="Lisa Page" userId="S::lisa.page@sjasd.ca::28506a91-16db-4141-a5a3-3c1324d46e73" providerId="AD" clId="Web-{93E0B83B-A222-6A39-1A1E-0DCA565FA180}" dt="2020-12-11T16:21:04.179" v="2094"/>
          <ac:spMkLst>
            <pc:docMk/>
            <pc:sldMk cId="3028484371" sldId="310"/>
            <ac:spMk id="12" creationId="{42BC1995-EB21-4C06-B10F-77AC411DF37C}"/>
          </ac:spMkLst>
        </pc:spChg>
        <pc:spChg chg="del">
          <ac:chgData name="Lisa Page" userId="S::lisa.page@sjasd.ca::28506a91-16db-4141-a5a3-3c1324d46e73" providerId="AD" clId="Web-{93E0B83B-A222-6A39-1A1E-0DCA565FA180}" dt="2020-12-11T16:20:54.164" v="2086"/>
          <ac:spMkLst>
            <pc:docMk/>
            <pc:sldMk cId="3028484371" sldId="310"/>
            <ac:spMk id="13" creationId="{F82F37DD-0BEA-46E7-A74A-C844AE6541A3}"/>
          </ac:spMkLst>
        </pc:spChg>
        <pc:spChg chg="del">
          <ac:chgData name="Lisa Page" userId="S::lisa.page@sjasd.ca::28506a91-16db-4141-a5a3-3c1324d46e73" providerId="AD" clId="Web-{93E0B83B-A222-6A39-1A1E-0DCA565FA180}" dt="2020-12-11T16:20:57.633" v="2089"/>
          <ac:spMkLst>
            <pc:docMk/>
            <pc:sldMk cId="3028484371" sldId="310"/>
            <ac:spMk id="14" creationId="{C192452C-4691-43ED-83BC-C59DE5530CB6}"/>
          </ac:spMkLst>
        </pc:spChg>
        <pc:spChg chg="del">
          <ac:chgData name="Lisa Page" userId="S::lisa.page@sjasd.ca::28506a91-16db-4141-a5a3-3c1324d46e73" providerId="AD" clId="Web-{93E0B83B-A222-6A39-1A1E-0DCA565FA180}" dt="2020-12-11T16:20:56.523" v="2088"/>
          <ac:spMkLst>
            <pc:docMk/>
            <pc:sldMk cId="3028484371" sldId="310"/>
            <ac:spMk id="15" creationId="{0DF03695-7C9B-4CE6-BD10-6080126AB35C}"/>
          </ac:spMkLst>
        </pc:spChg>
        <pc:spChg chg="del">
          <ac:chgData name="Lisa Page" userId="S::lisa.page@sjasd.ca::28506a91-16db-4141-a5a3-3c1324d46e73" providerId="AD" clId="Web-{93E0B83B-A222-6A39-1A1E-0DCA565FA180}" dt="2020-12-11T16:21:02.695" v="2093"/>
          <ac:spMkLst>
            <pc:docMk/>
            <pc:sldMk cId="3028484371" sldId="310"/>
            <ac:spMk id="16" creationId="{9040195F-21CF-41DD-97F1-C0C87BD9DFF0}"/>
          </ac:spMkLst>
        </pc:spChg>
        <pc:spChg chg="del">
          <ac:chgData name="Lisa Page" userId="S::lisa.page@sjasd.ca::28506a91-16db-4141-a5a3-3c1324d46e73" providerId="AD" clId="Web-{93E0B83B-A222-6A39-1A1E-0DCA565FA180}" dt="2020-12-11T16:21:00.523" v="2091"/>
          <ac:spMkLst>
            <pc:docMk/>
            <pc:sldMk cId="3028484371" sldId="310"/>
            <ac:spMk id="17" creationId="{086D67D7-B269-4C31-A92C-8BA4546B37F0}"/>
          </ac:spMkLst>
        </pc:spChg>
        <pc:spChg chg="del">
          <ac:chgData name="Lisa Page" userId="S::lisa.page@sjasd.ca::28506a91-16db-4141-a5a3-3c1324d46e73" providerId="AD" clId="Web-{93E0B83B-A222-6A39-1A1E-0DCA565FA180}" dt="2020-12-11T16:21:01.664" v="2092"/>
          <ac:spMkLst>
            <pc:docMk/>
            <pc:sldMk cId="3028484371" sldId="310"/>
            <ac:spMk id="18" creationId="{2A53EEFA-FB9D-42CF-8883-3A55FCE888E1}"/>
          </ac:spMkLst>
        </pc:spChg>
        <pc:spChg chg="del">
          <ac:chgData name="Lisa Page" userId="S::lisa.page@sjasd.ca::28506a91-16db-4141-a5a3-3c1324d46e73" providerId="AD" clId="Web-{93E0B83B-A222-6A39-1A1E-0DCA565FA180}" dt="2020-12-11T16:20:52.429" v="2085"/>
          <ac:spMkLst>
            <pc:docMk/>
            <pc:sldMk cId="3028484371" sldId="310"/>
            <ac:spMk id="19" creationId="{3FDD3E03-AC32-4860-BC4E-3C929A54740E}"/>
          </ac:spMkLst>
        </pc:spChg>
        <pc:spChg chg="del">
          <ac:chgData name="Lisa Page" userId="S::lisa.page@sjasd.ca::28506a91-16db-4141-a5a3-3c1324d46e73" providerId="AD" clId="Web-{93E0B83B-A222-6A39-1A1E-0DCA565FA180}" dt="2020-12-11T16:20:59.336" v="2090"/>
          <ac:spMkLst>
            <pc:docMk/>
            <pc:sldMk cId="3028484371" sldId="310"/>
            <ac:spMk id="20" creationId="{D6AD6F56-7A8D-4CF3-8214-64748289088E}"/>
          </ac:spMkLst>
        </pc:spChg>
        <pc:graphicFrameChg chg="add del mod modGraphic">
          <ac:chgData name="Lisa Page" userId="S::lisa.page@sjasd.ca::28506a91-16db-4141-a5a3-3c1324d46e73" providerId="AD" clId="Web-{93E0B83B-A222-6A39-1A1E-0DCA565FA180}" dt="2020-12-11T16:29:20.981" v="2141"/>
          <ac:graphicFrameMkLst>
            <pc:docMk/>
            <pc:sldMk cId="3028484371" sldId="310"/>
            <ac:graphicFrameMk id="9" creationId="{BCDCED25-8A14-4E0B-8306-E2A8C8A9A717}"/>
          </ac:graphicFrameMkLst>
        </pc:graphicFrameChg>
        <pc:graphicFrameChg chg="add del mod modGraphic">
          <ac:chgData name="Lisa Page" userId="S::lisa.page@sjasd.ca::28506a91-16db-4141-a5a3-3c1324d46e73" providerId="AD" clId="Web-{93E0B83B-A222-6A39-1A1E-0DCA565FA180}" dt="2020-12-11T16:43:29.363" v="2153"/>
          <ac:graphicFrameMkLst>
            <pc:docMk/>
            <pc:sldMk cId="3028484371" sldId="310"/>
            <ac:graphicFrameMk id="11" creationId="{192F0457-A8F1-4D8E-A192-544062CA7631}"/>
          </ac:graphicFrameMkLst>
        </pc:graphicFrameChg>
        <pc:picChg chg="add del mod">
          <ac:chgData name="Lisa Page" userId="S::lisa.page@sjasd.ca::28506a91-16db-4141-a5a3-3c1324d46e73" providerId="AD" clId="Web-{93E0B83B-A222-6A39-1A1E-0DCA565FA180}" dt="2020-12-11T16:43:40.473" v="2159"/>
          <ac:picMkLst>
            <pc:docMk/>
            <pc:sldMk cId="3028484371" sldId="310"/>
            <ac:picMk id="23" creationId="{1486106F-0ED2-4E63-87AF-9616EB06B696}"/>
          </ac:picMkLst>
        </pc:picChg>
        <pc:picChg chg="add mod">
          <ac:chgData name="Lisa Page" userId="S::lisa.page@sjasd.ca::28506a91-16db-4141-a5a3-3c1324d46e73" providerId="AD" clId="Web-{93E0B83B-A222-6A39-1A1E-0DCA565FA180}" dt="2020-12-11T16:44:05.911" v="2164" actId="1076"/>
          <ac:picMkLst>
            <pc:docMk/>
            <pc:sldMk cId="3028484371" sldId="310"/>
            <ac:picMk id="24" creationId="{18239120-662A-419D-AD78-AADCF9ED9C76}"/>
          </ac:picMkLst>
        </pc:picChg>
        <pc:cxnChg chg="add del">
          <ac:chgData name="Lisa Page" userId="S::lisa.page@sjasd.ca::28506a91-16db-4141-a5a3-3c1324d46e73" providerId="AD" clId="Web-{93E0B83B-A222-6A39-1A1E-0DCA565FA180}" dt="2020-12-11T16:26:06.432" v="2118"/>
          <ac:cxnSpMkLst>
            <pc:docMk/>
            <pc:sldMk cId="3028484371" sldId="310"/>
            <ac:cxnSpMk id="6" creationId="{1CA8278D-B2A0-4028-B879-A2F67A9F81BA}"/>
          </ac:cxnSpMkLst>
        </pc:cxnChg>
        <pc:cxnChg chg="add del mod">
          <ac:chgData name="Lisa Page" userId="S::lisa.page@sjasd.ca::28506a91-16db-4141-a5a3-3c1324d46e73" providerId="AD" clId="Web-{93E0B83B-A222-6A39-1A1E-0DCA565FA180}" dt="2020-12-11T16:26:06.401" v="2117"/>
          <ac:cxnSpMkLst>
            <pc:docMk/>
            <pc:sldMk cId="3028484371" sldId="310"/>
            <ac:cxnSpMk id="7" creationId="{AA0DDE70-3854-4F6C-807F-DC9A942FD06D}"/>
          </ac:cxnSpMkLst>
        </pc:cxnChg>
        <pc:cxnChg chg="add del mod">
          <ac:chgData name="Lisa Page" userId="S::lisa.page@sjasd.ca::28506a91-16db-4141-a5a3-3c1324d46e73" providerId="AD" clId="Web-{93E0B83B-A222-6A39-1A1E-0DCA565FA180}" dt="2020-12-11T16:26:22.073" v="2125"/>
          <ac:cxnSpMkLst>
            <pc:docMk/>
            <pc:sldMk cId="3028484371" sldId="310"/>
            <ac:cxnSpMk id="8" creationId="{51A3B25D-8B47-4BD2-8A02-DC63FD71A3D4}"/>
          </ac:cxnSpMkLst>
        </pc:cxnChg>
      </pc:sldChg>
      <pc:sldChg chg="addSp delSp modSp modNotes">
        <pc:chgData name="Lisa Page" userId="S::lisa.page@sjasd.ca::28506a91-16db-4141-a5a3-3c1324d46e73" providerId="AD" clId="Web-{93E0B83B-A222-6A39-1A1E-0DCA565FA180}" dt="2020-12-11T17:11:40.238" v="3290"/>
        <pc:sldMkLst>
          <pc:docMk/>
          <pc:sldMk cId="3513908564" sldId="311"/>
        </pc:sldMkLst>
        <pc:spChg chg="mod">
          <ac:chgData name="Lisa Page" userId="S::lisa.page@sjasd.ca::28506a91-16db-4141-a5a3-3c1324d46e73" providerId="AD" clId="Web-{93E0B83B-A222-6A39-1A1E-0DCA565FA180}" dt="2020-12-11T16:56:06.370" v="2284" actId="1076"/>
          <ac:spMkLst>
            <pc:docMk/>
            <pc:sldMk cId="3513908564" sldId="311"/>
            <ac:spMk id="2" creationId="{5B7CEEE7-D986-41CA-836F-462C96B9286D}"/>
          </ac:spMkLst>
        </pc:spChg>
        <pc:spChg chg="mod">
          <ac:chgData name="Lisa Page" userId="S::lisa.page@sjasd.ca::28506a91-16db-4141-a5a3-3c1324d46e73" providerId="AD" clId="Web-{93E0B83B-A222-6A39-1A1E-0DCA565FA180}" dt="2020-12-11T17:11:40.238" v="3290"/>
          <ac:spMkLst>
            <pc:docMk/>
            <pc:sldMk cId="3513908564" sldId="311"/>
            <ac:spMk id="3" creationId="{BFA02294-7002-6347-BD03-F6D435E893BC}"/>
          </ac:spMkLst>
        </pc:spChg>
        <pc:spChg chg="del mod">
          <ac:chgData name="Lisa Page" userId="S::lisa.page@sjasd.ca::28506a91-16db-4141-a5a3-3c1324d46e73" providerId="AD" clId="Web-{93E0B83B-A222-6A39-1A1E-0DCA565FA180}" dt="2020-12-11T17:01:49.467" v="2469"/>
          <ac:spMkLst>
            <pc:docMk/>
            <pc:sldMk cId="3513908564" sldId="311"/>
            <ac:spMk id="6" creationId="{E98BB70F-B362-4744-8BCD-B2F1907DE464}"/>
          </ac:spMkLst>
        </pc:spChg>
        <pc:spChg chg="add mod">
          <ac:chgData name="Lisa Page" userId="S::lisa.page@sjasd.ca::28506a91-16db-4141-a5a3-3c1324d46e73" providerId="AD" clId="Web-{93E0B83B-A222-6A39-1A1E-0DCA565FA180}" dt="2020-12-11T17:04:46.015" v="2724" actId="20577"/>
          <ac:spMkLst>
            <pc:docMk/>
            <pc:sldMk cId="3513908564" sldId="311"/>
            <ac:spMk id="8" creationId="{CD74838D-9F77-4914-9979-312FF79BBFFF}"/>
          </ac:spMkLst>
        </pc:spChg>
        <pc:spChg chg="add mod">
          <ac:chgData name="Lisa Page" userId="S::lisa.page@sjasd.ca::28506a91-16db-4141-a5a3-3c1324d46e73" providerId="AD" clId="Web-{93E0B83B-A222-6A39-1A1E-0DCA565FA180}" dt="2020-12-11T17:04:38.265" v="2706" actId="20577"/>
          <ac:spMkLst>
            <pc:docMk/>
            <pc:sldMk cId="3513908564" sldId="311"/>
            <ac:spMk id="10" creationId="{F571504B-ED1A-423B-ABEA-C2B54203345B}"/>
          </ac:spMkLst>
        </pc:spChg>
        <pc:spChg chg="mod">
          <ac:chgData name="Lisa Page" userId="S::lisa.page@sjasd.ca::28506a91-16db-4141-a5a3-3c1324d46e73" providerId="AD" clId="Web-{93E0B83B-A222-6A39-1A1E-0DCA565FA180}" dt="2020-12-11T17:11:37.941" v="3289"/>
          <ac:spMkLst>
            <pc:docMk/>
            <pc:sldMk cId="3513908564" sldId="311"/>
            <ac:spMk id="22" creationId="{5426E6A3-570D-9245-B1C4-C4CA4683A894}"/>
          </ac:spMkLst>
        </pc:spChg>
        <pc:picChg chg="add mod">
          <ac:chgData name="Lisa Page" userId="S::lisa.page@sjasd.ca::28506a91-16db-4141-a5a3-3c1324d46e73" providerId="AD" clId="Web-{93E0B83B-A222-6A39-1A1E-0DCA565FA180}" dt="2020-12-11T17:01:53.529" v="2471" actId="1076"/>
          <ac:picMkLst>
            <pc:docMk/>
            <pc:sldMk cId="3513908564" sldId="311"/>
            <ac:picMk id="4" creationId="{83BC9647-9E95-4B7E-A245-1FC58C692A1D}"/>
          </ac:picMkLst>
        </pc:picChg>
        <pc:picChg chg="del">
          <ac:chgData name="Lisa Page" userId="S::lisa.page@sjasd.ca::28506a91-16db-4141-a5a3-3c1324d46e73" providerId="AD" clId="Web-{93E0B83B-A222-6A39-1A1E-0DCA565FA180}" dt="2020-12-11T16:53:58.103" v="2260"/>
          <ac:picMkLst>
            <pc:docMk/>
            <pc:sldMk cId="3513908564" sldId="311"/>
            <ac:picMk id="7" creationId="{15349052-0BB0-4225-809D-84215A5619AA}"/>
          </ac:picMkLst>
        </pc:picChg>
      </pc:sldChg>
      <pc:sldChg chg="modSp">
        <pc:chgData name="Lisa Page" userId="S::lisa.page@sjasd.ca::28506a91-16db-4141-a5a3-3c1324d46e73" providerId="AD" clId="Web-{93E0B83B-A222-6A39-1A1E-0DCA565FA180}" dt="2020-12-11T17:21:39.618" v="4259"/>
        <pc:sldMkLst>
          <pc:docMk/>
          <pc:sldMk cId="4036072415" sldId="312"/>
        </pc:sldMkLst>
        <pc:spChg chg="mod">
          <ac:chgData name="Lisa Page" userId="S::lisa.page@sjasd.ca::28506a91-16db-4141-a5a3-3c1324d46e73" providerId="AD" clId="Web-{93E0B83B-A222-6A39-1A1E-0DCA565FA180}" dt="2020-12-11T17:21:39.618" v="4259"/>
          <ac:spMkLst>
            <pc:docMk/>
            <pc:sldMk cId="4036072415" sldId="312"/>
            <ac:spMk id="3" creationId="{BFA02294-7002-6347-BD03-F6D435E893BC}"/>
          </ac:spMkLst>
        </pc:spChg>
      </pc:sldChg>
      <pc:sldChg chg="modSp">
        <pc:chgData name="Lisa Page" userId="S::lisa.page@sjasd.ca::28506a91-16db-4141-a5a3-3c1324d46e73" providerId="AD" clId="Web-{93E0B83B-A222-6A39-1A1E-0DCA565FA180}" dt="2020-12-11T16:44:57.802" v="2165" actId="14100"/>
        <pc:sldMkLst>
          <pc:docMk/>
          <pc:sldMk cId="4249452633" sldId="329"/>
        </pc:sldMkLst>
        <pc:cxnChg chg="mod">
          <ac:chgData name="Lisa Page" userId="S::lisa.page@sjasd.ca::28506a91-16db-4141-a5a3-3c1324d46e73" providerId="AD" clId="Web-{93E0B83B-A222-6A39-1A1E-0DCA565FA180}" dt="2020-12-11T16:44:57.802" v="2165" actId="14100"/>
          <ac:cxnSpMkLst>
            <pc:docMk/>
            <pc:sldMk cId="4249452633" sldId="329"/>
            <ac:cxnSpMk id="7" creationId="{D5E8174F-0B1B-486A-8C8C-42F2C6EFD025}"/>
          </ac:cxnSpMkLst>
        </pc:cxnChg>
      </pc:sldChg>
      <pc:sldChg chg="del">
        <pc:chgData name="Lisa Page" userId="S::lisa.page@sjasd.ca::28506a91-16db-4141-a5a3-3c1324d46e73" providerId="AD" clId="Web-{93E0B83B-A222-6A39-1A1E-0DCA565FA180}" dt="2020-12-11T15:42:42.285" v="157"/>
        <pc:sldMkLst>
          <pc:docMk/>
          <pc:sldMk cId="1933407536" sldId="330"/>
        </pc:sldMkLst>
      </pc:sldChg>
      <pc:sldChg chg="addSp delSp modSp">
        <pc:chgData name="Lisa Page" userId="S::lisa.page@sjasd.ca::28506a91-16db-4141-a5a3-3c1324d46e73" providerId="AD" clId="Web-{93E0B83B-A222-6A39-1A1E-0DCA565FA180}" dt="2020-12-11T15:59:28.402" v="1368" actId="14100"/>
        <pc:sldMkLst>
          <pc:docMk/>
          <pc:sldMk cId="1474993272" sldId="332"/>
        </pc:sldMkLst>
        <pc:spChg chg="mod">
          <ac:chgData name="Lisa Page" userId="S::lisa.page@sjasd.ca::28506a91-16db-4141-a5a3-3c1324d46e73" providerId="AD" clId="Web-{93E0B83B-A222-6A39-1A1E-0DCA565FA180}" dt="2020-12-11T15:59:20.637" v="1366" actId="1076"/>
          <ac:spMkLst>
            <pc:docMk/>
            <pc:sldMk cId="1474993272" sldId="332"/>
            <ac:spMk id="2" creationId="{1F82AC02-FE21-4C71-9473-6474E19D37C3}"/>
          </ac:spMkLst>
        </pc:spChg>
        <pc:spChg chg="mod">
          <ac:chgData name="Lisa Page" userId="S::lisa.page@sjasd.ca::28506a91-16db-4141-a5a3-3c1324d46e73" providerId="AD" clId="Web-{93E0B83B-A222-6A39-1A1E-0DCA565FA180}" dt="2020-12-11T15:59:28.402" v="1368" actId="14100"/>
          <ac:spMkLst>
            <pc:docMk/>
            <pc:sldMk cId="1474993272" sldId="332"/>
            <ac:spMk id="10" creationId="{8FFE4166-2FD8-45A1-B7AF-E9A42F0AC42E}"/>
          </ac:spMkLst>
        </pc:spChg>
        <pc:picChg chg="del mod">
          <ac:chgData name="Lisa Page" userId="S::lisa.page@sjasd.ca::28506a91-16db-4141-a5a3-3c1324d46e73" providerId="AD" clId="Web-{93E0B83B-A222-6A39-1A1E-0DCA565FA180}" dt="2020-12-11T15:45:13.794" v="212"/>
          <ac:picMkLst>
            <pc:docMk/>
            <pc:sldMk cId="1474993272" sldId="332"/>
            <ac:picMk id="4" creationId="{AF83F06F-7EBC-4C0C-A26A-ADCF07935A58}"/>
          </ac:picMkLst>
        </pc:picChg>
        <pc:picChg chg="add mod">
          <ac:chgData name="Lisa Page" userId="S::lisa.page@sjasd.ca::28506a91-16db-4141-a5a3-3c1324d46e73" providerId="AD" clId="Web-{93E0B83B-A222-6A39-1A1E-0DCA565FA180}" dt="2020-12-11T15:59:22.605" v="1367" actId="1076"/>
          <ac:picMkLst>
            <pc:docMk/>
            <pc:sldMk cId="1474993272" sldId="332"/>
            <ac:picMk id="6" creationId="{0B075AF8-A920-4399-AF77-DF17A660EDB6}"/>
          </ac:picMkLst>
        </pc:picChg>
        <pc:picChg chg="del">
          <ac:chgData name="Lisa Page" userId="S::lisa.page@sjasd.ca::28506a91-16db-4141-a5a3-3c1324d46e73" providerId="AD" clId="Web-{93E0B83B-A222-6A39-1A1E-0DCA565FA180}" dt="2020-12-11T15:45:19.153" v="215"/>
          <ac:picMkLst>
            <pc:docMk/>
            <pc:sldMk cId="1474993272" sldId="332"/>
            <ac:picMk id="25" creationId="{822A47D4-B705-4F56-A10F-969D4A0D320F}"/>
          </ac:picMkLst>
        </pc:picChg>
      </pc:sldChg>
      <pc:sldChg chg="delSp del">
        <pc:chgData name="Lisa Page" userId="S::lisa.page@sjasd.ca::28506a91-16db-4141-a5a3-3c1324d46e73" providerId="AD" clId="Web-{93E0B83B-A222-6A39-1A1E-0DCA565FA180}" dt="2020-12-11T15:59:51.731" v="1391"/>
        <pc:sldMkLst>
          <pc:docMk/>
          <pc:sldMk cId="3447290958" sldId="336"/>
        </pc:sldMkLst>
        <pc:picChg chg="del">
          <ac:chgData name="Lisa Page" userId="S::lisa.page@sjasd.ca::28506a91-16db-4141-a5a3-3c1324d46e73" providerId="AD" clId="Web-{93E0B83B-A222-6A39-1A1E-0DCA565FA180}" dt="2020-12-11T15:59:41.980" v="1389"/>
          <ac:picMkLst>
            <pc:docMk/>
            <pc:sldMk cId="3447290958" sldId="336"/>
            <ac:picMk id="68" creationId="{74D27FBD-C9AB-4C4D-A63C-C8DF6A4960ED}"/>
          </ac:picMkLst>
        </pc:picChg>
        <pc:picChg chg="del">
          <ac:chgData name="Lisa Page" userId="S::lisa.page@sjasd.ca::28506a91-16db-4141-a5a3-3c1324d46e73" providerId="AD" clId="Web-{93E0B83B-A222-6A39-1A1E-0DCA565FA180}" dt="2020-12-11T15:59:41.652" v="1388"/>
          <ac:picMkLst>
            <pc:docMk/>
            <pc:sldMk cId="3447290958" sldId="336"/>
            <ac:picMk id="69" creationId="{CD1F5C88-D59C-4DEE-9F2F-CD5D4BFA2DBC}"/>
          </ac:picMkLst>
        </pc:picChg>
        <pc:picChg chg="del">
          <ac:chgData name="Lisa Page" userId="S::lisa.page@sjasd.ca::28506a91-16db-4141-a5a3-3c1324d46e73" providerId="AD" clId="Web-{93E0B83B-A222-6A39-1A1E-0DCA565FA180}" dt="2020-12-11T15:59:41.449" v="1387"/>
          <ac:picMkLst>
            <pc:docMk/>
            <pc:sldMk cId="3447290958" sldId="336"/>
            <ac:picMk id="70" creationId="{DAA54859-C341-4044-9379-6232335439C8}"/>
          </ac:picMkLst>
        </pc:picChg>
        <pc:picChg chg="del">
          <ac:chgData name="Lisa Page" userId="S::lisa.page@sjasd.ca::28506a91-16db-4141-a5a3-3c1324d46e73" providerId="AD" clId="Web-{93E0B83B-A222-6A39-1A1E-0DCA565FA180}" dt="2020-12-11T15:59:41.152" v="1386"/>
          <ac:picMkLst>
            <pc:docMk/>
            <pc:sldMk cId="3447290958" sldId="336"/>
            <ac:picMk id="71" creationId="{79B8CD21-1861-40A2-8BA9-142A8A4F4A74}"/>
          </ac:picMkLst>
        </pc:picChg>
        <pc:picChg chg="del">
          <ac:chgData name="Lisa Page" userId="S::lisa.page@sjasd.ca::28506a91-16db-4141-a5a3-3c1324d46e73" providerId="AD" clId="Web-{93E0B83B-A222-6A39-1A1E-0DCA565FA180}" dt="2020-12-11T15:59:40.918" v="1385"/>
          <ac:picMkLst>
            <pc:docMk/>
            <pc:sldMk cId="3447290958" sldId="336"/>
            <ac:picMk id="72" creationId="{B43CEF71-A237-46BD-AEB2-87512D20F374}"/>
          </ac:picMkLst>
        </pc:picChg>
        <pc:picChg chg="del">
          <ac:chgData name="Lisa Page" userId="S::lisa.page@sjasd.ca::28506a91-16db-4141-a5a3-3c1324d46e73" providerId="AD" clId="Web-{93E0B83B-A222-6A39-1A1E-0DCA565FA180}" dt="2020-12-11T15:59:39.809" v="1384"/>
          <ac:picMkLst>
            <pc:docMk/>
            <pc:sldMk cId="3447290958" sldId="336"/>
            <ac:picMk id="73" creationId="{B0A096BD-9531-4C96-BE9D-CDB3C783B855}"/>
          </ac:picMkLst>
        </pc:picChg>
        <pc:picChg chg="del">
          <ac:chgData name="Lisa Page" userId="S::lisa.page@sjasd.ca::28506a91-16db-4141-a5a3-3c1324d46e73" providerId="AD" clId="Web-{93E0B83B-A222-6A39-1A1E-0DCA565FA180}" dt="2020-12-11T15:59:39.699" v="1383"/>
          <ac:picMkLst>
            <pc:docMk/>
            <pc:sldMk cId="3447290958" sldId="336"/>
            <ac:picMk id="74" creationId="{598090E1-C8D4-4B50-AF19-86651A0350C7}"/>
          </ac:picMkLst>
        </pc:picChg>
        <pc:picChg chg="del">
          <ac:chgData name="Lisa Page" userId="S::lisa.page@sjasd.ca::28506a91-16db-4141-a5a3-3c1324d46e73" providerId="AD" clId="Web-{93E0B83B-A222-6A39-1A1E-0DCA565FA180}" dt="2020-12-11T15:59:39.309" v="1382"/>
          <ac:picMkLst>
            <pc:docMk/>
            <pc:sldMk cId="3447290958" sldId="336"/>
            <ac:picMk id="75" creationId="{0383DEA8-55D9-43AC-B623-A73DFFC2F673}"/>
          </ac:picMkLst>
        </pc:picChg>
        <pc:picChg chg="del">
          <ac:chgData name="Lisa Page" userId="S::lisa.page@sjasd.ca::28506a91-16db-4141-a5a3-3c1324d46e73" providerId="AD" clId="Web-{93E0B83B-A222-6A39-1A1E-0DCA565FA180}" dt="2020-12-11T15:59:39.121" v="1381"/>
          <ac:picMkLst>
            <pc:docMk/>
            <pc:sldMk cId="3447290958" sldId="336"/>
            <ac:picMk id="76" creationId="{EE0D75C9-ECA7-49DD-A5A2-42C41E13089D}"/>
          </ac:picMkLst>
        </pc:picChg>
        <pc:picChg chg="del">
          <ac:chgData name="Lisa Page" userId="S::lisa.page@sjasd.ca::28506a91-16db-4141-a5a3-3c1324d46e73" providerId="AD" clId="Web-{93E0B83B-A222-6A39-1A1E-0DCA565FA180}" dt="2020-12-11T15:59:38.793" v="1380"/>
          <ac:picMkLst>
            <pc:docMk/>
            <pc:sldMk cId="3447290958" sldId="336"/>
            <ac:picMk id="77" creationId="{32B0122C-2374-41DC-9F4E-8A8895EC20AE}"/>
          </ac:picMkLst>
        </pc:picChg>
        <pc:picChg chg="del">
          <ac:chgData name="Lisa Page" userId="S::lisa.page@sjasd.ca::28506a91-16db-4141-a5a3-3c1324d46e73" providerId="AD" clId="Web-{93E0B83B-A222-6A39-1A1E-0DCA565FA180}" dt="2020-12-11T15:59:38.605" v="1379"/>
          <ac:picMkLst>
            <pc:docMk/>
            <pc:sldMk cId="3447290958" sldId="336"/>
            <ac:picMk id="78" creationId="{7D286A37-EE88-493E-B504-7DC143D8D23C}"/>
          </ac:picMkLst>
        </pc:picChg>
        <pc:picChg chg="del">
          <ac:chgData name="Lisa Page" userId="S::lisa.page@sjasd.ca::28506a91-16db-4141-a5a3-3c1324d46e73" providerId="AD" clId="Web-{93E0B83B-A222-6A39-1A1E-0DCA565FA180}" dt="2020-12-11T15:59:38.434" v="1378"/>
          <ac:picMkLst>
            <pc:docMk/>
            <pc:sldMk cId="3447290958" sldId="336"/>
            <ac:picMk id="79" creationId="{801BF6A8-393E-4E96-AE9E-09D1874B4F9E}"/>
          </ac:picMkLst>
        </pc:picChg>
        <pc:picChg chg="del">
          <ac:chgData name="Lisa Page" userId="S::lisa.page@sjasd.ca::28506a91-16db-4141-a5a3-3c1324d46e73" providerId="AD" clId="Web-{93E0B83B-A222-6A39-1A1E-0DCA565FA180}" dt="2020-12-11T15:59:38.262" v="1377"/>
          <ac:picMkLst>
            <pc:docMk/>
            <pc:sldMk cId="3447290958" sldId="336"/>
            <ac:picMk id="80" creationId="{A2B8AAD1-1388-4FDA-8958-DE8AB0AAE375}"/>
          </ac:picMkLst>
        </pc:picChg>
        <pc:picChg chg="del">
          <ac:chgData name="Lisa Page" userId="S::lisa.page@sjasd.ca::28506a91-16db-4141-a5a3-3c1324d46e73" providerId="AD" clId="Web-{93E0B83B-A222-6A39-1A1E-0DCA565FA180}" dt="2020-12-11T15:59:38.090" v="1376"/>
          <ac:picMkLst>
            <pc:docMk/>
            <pc:sldMk cId="3447290958" sldId="336"/>
            <ac:picMk id="81" creationId="{BBA90BC8-33DA-4ADE-9E13-BE5B05044350}"/>
          </ac:picMkLst>
        </pc:picChg>
        <pc:picChg chg="del">
          <ac:chgData name="Lisa Page" userId="S::lisa.page@sjasd.ca::28506a91-16db-4141-a5a3-3c1324d46e73" providerId="AD" clId="Web-{93E0B83B-A222-6A39-1A1E-0DCA565FA180}" dt="2020-12-11T15:59:37.918" v="1375"/>
          <ac:picMkLst>
            <pc:docMk/>
            <pc:sldMk cId="3447290958" sldId="336"/>
            <ac:picMk id="82" creationId="{25C0FAA0-150B-4346-B016-AF918AB3560D}"/>
          </ac:picMkLst>
        </pc:picChg>
        <pc:picChg chg="del">
          <ac:chgData name="Lisa Page" userId="S::lisa.page@sjasd.ca::28506a91-16db-4141-a5a3-3c1324d46e73" providerId="AD" clId="Web-{93E0B83B-A222-6A39-1A1E-0DCA565FA180}" dt="2020-12-11T15:59:37.715" v="1374"/>
          <ac:picMkLst>
            <pc:docMk/>
            <pc:sldMk cId="3447290958" sldId="336"/>
            <ac:picMk id="83" creationId="{4560B8D8-8D7A-40B3-B712-BE8C883CF827}"/>
          </ac:picMkLst>
        </pc:picChg>
        <pc:picChg chg="del">
          <ac:chgData name="Lisa Page" userId="S::lisa.page@sjasd.ca::28506a91-16db-4141-a5a3-3c1324d46e73" providerId="AD" clId="Web-{93E0B83B-A222-6A39-1A1E-0DCA565FA180}" dt="2020-12-11T15:59:37.605" v="1373"/>
          <ac:picMkLst>
            <pc:docMk/>
            <pc:sldMk cId="3447290958" sldId="336"/>
            <ac:picMk id="84" creationId="{5E352C43-39BA-49B2-B7E4-05742C6D6090}"/>
          </ac:picMkLst>
        </pc:picChg>
        <pc:picChg chg="del">
          <ac:chgData name="Lisa Page" userId="S::lisa.page@sjasd.ca::28506a91-16db-4141-a5a3-3c1324d46e73" providerId="AD" clId="Web-{93E0B83B-A222-6A39-1A1E-0DCA565FA180}" dt="2020-12-11T15:59:37.277" v="1372"/>
          <ac:picMkLst>
            <pc:docMk/>
            <pc:sldMk cId="3447290958" sldId="336"/>
            <ac:picMk id="85" creationId="{1C8EE7AF-CFDE-4540-9349-73C86C7D475F}"/>
          </ac:picMkLst>
        </pc:picChg>
        <pc:picChg chg="del">
          <ac:chgData name="Lisa Page" userId="S::lisa.page@sjasd.ca::28506a91-16db-4141-a5a3-3c1324d46e73" providerId="AD" clId="Web-{93E0B83B-A222-6A39-1A1E-0DCA565FA180}" dt="2020-12-11T15:59:36.980" v="1371"/>
          <ac:picMkLst>
            <pc:docMk/>
            <pc:sldMk cId="3447290958" sldId="336"/>
            <ac:picMk id="86" creationId="{0E204A9A-7D93-4685-B7B7-40AE062A44E8}"/>
          </ac:picMkLst>
        </pc:picChg>
        <pc:picChg chg="del">
          <ac:chgData name="Lisa Page" userId="S::lisa.page@sjasd.ca::28506a91-16db-4141-a5a3-3c1324d46e73" providerId="AD" clId="Web-{93E0B83B-A222-6A39-1A1E-0DCA565FA180}" dt="2020-12-11T15:59:35.824" v="1370"/>
          <ac:picMkLst>
            <pc:docMk/>
            <pc:sldMk cId="3447290958" sldId="336"/>
            <ac:picMk id="87" creationId="{868DFA0F-E7DC-4836-A434-27E8AA5815E4}"/>
          </ac:picMkLst>
        </pc:picChg>
        <pc:picChg chg="del">
          <ac:chgData name="Lisa Page" userId="S::lisa.page@sjasd.ca::28506a91-16db-4141-a5a3-3c1324d46e73" providerId="AD" clId="Web-{93E0B83B-A222-6A39-1A1E-0DCA565FA180}" dt="2020-12-11T15:59:34.855" v="1369"/>
          <ac:picMkLst>
            <pc:docMk/>
            <pc:sldMk cId="3447290958" sldId="336"/>
            <ac:picMk id="88" creationId="{E938E96B-2F6E-45E4-9622-DD339FE4A6D7}"/>
          </ac:picMkLst>
        </pc:picChg>
      </pc:sldChg>
      <pc:sldChg chg="addSp delSp modSp modNotes">
        <pc:chgData name="Lisa Page" userId="S::lisa.page@sjasd.ca::28506a91-16db-4141-a5a3-3c1324d46e73" providerId="AD" clId="Web-{93E0B83B-A222-6A39-1A1E-0DCA565FA180}" dt="2020-12-11T17:21:33.603" v="4258"/>
        <pc:sldMkLst>
          <pc:docMk/>
          <pc:sldMk cId="71457390" sldId="374"/>
        </pc:sldMkLst>
        <pc:spChg chg="mod">
          <ac:chgData name="Lisa Page" userId="S::lisa.page@sjasd.ca::28506a91-16db-4141-a5a3-3c1324d46e73" providerId="AD" clId="Web-{93E0B83B-A222-6A39-1A1E-0DCA565FA180}" dt="2020-12-11T17:21:33.603" v="4258"/>
          <ac:spMkLst>
            <pc:docMk/>
            <pc:sldMk cId="71457390" sldId="374"/>
            <ac:spMk id="3" creationId="{BFA02294-7002-6347-BD03-F6D435E893BC}"/>
          </ac:spMkLst>
        </pc:spChg>
        <pc:spChg chg="add del mod">
          <ac:chgData name="Lisa Page" userId="S::lisa.page@sjasd.ca::28506a91-16db-4141-a5a3-3c1324d46e73" providerId="AD" clId="Web-{93E0B83B-A222-6A39-1A1E-0DCA565FA180}" dt="2020-12-11T17:16:29.725" v="3779"/>
          <ac:spMkLst>
            <pc:docMk/>
            <pc:sldMk cId="71457390" sldId="374"/>
            <ac:spMk id="4" creationId="{4431473E-6053-4F9E-98F1-5E531ED1C540}"/>
          </ac:spMkLst>
        </pc:spChg>
        <pc:spChg chg="add mod">
          <ac:chgData name="Lisa Page" userId="S::lisa.page@sjasd.ca::28506a91-16db-4141-a5a3-3c1324d46e73" providerId="AD" clId="Web-{93E0B83B-A222-6A39-1A1E-0DCA565FA180}" dt="2020-12-11T17:20:36.399" v="4163" actId="14100"/>
          <ac:spMkLst>
            <pc:docMk/>
            <pc:sldMk cId="71457390" sldId="374"/>
            <ac:spMk id="5" creationId="{C9059AA8-7824-45F9-A638-27195C9DA65E}"/>
          </ac:spMkLst>
        </pc:spChg>
        <pc:spChg chg="del mod">
          <ac:chgData name="Lisa Page" userId="S::lisa.page@sjasd.ca::28506a91-16db-4141-a5a3-3c1324d46e73" providerId="AD" clId="Web-{93E0B83B-A222-6A39-1A1E-0DCA565FA180}" dt="2020-12-11T17:16:39.350" v="3783"/>
          <ac:spMkLst>
            <pc:docMk/>
            <pc:sldMk cId="71457390" sldId="374"/>
            <ac:spMk id="8" creationId="{E0CFEE26-4F2A-411A-96C7-E64333B81BD1}"/>
          </ac:spMkLst>
        </pc:spChg>
        <pc:picChg chg="del">
          <ac:chgData name="Lisa Page" userId="S::lisa.page@sjasd.ca::28506a91-16db-4141-a5a3-3c1324d46e73" providerId="AD" clId="Web-{93E0B83B-A222-6A39-1A1E-0DCA565FA180}" dt="2020-12-11T17:13:15.754" v="3301"/>
          <ac:picMkLst>
            <pc:docMk/>
            <pc:sldMk cId="71457390" sldId="374"/>
            <ac:picMk id="2" creationId="{A5FEE191-208F-4FEE-8ABD-18F3DF0BCB4A}"/>
          </ac:picMkLst>
        </pc:picChg>
      </pc:sldChg>
      <pc:sldChg chg="addSp delSp modSp modNotes">
        <pc:chgData name="Lisa Page" userId="S::lisa.page@sjasd.ca::28506a91-16db-4141-a5a3-3c1324d46e73" providerId="AD" clId="Web-{93E0B83B-A222-6A39-1A1E-0DCA565FA180}" dt="2020-12-11T21:45:47.495" v="5659" actId="20577"/>
        <pc:sldMkLst>
          <pc:docMk/>
          <pc:sldMk cId="3322231644" sldId="382"/>
        </pc:sldMkLst>
        <pc:spChg chg="add mod">
          <ac:chgData name="Lisa Page" userId="S::lisa.page@sjasd.ca::28506a91-16db-4141-a5a3-3c1324d46e73" providerId="AD" clId="Web-{93E0B83B-A222-6A39-1A1E-0DCA565FA180}" dt="2020-12-11T21:45:47.213" v="5652" actId="20577"/>
          <ac:spMkLst>
            <pc:docMk/>
            <pc:sldMk cId="3322231644" sldId="382"/>
            <ac:spMk id="2" creationId="{D9FABC06-0888-4515-9F01-881C8D2586F5}"/>
          </ac:spMkLst>
        </pc:spChg>
        <pc:spChg chg="mod">
          <ac:chgData name="Lisa Page" userId="S::lisa.page@sjasd.ca::28506a91-16db-4141-a5a3-3c1324d46e73" providerId="AD" clId="Web-{93E0B83B-A222-6A39-1A1E-0DCA565FA180}" dt="2020-12-11T21:28:19.877" v="5182"/>
          <ac:spMkLst>
            <pc:docMk/>
            <pc:sldMk cId="3322231644" sldId="382"/>
            <ac:spMk id="3" creationId="{BFA02294-7002-6347-BD03-F6D435E893BC}"/>
          </ac:spMkLst>
        </pc:spChg>
        <pc:spChg chg="del">
          <ac:chgData name="Lisa Page" userId="S::lisa.page@sjasd.ca::28506a91-16db-4141-a5a3-3c1324d46e73" providerId="AD" clId="Web-{93E0B83B-A222-6A39-1A1E-0DCA565FA180}" dt="2020-12-11T21:28:33.471" v="5185"/>
          <ac:spMkLst>
            <pc:docMk/>
            <pc:sldMk cId="3322231644" sldId="382"/>
            <ac:spMk id="5" creationId="{B87AF484-7ED6-45FF-864D-9D42A750A38A}"/>
          </ac:spMkLst>
        </pc:spChg>
        <pc:spChg chg="del">
          <ac:chgData name="Lisa Page" userId="S::lisa.page@sjasd.ca::28506a91-16db-4141-a5a3-3c1324d46e73" providerId="AD" clId="Web-{93E0B83B-A222-6A39-1A1E-0DCA565FA180}" dt="2020-12-11T21:28:39.315" v="5187"/>
          <ac:spMkLst>
            <pc:docMk/>
            <pc:sldMk cId="3322231644" sldId="382"/>
            <ac:spMk id="6" creationId="{22244048-8BD8-4A46-A04D-AF76153F1B59}"/>
          </ac:spMkLst>
        </pc:spChg>
        <pc:spChg chg="del">
          <ac:chgData name="Lisa Page" userId="S::lisa.page@sjasd.ca::28506a91-16db-4141-a5a3-3c1324d46e73" providerId="AD" clId="Web-{93E0B83B-A222-6A39-1A1E-0DCA565FA180}" dt="2020-12-11T21:28:29.408" v="5184"/>
          <ac:spMkLst>
            <pc:docMk/>
            <pc:sldMk cId="3322231644" sldId="382"/>
            <ac:spMk id="7" creationId="{3E096D8A-C975-4868-B764-6FC332C69486}"/>
          </ac:spMkLst>
        </pc:spChg>
        <pc:spChg chg="mod">
          <ac:chgData name="Lisa Page" userId="S::lisa.page@sjasd.ca::28506a91-16db-4141-a5a3-3c1324d46e73" providerId="AD" clId="Web-{93E0B83B-A222-6A39-1A1E-0DCA565FA180}" dt="2020-12-11T21:38:36.556" v="5608" actId="1076"/>
          <ac:spMkLst>
            <pc:docMk/>
            <pc:sldMk cId="3322231644" sldId="382"/>
            <ac:spMk id="11" creationId="{63B9ADBD-A29A-45C0-89FB-6B6A1623CDE3}"/>
          </ac:spMkLst>
        </pc:spChg>
        <pc:spChg chg="add del mod">
          <ac:chgData name="Lisa Page" userId="S::lisa.page@sjasd.ca::28506a91-16db-4141-a5a3-3c1324d46e73" providerId="AD" clId="Web-{93E0B83B-A222-6A39-1A1E-0DCA565FA180}" dt="2020-12-11T21:36:58.113" v="5564"/>
          <ac:spMkLst>
            <pc:docMk/>
            <pc:sldMk cId="3322231644" sldId="382"/>
            <ac:spMk id="12" creationId="{EE3F64AD-A1F6-48E4-87B5-B6AB1C249A03}"/>
          </ac:spMkLst>
        </pc:spChg>
        <pc:spChg chg="add mod">
          <ac:chgData name="Lisa Page" userId="S::lisa.page@sjasd.ca::28506a91-16db-4141-a5a3-3c1324d46e73" providerId="AD" clId="Web-{93E0B83B-A222-6A39-1A1E-0DCA565FA180}" dt="2020-12-11T21:45:47.448" v="5657" actId="20577"/>
          <ac:spMkLst>
            <pc:docMk/>
            <pc:sldMk cId="3322231644" sldId="382"/>
            <ac:spMk id="13" creationId="{C211A8AE-EDF6-4287-9DD5-EA0CE6C2619C}"/>
          </ac:spMkLst>
        </pc:spChg>
        <pc:spChg chg="add mod">
          <ac:chgData name="Lisa Page" userId="S::lisa.page@sjasd.ca::28506a91-16db-4141-a5a3-3c1324d46e73" providerId="AD" clId="Web-{93E0B83B-A222-6A39-1A1E-0DCA565FA180}" dt="2020-12-11T21:45:47.495" v="5659" actId="20577"/>
          <ac:spMkLst>
            <pc:docMk/>
            <pc:sldMk cId="3322231644" sldId="382"/>
            <ac:spMk id="14" creationId="{25A2435D-3BCE-428F-86F2-268BE0E98C25}"/>
          </ac:spMkLst>
        </pc:spChg>
        <pc:spChg chg="mod">
          <ac:chgData name="Lisa Page" userId="S::lisa.page@sjasd.ca::28506a91-16db-4141-a5a3-3c1324d46e73" providerId="AD" clId="Web-{93E0B83B-A222-6A39-1A1E-0DCA565FA180}" dt="2020-12-11T21:28:16.158" v="5181"/>
          <ac:spMkLst>
            <pc:docMk/>
            <pc:sldMk cId="3322231644" sldId="382"/>
            <ac:spMk id="22" creationId="{5426E6A3-570D-9245-B1C4-C4CA4683A894}"/>
          </ac:spMkLst>
        </pc:spChg>
        <pc:picChg chg="del">
          <ac:chgData name="Lisa Page" userId="S::lisa.page@sjasd.ca::28506a91-16db-4141-a5a3-3c1324d46e73" providerId="AD" clId="Web-{93E0B83B-A222-6A39-1A1E-0DCA565FA180}" dt="2020-12-11T21:28:23.768" v="5183"/>
          <ac:picMkLst>
            <pc:docMk/>
            <pc:sldMk cId="3322231644" sldId="382"/>
            <ac:picMk id="4" creationId="{9C41533A-0DA8-4122-8EA1-2A95BD0B19B1}"/>
          </ac:picMkLst>
        </pc:picChg>
        <pc:picChg chg="del">
          <ac:chgData name="Lisa Page" userId="S::lisa.page@sjasd.ca::28506a91-16db-4141-a5a3-3c1324d46e73" providerId="AD" clId="Web-{93E0B83B-A222-6A39-1A1E-0DCA565FA180}" dt="2020-12-11T21:28:37.002" v="5186"/>
          <ac:picMkLst>
            <pc:docMk/>
            <pc:sldMk cId="3322231644" sldId="382"/>
            <ac:picMk id="8" creationId="{6C18CC49-17DC-4414-993B-AC96F5B33E64}"/>
          </ac:picMkLst>
        </pc:picChg>
      </pc:sldChg>
      <pc:sldChg chg="addSp delSp modSp modNotes">
        <pc:chgData name="Lisa Page" userId="S::lisa.page@sjasd.ca::28506a91-16db-4141-a5a3-3c1324d46e73" providerId="AD" clId="Web-{93E0B83B-A222-6A39-1A1E-0DCA565FA180}" dt="2020-12-11T21:42:24.463" v="5651"/>
        <pc:sldMkLst>
          <pc:docMk/>
          <pc:sldMk cId="2025540212" sldId="389"/>
        </pc:sldMkLst>
        <pc:spChg chg="mod">
          <ac:chgData name="Lisa Page" userId="S::lisa.page@sjasd.ca::28506a91-16db-4141-a5a3-3c1324d46e73" providerId="AD" clId="Web-{93E0B83B-A222-6A39-1A1E-0DCA565FA180}" dt="2020-12-11T20:59:51.341" v="4776"/>
          <ac:spMkLst>
            <pc:docMk/>
            <pc:sldMk cId="2025540212" sldId="389"/>
            <ac:spMk id="3" creationId="{BFA02294-7002-6347-BD03-F6D435E893BC}"/>
          </ac:spMkLst>
        </pc:spChg>
        <pc:spChg chg="mod">
          <ac:chgData name="Lisa Page" userId="S::lisa.page@sjasd.ca::28506a91-16db-4141-a5a3-3c1324d46e73" providerId="AD" clId="Web-{93E0B83B-A222-6A39-1A1E-0DCA565FA180}" dt="2020-12-11T21:40:23.900" v="5626" actId="20577"/>
          <ac:spMkLst>
            <pc:docMk/>
            <pc:sldMk cId="2025540212" sldId="389"/>
            <ac:spMk id="4" creationId="{F3857C70-6F07-3A4E-91D0-3B2F2CA78D55}"/>
          </ac:spMkLst>
        </pc:spChg>
        <pc:spChg chg="del">
          <ac:chgData name="Lisa Page" userId="S::lisa.page@sjasd.ca::28506a91-16db-4141-a5a3-3c1324d46e73" providerId="AD" clId="Web-{93E0B83B-A222-6A39-1A1E-0DCA565FA180}" dt="2020-12-11T21:39:58.119" v="5610"/>
          <ac:spMkLst>
            <pc:docMk/>
            <pc:sldMk cId="2025540212" sldId="389"/>
            <ac:spMk id="6" creationId="{1C5177A0-9E2C-4F65-AC6E-79FCA44B30C6}"/>
          </ac:spMkLst>
        </pc:spChg>
        <pc:spChg chg="mod">
          <ac:chgData name="Lisa Page" userId="S::lisa.page@sjasd.ca::28506a91-16db-4141-a5a3-3c1324d46e73" providerId="AD" clId="Web-{93E0B83B-A222-6A39-1A1E-0DCA565FA180}" dt="2020-12-11T21:40:03.681" v="5611" actId="1076"/>
          <ac:spMkLst>
            <pc:docMk/>
            <pc:sldMk cId="2025540212" sldId="389"/>
            <ac:spMk id="11" creationId="{9AFB9125-802D-40E1-916A-C142B2935C27}"/>
          </ac:spMkLst>
        </pc:spChg>
        <pc:spChg chg="mod">
          <ac:chgData name="Lisa Page" userId="S::lisa.page@sjasd.ca::28506a91-16db-4141-a5a3-3c1324d46e73" providerId="AD" clId="Web-{93E0B83B-A222-6A39-1A1E-0DCA565FA180}" dt="2020-12-11T21:00:06.576" v="4779" actId="20577"/>
          <ac:spMkLst>
            <pc:docMk/>
            <pc:sldMk cId="2025540212" sldId="389"/>
            <ac:spMk id="13" creationId="{26F8FAC3-9C16-438E-8099-65CBE71F8B40}"/>
          </ac:spMkLst>
        </pc:spChg>
        <pc:spChg chg="mod">
          <ac:chgData name="Lisa Page" userId="S::lisa.page@sjasd.ca::28506a91-16db-4141-a5a3-3c1324d46e73" providerId="AD" clId="Web-{93E0B83B-A222-6A39-1A1E-0DCA565FA180}" dt="2020-12-11T20:59:54.607" v="4777"/>
          <ac:spMkLst>
            <pc:docMk/>
            <pc:sldMk cId="2025540212" sldId="389"/>
            <ac:spMk id="15" creationId="{1E2A18AE-F6CC-6441-99BF-C85193C54F40}"/>
          </ac:spMkLst>
        </pc:spChg>
        <pc:spChg chg="mod">
          <ac:chgData name="Lisa Page" userId="S::lisa.page@sjasd.ca::28506a91-16db-4141-a5a3-3c1324d46e73" providerId="AD" clId="Web-{93E0B83B-A222-6A39-1A1E-0DCA565FA180}" dt="2020-12-11T20:59:48.122" v="4775"/>
          <ac:spMkLst>
            <pc:docMk/>
            <pc:sldMk cId="2025540212" sldId="389"/>
            <ac:spMk id="21" creationId="{6A29DAF6-3D2E-0B46-938E-DF6463C6D40D}"/>
          </ac:spMkLst>
        </pc:spChg>
        <pc:spChg chg="mod">
          <ac:chgData name="Lisa Page" userId="S::lisa.page@sjasd.ca::28506a91-16db-4141-a5a3-3c1324d46e73" providerId="AD" clId="Web-{93E0B83B-A222-6A39-1A1E-0DCA565FA180}" dt="2020-12-11T20:59:45.169" v="4774"/>
          <ac:spMkLst>
            <pc:docMk/>
            <pc:sldMk cId="2025540212" sldId="389"/>
            <ac:spMk id="22" creationId="{5426E6A3-570D-9245-B1C4-C4CA4683A894}"/>
          </ac:spMkLst>
        </pc:spChg>
        <pc:spChg chg="mod">
          <ac:chgData name="Lisa Page" userId="S::lisa.page@sjasd.ca::28506a91-16db-4141-a5a3-3c1324d46e73" providerId="AD" clId="Web-{93E0B83B-A222-6A39-1A1E-0DCA565FA180}" dt="2020-12-11T20:59:59.419" v="4778"/>
          <ac:spMkLst>
            <pc:docMk/>
            <pc:sldMk cId="2025540212" sldId="389"/>
            <ac:spMk id="33" creationId="{EB168FE5-8D98-4783-9F5F-70E38FA06745}"/>
          </ac:spMkLst>
        </pc:spChg>
        <pc:picChg chg="add mod">
          <ac:chgData name="Lisa Page" userId="S::lisa.page@sjasd.ca::28506a91-16db-4141-a5a3-3c1324d46e73" providerId="AD" clId="Web-{93E0B83B-A222-6A39-1A1E-0DCA565FA180}" dt="2020-12-11T21:40:39.775" v="5634" actId="1076"/>
          <ac:picMkLst>
            <pc:docMk/>
            <pc:sldMk cId="2025540212" sldId="389"/>
            <ac:picMk id="2" creationId="{E1496B3C-4CB9-40EF-A54E-972510B5D973}"/>
          </ac:picMkLst>
        </pc:picChg>
        <pc:picChg chg="add mod">
          <ac:chgData name="Lisa Page" userId="S::lisa.page@sjasd.ca::28506a91-16db-4141-a5a3-3c1324d46e73" providerId="AD" clId="Web-{93E0B83B-A222-6A39-1A1E-0DCA565FA180}" dt="2020-12-11T21:41:45.666" v="5648" actId="1076"/>
          <ac:picMkLst>
            <pc:docMk/>
            <pc:sldMk cId="2025540212" sldId="389"/>
            <ac:picMk id="5" creationId="{C860E8D4-A7B5-4576-A204-252F74FDD5DE}"/>
          </ac:picMkLst>
        </pc:picChg>
        <pc:picChg chg="del">
          <ac:chgData name="Lisa Page" userId="S::lisa.page@sjasd.ca::28506a91-16db-4141-a5a3-3c1324d46e73" providerId="AD" clId="Web-{93E0B83B-A222-6A39-1A1E-0DCA565FA180}" dt="2020-12-11T19:48:56.692" v="4674"/>
          <ac:picMkLst>
            <pc:docMk/>
            <pc:sldMk cId="2025540212" sldId="389"/>
            <ac:picMk id="12" creationId="{7AB149D2-8C24-436A-8E31-74910649E96F}"/>
          </ac:picMkLst>
        </pc:picChg>
      </pc:sldChg>
      <pc:sldChg chg="addSp delSp modSp modNotes">
        <pc:chgData name="Lisa Page" userId="S::lisa.page@sjasd.ca::28506a91-16db-4141-a5a3-3c1324d46e73" providerId="AD" clId="Web-{93E0B83B-A222-6A39-1A1E-0DCA565FA180}" dt="2020-12-11T19:54:21.505" v="4773"/>
        <pc:sldMkLst>
          <pc:docMk/>
          <pc:sldMk cId="664988624" sldId="400"/>
        </pc:sldMkLst>
        <pc:spChg chg="mod">
          <ac:chgData name="Lisa Page" userId="S::lisa.page@sjasd.ca::28506a91-16db-4141-a5a3-3c1324d46e73" providerId="AD" clId="Web-{93E0B83B-A222-6A39-1A1E-0DCA565FA180}" dt="2020-12-11T19:49:32.942" v="4677"/>
          <ac:spMkLst>
            <pc:docMk/>
            <pc:sldMk cId="664988624" sldId="400"/>
            <ac:spMk id="3" creationId="{BFA02294-7002-6347-BD03-F6D435E893BC}"/>
          </ac:spMkLst>
        </pc:spChg>
        <pc:spChg chg="add del mod">
          <ac:chgData name="Lisa Page" userId="S::lisa.page@sjasd.ca::28506a91-16db-4141-a5a3-3c1324d46e73" providerId="AD" clId="Web-{93E0B83B-A222-6A39-1A1E-0DCA565FA180}" dt="2020-12-11T19:44:35.957" v="4315"/>
          <ac:spMkLst>
            <pc:docMk/>
            <pc:sldMk cId="664988624" sldId="400"/>
            <ac:spMk id="4" creationId="{94ED0940-E5F7-4282-B99C-E30FDB23343C}"/>
          </ac:spMkLst>
        </pc:spChg>
        <pc:spChg chg="add mod">
          <ac:chgData name="Lisa Page" userId="S::lisa.page@sjasd.ca::28506a91-16db-4141-a5a3-3c1324d46e73" providerId="AD" clId="Web-{93E0B83B-A222-6A39-1A1E-0DCA565FA180}" dt="2020-12-11T19:53:51.552" v="4716" actId="20577"/>
          <ac:spMkLst>
            <pc:docMk/>
            <pc:sldMk cId="664988624" sldId="400"/>
            <ac:spMk id="6" creationId="{AAEC9D6D-79ED-48FF-A0BB-3B80366F8787}"/>
          </ac:spMkLst>
        </pc:spChg>
        <pc:spChg chg="mod">
          <ac:chgData name="Lisa Page" userId="S::lisa.page@sjasd.ca::28506a91-16db-4141-a5a3-3c1324d46e73" providerId="AD" clId="Web-{93E0B83B-A222-6A39-1A1E-0DCA565FA180}" dt="2020-12-11T19:49:36.270" v="4678"/>
          <ac:spMkLst>
            <pc:docMk/>
            <pc:sldMk cId="664988624" sldId="400"/>
            <ac:spMk id="22" creationId="{5426E6A3-570D-9245-B1C4-C4CA4683A894}"/>
          </ac:spMkLst>
        </pc:spChg>
        <pc:picChg chg="del">
          <ac:chgData name="Lisa Page" userId="S::lisa.page@sjasd.ca::28506a91-16db-4141-a5a3-3c1324d46e73" providerId="AD" clId="Web-{93E0B83B-A222-6A39-1A1E-0DCA565FA180}" dt="2020-12-11T19:44:10.082" v="4306"/>
          <ac:picMkLst>
            <pc:docMk/>
            <pc:sldMk cId="664988624" sldId="400"/>
            <ac:picMk id="2" creationId="{284999F3-9BE4-4088-B9FD-5DB41BEF6075}"/>
          </ac:picMkLst>
        </pc:picChg>
        <pc:picChg chg="add mod">
          <ac:chgData name="Lisa Page" userId="S::lisa.page@sjasd.ca::28506a91-16db-4141-a5a3-3c1324d46e73" providerId="AD" clId="Web-{93E0B83B-A222-6A39-1A1E-0DCA565FA180}" dt="2020-12-11T19:52:26.114" v="4689" actId="1076"/>
          <ac:picMkLst>
            <pc:docMk/>
            <pc:sldMk cId="664988624" sldId="400"/>
            <ac:picMk id="5" creationId="{2C67C90C-518C-4244-984F-6EAFC92E6C61}"/>
          </ac:picMkLst>
        </pc:picChg>
      </pc:sldChg>
      <pc:sldChg chg="modSp">
        <pc:chgData name="Lisa Page" userId="S::lisa.page@sjasd.ca::28506a91-16db-4141-a5a3-3c1324d46e73" providerId="AD" clId="Web-{93E0B83B-A222-6A39-1A1E-0DCA565FA180}" dt="2020-12-11T19:49:45.208" v="4680"/>
        <pc:sldMkLst>
          <pc:docMk/>
          <pc:sldMk cId="4070120164" sldId="410"/>
        </pc:sldMkLst>
        <pc:spChg chg="mod">
          <ac:chgData name="Lisa Page" userId="S::lisa.page@sjasd.ca::28506a91-16db-4141-a5a3-3c1324d46e73" providerId="AD" clId="Web-{93E0B83B-A222-6A39-1A1E-0DCA565FA180}" dt="2020-12-11T19:49:45.208" v="4680"/>
          <ac:spMkLst>
            <pc:docMk/>
            <pc:sldMk cId="4070120164" sldId="410"/>
            <ac:spMk id="3" creationId="{BFA02294-7002-6347-BD03-F6D435E893BC}"/>
          </ac:spMkLst>
        </pc:spChg>
        <pc:spChg chg="mod">
          <ac:chgData name="Lisa Page" userId="S::lisa.page@sjasd.ca::28506a91-16db-4141-a5a3-3c1324d46e73" providerId="AD" clId="Web-{93E0B83B-A222-6A39-1A1E-0DCA565FA180}" dt="2020-12-11T19:49:42.598" v="4679"/>
          <ac:spMkLst>
            <pc:docMk/>
            <pc:sldMk cId="4070120164" sldId="410"/>
            <ac:spMk id="22" creationId="{5426E6A3-570D-9245-B1C4-C4CA4683A894}"/>
          </ac:spMkLst>
        </pc:spChg>
      </pc:sldChg>
      <pc:sldChg chg="del">
        <pc:chgData name="Lisa Page" userId="S::lisa.page@sjasd.ca::28506a91-16db-4141-a5a3-3c1324d46e73" providerId="AD" clId="Web-{93E0B83B-A222-6A39-1A1E-0DCA565FA180}" dt="2020-12-11T21:22:15.283" v="5164"/>
        <pc:sldMkLst>
          <pc:docMk/>
          <pc:sldMk cId="3256335963" sldId="424"/>
        </pc:sldMkLst>
      </pc:sldChg>
      <pc:sldChg chg="del">
        <pc:chgData name="Lisa Page" userId="S::lisa.page@sjasd.ca::28506a91-16db-4141-a5a3-3c1324d46e73" providerId="AD" clId="Web-{93E0B83B-A222-6A39-1A1E-0DCA565FA180}" dt="2020-12-11T21:22:18.329" v="5165"/>
        <pc:sldMkLst>
          <pc:docMk/>
          <pc:sldMk cId="2292912350" sldId="425"/>
        </pc:sldMkLst>
      </pc:sldChg>
      <pc:sldChg chg="del">
        <pc:chgData name="Lisa Page" userId="S::lisa.page@sjasd.ca::28506a91-16db-4141-a5a3-3c1324d46e73" providerId="AD" clId="Web-{93E0B83B-A222-6A39-1A1E-0DCA565FA180}" dt="2020-12-11T21:22:20.689" v="5166"/>
        <pc:sldMkLst>
          <pc:docMk/>
          <pc:sldMk cId="2209522911" sldId="426"/>
        </pc:sldMkLst>
      </pc:sldChg>
      <pc:sldChg chg="del">
        <pc:chgData name="Lisa Page" userId="S::lisa.page@sjasd.ca::28506a91-16db-4141-a5a3-3c1324d46e73" providerId="AD" clId="Web-{93E0B83B-A222-6A39-1A1E-0DCA565FA180}" dt="2020-12-11T21:22:25.142" v="5168"/>
        <pc:sldMkLst>
          <pc:docMk/>
          <pc:sldMk cId="1932781102" sldId="427"/>
        </pc:sldMkLst>
      </pc:sldChg>
      <pc:sldChg chg="del">
        <pc:chgData name="Lisa Page" userId="S::lisa.page@sjasd.ca::28506a91-16db-4141-a5a3-3c1324d46e73" providerId="AD" clId="Web-{93E0B83B-A222-6A39-1A1E-0DCA565FA180}" dt="2020-12-11T21:22:22.892" v="5167"/>
        <pc:sldMkLst>
          <pc:docMk/>
          <pc:sldMk cId="2371204746" sldId="428"/>
        </pc:sldMkLst>
      </pc:sldChg>
      <pc:sldChg chg="addSp modSp modNotes">
        <pc:chgData name="Lisa Page" userId="S::lisa.page@sjasd.ca::28506a91-16db-4141-a5a3-3c1324d46e73" providerId="AD" clId="Web-{93E0B83B-A222-6A39-1A1E-0DCA565FA180}" dt="2020-12-11T21:06:22.862" v="5078"/>
        <pc:sldMkLst>
          <pc:docMk/>
          <pc:sldMk cId="4045473041" sldId="429"/>
        </pc:sldMkLst>
        <pc:spChg chg="add mod">
          <ac:chgData name="Lisa Page" userId="S::lisa.page@sjasd.ca::28506a91-16db-4141-a5a3-3c1324d46e73" providerId="AD" clId="Web-{93E0B83B-A222-6A39-1A1E-0DCA565FA180}" dt="2020-12-11T21:05:16.049" v="5031" actId="20577"/>
          <ac:spMkLst>
            <pc:docMk/>
            <pc:sldMk cId="4045473041" sldId="429"/>
            <ac:spMk id="2" creationId="{8A7292EB-1D28-4EF4-9A89-079EFBB35C04}"/>
          </ac:spMkLst>
        </pc:spChg>
        <pc:spChg chg="mod">
          <ac:chgData name="Lisa Page" userId="S::lisa.page@sjasd.ca::28506a91-16db-4141-a5a3-3c1324d46e73" providerId="AD" clId="Web-{93E0B83B-A222-6A39-1A1E-0DCA565FA180}" dt="2020-12-11T21:00:32.904" v="4783"/>
          <ac:spMkLst>
            <pc:docMk/>
            <pc:sldMk cId="4045473041" sldId="429"/>
            <ac:spMk id="3" creationId="{BFA02294-7002-6347-BD03-F6D435E893BC}"/>
          </ac:spMkLst>
        </pc:spChg>
        <pc:spChg chg="mod">
          <ac:chgData name="Lisa Page" userId="S::lisa.page@sjasd.ca::28506a91-16db-4141-a5a3-3c1324d46e73" providerId="AD" clId="Web-{93E0B83B-A222-6A39-1A1E-0DCA565FA180}" dt="2020-12-11T21:04:28.783" v="4921" actId="1076"/>
          <ac:spMkLst>
            <pc:docMk/>
            <pc:sldMk cId="4045473041" sldId="429"/>
            <ac:spMk id="4" creationId="{E540026A-9F5B-44E3-89CC-3223D635B4E0}"/>
          </ac:spMkLst>
        </pc:spChg>
        <pc:spChg chg="mod">
          <ac:chgData name="Lisa Page" userId="S::lisa.page@sjasd.ca::28506a91-16db-4141-a5a3-3c1324d46e73" providerId="AD" clId="Web-{93E0B83B-A222-6A39-1A1E-0DCA565FA180}" dt="2020-12-11T21:00:30.076" v="4782"/>
          <ac:spMkLst>
            <pc:docMk/>
            <pc:sldMk cId="4045473041" sldId="429"/>
            <ac:spMk id="22" creationId="{5426E6A3-570D-9245-B1C4-C4CA4683A894}"/>
          </ac:spMkLst>
        </pc:spChg>
        <pc:picChg chg="add mod">
          <ac:chgData name="Lisa Page" userId="S::lisa.page@sjasd.ca::28506a91-16db-4141-a5a3-3c1324d46e73" providerId="AD" clId="Web-{93E0B83B-A222-6A39-1A1E-0DCA565FA180}" dt="2020-12-11T21:04:32.236" v="4922" actId="14100"/>
          <ac:picMkLst>
            <pc:docMk/>
            <pc:sldMk cId="4045473041" sldId="429"/>
            <ac:picMk id="5" creationId="{3AEAB973-96B7-48B2-82BB-69DC14593DA6}"/>
          </ac:picMkLst>
        </pc:picChg>
      </pc:sldChg>
      <pc:sldChg chg="add del">
        <pc:chgData name="Lisa Page" userId="S::lisa.page@sjasd.ca::28506a91-16db-4141-a5a3-3c1324d46e73" providerId="AD" clId="Web-{93E0B83B-A222-6A39-1A1E-0DCA565FA180}" dt="2020-12-11T21:22:35.939" v="5170"/>
        <pc:sldMkLst>
          <pc:docMk/>
          <pc:sldMk cId="655487660" sldId="430"/>
        </pc:sldMkLst>
      </pc:sldChg>
      <pc:sldChg chg="del">
        <pc:chgData name="Lisa Page" userId="S::lisa.page@sjasd.ca::28506a91-16db-4141-a5a3-3c1324d46e73" providerId="AD" clId="Web-{93E0B83B-A222-6A39-1A1E-0DCA565FA180}" dt="2020-12-11T15:43:41.867" v="160"/>
        <pc:sldMkLst>
          <pc:docMk/>
          <pc:sldMk cId="673490281" sldId="433"/>
        </pc:sldMkLst>
      </pc:sldChg>
      <pc:sldChg chg="addSp delSp modSp modNotes">
        <pc:chgData name="Lisa Page" userId="S::lisa.page@sjasd.ca::28506a91-16db-4141-a5a3-3c1324d46e73" providerId="AD" clId="Web-{93E0B83B-A222-6A39-1A1E-0DCA565FA180}" dt="2020-12-11T15:52:32.693" v="370"/>
        <pc:sldMkLst>
          <pc:docMk/>
          <pc:sldMk cId="1924489661" sldId="436"/>
        </pc:sldMkLst>
        <pc:spChg chg="mod">
          <ac:chgData name="Lisa Page" userId="S::lisa.page@sjasd.ca::28506a91-16db-4141-a5a3-3c1324d46e73" providerId="AD" clId="Web-{93E0B83B-A222-6A39-1A1E-0DCA565FA180}" dt="2020-12-11T15:41:43.751" v="80" actId="1076"/>
          <ac:spMkLst>
            <pc:docMk/>
            <pc:sldMk cId="1924489661" sldId="436"/>
            <ac:spMk id="5" creationId="{87131409-DFFB-4BD1-8D58-B8E859572984}"/>
          </ac:spMkLst>
        </pc:spChg>
        <pc:spChg chg="mod">
          <ac:chgData name="Lisa Page" userId="S::lisa.page@sjasd.ca::28506a91-16db-4141-a5a3-3c1324d46e73" providerId="AD" clId="Web-{93E0B83B-A222-6A39-1A1E-0DCA565FA180}" dt="2020-12-11T15:41:46.110" v="81" actId="1076"/>
          <ac:spMkLst>
            <pc:docMk/>
            <pc:sldMk cId="1924489661" sldId="436"/>
            <ac:spMk id="6" creationId="{78521365-9D73-4C63-8B58-60C9579426D7}"/>
          </ac:spMkLst>
        </pc:spChg>
        <pc:spChg chg="add mod">
          <ac:chgData name="Lisa Page" userId="S::lisa.page@sjasd.ca::28506a91-16db-4141-a5a3-3c1324d46e73" providerId="AD" clId="Web-{93E0B83B-A222-6A39-1A1E-0DCA565FA180}" dt="2020-12-11T15:42:36.410" v="156" actId="14100"/>
          <ac:spMkLst>
            <pc:docMk/>
            <pc:sldMk cId="1924489661" sldId="436"/>
            <ac:spMk id="12" creationId="{F433E7CB-E623-40E0-9022-9310B8A10BCC}"/>
          </ac:spMkLst>
        </pc:spChg>
        <pc:picChg chg="del">
          <ac:chgData name="Lisa Page" userId="S::lisa.page@sjasd.ca::28506a91-16db-4141-a5a3-3c1324d46e73" providerId="AD" clId="Web-{93E0B83B-A222-6A39-1A1E-0DCA565FA180}" dt="2020-12-11T15:41:18.812" v="73"/>
          <ac:picMkLst>
            <pc:docMk/>
            <pc:sldMk cId="1924489661" sldId="436"/>
            <ac:picMk id="2" creationId="{3829F0A5-BBB6-4EEC-B493-DE2704C3E4C6}"/>
          </ac:picMkLst>
        </pc:picChg>
        <pc:picChg chg="add mod">
          <ac:chgData name="Lisa Page" userId="S::lisa.page@sjasd.ca::28506a91-16db-4141-a5a3-3c1324d46e73" providerId="AD" clId="Web-{93E0B83B-A222-6A39-1A1E-0DCA565FA180}" dt="2020-12-11T15:41:33.578" v="77" actId="1076"/>
          <ac:picMkLst>
            <pc:docMk/>
            <pc:sldMk cId="1924489661" sldId="436"/>
            <ac:picMk id="4" creationId="{8201DEF2-5B37-4C2A-9516-F5BDF6182C2B}"/>
          </ac:picMkLst>
        </pc:picChg>
        <pc:picChg chg="add del">
          <ac:chgData name="Lisa Page" userId="S::lisa.page@sjasd.ca::28506a91-16db-4141-a5a3-3c1324d46e73" providerId="AD" clId="Web-{93E0B83B-A222-6A39-1A1E-0DCA565FA180}" dt="2020-12-11T15:42:13.471" v="83"/>
          <ac:picMkLst>
            <pc:docMk/>
            <pc:sldMk cId="1924489661" sldId="436"/>
            <ac:picMk id="7" creationId="{D0F4ACE0-1A47-4262-9FEF-6886ED8C8D26}"/>
          </ac:picMkLst>
        </pc:picChg>
      </pc:sldChg>
      <pc:sldChg chg="del">
        <pc:chgData name="Lisa Page" userId="S::lisa.page@sjasd.ca::28506a91-16db-4141-a5a3-3c1324d46e73" providerId="AD" clId="Web-{93E0B83B-A222-6A39-1A1E-0DCA565FA180}" dt="2020-12-11T15:42:52.411" v="158"/>
        <pc:sldMkLst>
          <pc:docMk/>
          <pc:sldMk cId="1760967127" sldId="437"/>
        </pc:sldMkLst>
      </pc:sldChg>
      <pc:sldChg chg="del">
        <pc:chgData name="Lisa Page" userId="S::lisa.page@sjasd.ca::28506a91-16db-4141-a5a3-3c1324d46e73" providerId="AD" clId="Web-{93E0B83B-A222-6A39-1A1E-0DCA565FA180}" dt="2020-12-11T21:38:48.525" v="5609"/>
        <pc:sldMkLst>
          <pc:docMk/>
          <pc:sldMk cId="2188690712" sldId="444"/>
        </pc:sldMkLst>
      </pc:sldChg>
      <pc:sldChg chg="modSp">
        <pc:chgData name="Lisa Page" userId="S::lisa.page@sjasd.ca::28506a91-16db-4141-a5a3-3c1324d46e73" providerId="AD" clId="Web-{93E0B83B-A222-6A39-1A1E-0DCA565FA180}" dt="2020-12-11T17:12:21.816" v="3300"/>
        <pc:sldMkLst>
          <pc:docMk/>
          <pc:sldMk cId="2070416421" sldId="446"/>
        </pc:sldMkLst>
        <pc:spChg chg="mod">
          <ac:chgData name="Lisa Page" userId="S::lisa.page@sjasd.ca::28506a91-16db-4141-a5a3-3c1324d46e73" providerId="AD" clId="Web-{93E0B83B-A222-6A39-1A1E-0DCA565FA180}" dt="2020-12-11T17:12:19.457" v="3299"/>
          <ac:spMkLst>
            <pc:docMk/>
            <pc:sldMk cId="2070416421" sldId="446"/>
            <ac:spMk id="2" creationId="{EFFF3C10-894E-4E97-A8C0-B763FFA67EFE}"/>
          </ac:spMkLst>
        </pc:spChg>
        <pc:spChg chg="mod">
          <ac:chgData name="Lisa Page" userId="S::lisa.page@sjasd.ca::28506a91-16db-4141-a5a3-3c1324d46e73" providerId="AD" clId="Web-{93E0B83B-A222-6A39-1A1E-0DCA565FA180}" dt="2020-12-11T17:12:21.816" v="3300"/>
          <ac:spMkLst>
            <pc:docMk/>
            <pc:sldMk cId="2070416421" sldId="446"/>
            <ac:spMk id="3" creationId="{BFA02294-7002-6347-BD03-F6D435E893BC}"/>
          </ac:spMkLst>
        </pc:spChg>
      </pc:sldChg>
      <pc:sldChg chg="modSp add">
        <pc:chgData name="Lisa Page" userId="S::lisa.page@sjasd.ca::28506a91-16db-4141-a5a3-3c1324d46e73" providerId="AD" clId="Web-{93E0B83B-A222-6A39-1A1E-0DCA565FA180}" dt="2020-12-11T15:44:19.978" v="209" actId="20577"/>
        <pc:sldMkLst>
          <pc:docMk/>
          <pc:sldMk cId="522432633" sldId="457"/>
        </pc:sldMkLst>
        <pc:spChg chg="mod">
          <ac:chgData name="Lisa Page" userId="S::lisa.page@sjasd.ca::28506a91-16db-4141-a5a3-3c1324d46e73" providerId="AD" clId="Web-{93E0B83B-A222-6A39-1A1E-0DCA565FA180}" dt="2020-12-11T15:44:19.978" v="209" actId="20577"/>
          <ac:spMkLst>
            <pc:docMk/>
            <pc:sldMk cId="522432633" sldId="457"/>
            <ac:spMk id="14" creationId="{BE0C4CDD-A1DD-6D40-AF04-86EE44576377}"/>
          </ac:spMkLst>
        </pc:spChg>
      </pc:sldChg>
      <pc:sldChg chg="addSp delSp modSp add replId modNotes">
        <pc:chgData name="Lisa Page" userId="S::lisa.page@sjasd.ca::28506a91-16db-4141-a5a3-3c1324d46e73" providerId="AD" clId="Web-{93E0B83B-A222-6A39-1A1E-0DCA565FA180}" dt="2020-12-11T16:04:24.546" v="1638"/>
        <pc:sldMkLst>
          <pc:docMk/>
          <pc:sldMk cId="4063851866" sldId="460"/>
        </pc:sldMkLst>
        <pc:spChg chg="del">
          <ac:chgData name="Lisa Page" userId="S::lisa.page@sjasd.ca::28506a91-16db-4141-a5a3-3c1324d46e73" providerId="AD" clId="Web-{93E0B83B-A222-6A39-1A1E-0DCA565FA180}" dt="2020-12-11T15:59:56.059" v="1392"/>
          <ac:spMkLst>
            <pc:docMk/>
            <pc:sldMk cId="4063851866" sldId="460"/>
            <ac:spMk id="2" creationId="{1F82AC02-FE21-4C71-9473-6474E19D37C3}"/>
          </ac:spMkLst>
        </pc:spChg>
        <pc:spChg chg="mod">
          <ac:chgData name="Lisa Page" userId="S::lisa.page@sjasd.ca::28506a91-16db-4141-a5a3-3c1324d46e73" providerId="AD" clId="Web-{93E0B83B-A222-6A39-1A1E-0DCA565FA180}" dt="2020-12-11T16:01:07.669" v="1448" actId="1076"/>
          <ac:spMkLst>
            <pc:docMk/>
            <pc:sldMk cId="4063851866" sldId="460"/>
            <ac:spMk id="3" creationId="{BFA02294-7002-6347-BD03-F6D435E893BC}"/>
          </ac:spMkLst>
        </pc:spChg>
        <pc:spChg chg="add del">
          <ac:chgData name="Lisa Page" userId="S::lisa.page@sjasd.ca::28506a91-16db-4141-a5a3-3c1324d46e73" providerId="AD" clId="Web-{93E0B83B-A222-6A39-1A1E-0DCA565FA180}" dt="2020-12-11T16:00:19.575" v="1398"/>
          <ac:spMkLst>
            <pc:docMk/>
            <pc:sldMk cId="4063851866" sldId="460"/>
            <ac:spMk id="4" creationId="{78A0B645-B72E-4049-A3C6-79F4146084B0}"/>
          </ac:spMkLst>
        </pc:spChg>
        <pc:spChg chg="add mod">
          <ac:chgData name="Lisa Page" userId="S::lisa.page@sjasd.ca::28506a91-16db-4141-a5a3-3c1324d46e73" providerId="AD" clId="Web-{93E0B83B-A222-6A39-1A1E-0DCA565FA180}" dt="2020-12-11T16:01:05.122" v="1447" actId="1076"/>
          <ac:spMkLst>
            <pc:docMk/>
            <pc:sldMk cId="4063851866" sldId="460"/>
            <ac:spMk id="7" creationId="{25354BCF-3D2C-4E94-8A3F-9D4AD38E0183}"/>
          </ac:spMkLst>
        </pc:spChg>
        <pc:spChg chg="mod">
          <ac:chgData name="Lisa Page" userId="S::lisa.page@sjasd.ca::28506a91-16db-4141-a5a3-3c1324d46e73" providerId="AD" clId="Web-{93E0B83B-A222-6A39-1A1E-0DCA565FA180}" dt="2020-12-11T16:01:57.638" v="1477" actId="20577"/>
          <ac:spMkLst>
            <pc:docMk/>
            <pc:sldMk cId="4063851866" sldId="460"/>
            <ac:spMk id="10" creationId="{8FFE4166-2FD8-45A1-B7AF-E9A42F0AC42E}"/>
          </ac:spMkLst>
        </pc:spChg>
        <pc:picChg chg="del">
          <ac:chgData name="Lisa Page" userId="S::lisa.page@sjasd.ca::28506a91-16db-4141-a5a3-3c1324d46e73" providerId="AD" clId="Web-{93E0B83B-A222-6A39-1A1E-0DCA565FA180}" dt="2020-12-11T15:59:56.731" v="1393"/>
          <ac:picMkLst>
            <pc:docMk/>
            <pc:sldMk cId="4063851866" sldId="460"/>
            <ac:picMk id="6" creationId="{0B075AF8-A920-4399-AF77-DF17A660EDB6}"/>
          </ac:picMkLst>
        </pc:picChg>
      </pc:sldChg>
      <pc:sldChg chg="delSp modSp add ord replId modNotes">
        <pc:chgData name="Lisa Page" userId="S::lisa.page@sjasd.ca::28506a91-16db-4141-a5a3-3c1324d46e73" providerId="AD" clId="Web-{93E0B83B-A222-6A39-1A1E-0DCA565FA180}" dt="2020-12-11T17:11:27.878" v="3288"/>
        <pc:sldMkLst>
          <pc:docMk/>
          <pc:sldMk cId="791786113" sldId="469"/>
        </pc:sldMkLst>
        <pc:spChg chg="mod">
          <ac:chgData name="Lisa Page" userId="S::lisa.page@sjasd.ca::28506a91-16db-4141-a5a3-3c1324d46e73" providerId="AD" clId="Web-{93E0B83B-A222-6A39-1A1E-0DCA565FA180}" dt="2020-12-11T17:11:27.878" v="3288"/>
          <ac:spMkLst>
            <pc:docMk/>
            <pc:sldMk cId="791786113" sldId="469"/>
            <ac:spMk id="3" creationId="{BFA02294-7002-6347-BD03-F6D435E893BC}"/>
          </ac:spMkLst>
        </pc:spChg>
        <pc:spChg chg="mod">
          <ac:chgData name="Lisa Page" userId="S::lisa.page@sjasd.ca::28506a91-16db-4141-a5a3-3c1324d46e73" providerId="AD" clId="Web-{93E0B83B-A222-6A39-1A1E-0DCA565FA180}" dt="2020-12-11T17:00:49.795" v="2400" actId="14100"/>
          <ac:spMkLst>
            <pc:docMk/>
            <pc:sldMk cId="791786113" sldId="469"/>
            <ac:spMk id="6" creationId="{E98BB70F-B362-4744-8BCD-B2F1907DE464}"/>
          </ac:spMkLst>
        </pc:spChg>
        <pc:spChg chg="del">
          <ac:chgData name="Lisa Page" userId="S::lisa.page@sjasd.ca::28506a91-16db-4141-a5a3-3c1324d46e73" providerId="AD" clId="Web-{93E0B83B-A222-6A39-1A1E-0DCA565FA180}" dt="2020-12-11T16:59:58.200" v="2378"/>
          <ac:spMkLst>
            <pc:docMk/>
            <pc:sldMk cId="791786113" sldId="469"/>
            <ac:spMk id="8" creationId="{CD74838D-9F77-4914-9979-312FF79BBFFF}"/>
          </ac:spMkLst>
        </pc:spChg>
        <pc:spChg chg="del">
          <ac:chgData name="Lisa Page" userId="S::lisa.page@sjasd.ca::28506a91-16db-4141-a5a3-3c1324d46e73" providerId="AD" clId="Web-{93E0B83B-A222-6A39-1A1E-0DCA565FA180}" dt="2020-12-11T16:59:59.716" v="2379"/>
          <ac:spMkLst>
            <pc:docMk/>
            <pc:sldMk cId="791786113" sldId="469"/>
            <ac:spMk id="10" creationId="{F571504B-ED1A-423B-ABEA-C2B54203345B}"/>
          </ac:spMkLst>
        </pc:spChg>
        <pc:spChg chg="mod">
          <ac:chgData name="Lisa Page" userId="S::lisa.page@sjasd.ca::28506a91-16db-4141-a5a3-3c1324d46e73" providerId="AD" clId="Web-{93E0B83B-A222-6A39-1A1E-0DCA565FA180}" dt="2020-12-11T17:11:17.613" v="3287"/>
          <ac:spMkLst>
            <pc:docMk/>
            <pc:sldMk cId="791786113" sldId="469"/>
            <ac:spMk id="22" creationId="{5426E6A3-570D-9245-B1C4-C4CA4683A894}"/>
          </ac:spMkLst>
        </pc:spChg>
        <pc:picChg chg="mod">
          <ac:chgData name="Lisa Page" userId="S::lisa.page@sjasd.ca::28506a91-16db-4141-a5a3-3c1324d46e73" providerId="AD" clId="Web-{93E0B83B-A222-6A39-1A1E-0DCA565FA180}" dt="2020-12-11T17:00:28.357" v="2389" actId="1076"/>
          <ac:picMkLst>
            <pc:docMk/>
            <pc:sldMk cId="791786113" sldId="469"/>
            <ac:picMk id="4" creationId="{83BC9647-9E95-4B7E-A245-1FC58C692A1D}"/>
          </ac:picMkLst>
        </pc:picChg>
      </pc:sldChg>
      <pc:sldChg chg="addSp delSp modSp add replId">
        <pc:chgData name="Lisa Page" userId="S::lisa.page@sjasd.ca::28506a91-16db-4141-a5a3-3c1324d46e73" providerId="AD" clId="Web-{93E0B83B-A222-6A39-1A1E-0DCA565FA180}" dt="2020-12-11T17:11:48.722" v="3292"/>
        <pc:sldMkLst>
          <pc:docMk/>
          <pc:sldMk cId="1627594826" sldId="470"/>
        </pc:sldMkLst>
        <pc:spChg chg="mod">
          <ac:chgData name="Lisa Page" userId="S::lisa.page@sjasd.ca::28506a91-16db-4141-a5a3-3c1324d46e73" providerId="AD" clId="Web-{93E0B83B-A222-6A39-1A1E-0DCA565FA180}" dt="2020-12-11T17:11:48.722" v="3292"/>
          <ac:spMkLst>
            <pc:docMk/>
            <pc:sldMk cId="1627594826" sldId="470"/>
            <ac:spMk id="3" creationId="{BFA02294-7002-6347-BD03-F6D435E893BC}"/>
          </ac:spMkLst>
        </pc:spChg>
        <pc:spChg chg="add del mod">
          <ac:chgData name="Lisa Page" userId="S::lisa.page@sjasd.ca::28506a91-16db-4141-a5a3-3c1324d46e73" providerId="AD" clId="Web-{93E0B83B-A222-6A39-1A1E-0DCA565FA180}" dt="2020-12-11T17:06:38.548" v="3062"/>
          <ac:spMkLst>
            <pc:docMk/>
            <pc:sldMk cId="1627594826" sldId="470"/>
            <ac:spMk id="6" creationId="{56390B0B-2FC2-46C4-BF41-DA506075ECC3}"/>
          </ac:spMkLst>
        </pc:spChg>
        <pc:spChg chg="add mod">
          <ac:chgData name="Lisa Page" userId="S::lisa.page@sjasd.ca::28506a91-16db-4141-a5a3-3c1324d46e73" providerId="AD" clId="Web-{93E0B83B-A222-6A39-1A1E-0DCA565FA180}" dt="2020-12-11T17:08:01.345" v="3184" actId="1076"/>
          <ac:spMkLst>
            <pc:docMk/>
            <pc:sldMk cId="1627594826" sldId="470"/>
            <ac:spMk id="7" creationId="{9D0029AB-BE75-4A10-B5B0-2D5382F2A5B8}"/>
          </ac:spMkLst>
        </pc:spChg>
        <pc:spChg chg="mod">
          <ac:chgData name="Lisa Page" userId="S::lisa.page@sjasd.ca::28506a91-16db-4141-a5a3-3c1324d46e73" providerId="AD" clId="Web-{93E0B83B-A222-6A39-1A1E-0DCA565FA180}" dt="2020-12-11T17:07:58.064" v="3182" actId="20577"/>
          <ac:spMkLst>
            <pc:docMk/>
            <pc:sldMk cId="1627594826" sldId="470"/>
            <ac:spMk id="8" creationId="{CD74838D-9F77-4914-9979-312FF79BBFFF}"/>
          </ac:spMkLst>
        </pc:spChg>
        <pc:spChg chg="del">
          <ac:chgData name="Lisa Page" userId="S::lisa.page@sjasd.ca::28506a91-16db-4141-a5a3-3c1324d46e73" providerId="AD" clId="Web-{93E0B83B-A222-6A39-1A1E-0DCA565FA180}" dt="2020-12-11T17:06:19.344" v="3055"/>
          <ac:spMkLst>
            <pc:docMk/>
            <pc:sldMk cId="1627594826" sldId="470"/>
            <ac:spMk id="10" creationId="{F571504B-ED1A-423B-ABEA-C2B54203345B}"/>
          </ac:spMkLst>
        </pc:spChg>
        <pc:spChg chg="mod">
          <ac:chgData name="Lisa Page" userId="S::lisa.page@sjasd.ca::28506a91-16db-4141-a5a3-3c1324d46e73" providerId="AD" clId="Web-{93E0B83B-A222-6A39-1A1E-0DCA565FA180}" dt="2020-12-11T17:11:46.066" v="3291"/>
          <ac:spMkLst>
            <pc:docMk/>
            <pc:sldMk cId="1627594826" sldId="470"/>
            <ac:spMk id="22" creationId="{5426E6A3-570D-9245-B1C4-C4CA4683A894}"/>
          </ac:spMkLst>
        </pc:spChg>
      </pc:sldChg>
      <pc:sldChg chg="addSp delSp modSp add replId">
        <pc:chgData name="Lisa Page" userId="S::lisa.page@sjasd.ca::28506a91-16db-4141-a5a3-3c1324d46e73" providerId="AD" clId="Web-{93E0B83B-A222-6A39-1A1E-0DCA565FA180}" dt="2020-12-11T17:12:12.926" v="3298"/>
        <pc:sldMkLst>
          <pc:docMk/>
          <pc:sldMk cId="3100655117" sldId="471"/>
        </pc:sldMkLst>
        <pc:spChg chg="mod">
          <ac:chgData name="Lisa Page" userId="S::lisa.page@sjasd.ca::28506a91-16db-4141-a5a3-3c1324d46e73" providerId="AD" clId="Web-{93E0B83B-A222-6A39-1A1E-0DCA565FA180}" dt="2020-12-11T17:10:32.690" v="3284" actId="1076"/>
          <ac:spMkLst>
            <pc:docMk/>
            <pc:sldMk cId="3100655117" sldId="471"/>
            <ac:spMk id="2" creationId="{5B7CEEE7-D986-41CA-836F-462C96B9286D}"/>
          </ac:spMkLst>
        </pc:spChg>
        <pc:spChg chg="mod">
          <ac:chgData name="Lisa Page" userId="S::lisa.page@sjasd.ca::28506a91-16db-4141-a5a3-3c1324d46e73" providerId="AD" clId="Web-{93E0B83B-A222-6A39-1A1E-0DCA565FA180}" dt="2020-12-11T17:12:12.926" v="3298"/>
          <ac:spMkLst>
            <pc:docMk/>
            <pc:sldMk cId="3100655117" sldId="471"/>
            <ac:spMk id="3" creationId="{BFA02294-7002-6347-BD03-F6D435E893BC}"/>
          </ac:spMkLst>
        </pc:spChg>
        <pc:spChg chg="add del mod">
          <ac:chgData name="Lisa Page" userId="S::lisa.page@sjasd.ca::28506a91-16db-4141-a5a3-3c1324d46e73" providerId="AD" clId="Web-{93E0B83B-A222-6A39-1A1E-0DCA565FA180}" dt="2020-12-11T17:10:25.393" v="3282" actId="1076"/>
          <ac:spMkLst>
            <pc:docMk/>
            <pc:sldMk cId="3100655117" sldId="471"/>
            <ac:spMk id="7" creationId="{9D0029AB-BE75-4A10-B5B0-2D5382F2A5B8}"/>
          </ac:spMkLst>
        </pc:spChg>
        <pc:spChg chg="mod">
          <ac:chgData name="Lisa Page" userId="S::lisa.page@sjasd.ca::28506a91-16db-4141-a5a3-3c1324d46e73" providerId="AD" clId="Web-{93E0B83B-A222-6A39-1A1E-0DCA565FA180}" dt="2020-12-11T17:08:28.064" v="3214" actId="1076"/>
          <ac:spMkLst>
            <pc:docMk/>
            <pc:sldMk cId="3100655117" sldId="471"/>
            <ac:spMk id="8" creationId="{CD74838D-9F77-4914-9979-312FF79BBFFF}"/>
          </ac:spMkLst>
        </pc:spChg>
        <pc:spChg chg="add del mod">
          <ac:chgData name="Lisa Page" userId="S::lisa.page@sjasd.ca::28506a91-16db-4141-a5a3-3c1324d46e73" providerId="AD" clId="Web-{93E0B83B-A222-6A39-1A1E-0DCA565FA180}" dt="2020-12-11T17:09:12.408" v="3246"/>
          <ac:spMkLst>
            <pc:docMk/>
            <pc:sldMk cId="3100655117" sldId="471"/>
            <ac:spMk id="11" creationId="{58155CBF-45B4-45F8-86C1-5B38697BE057}"/>
          </ac:spMkLst>
        </pc:spChg>
        <pc:spChg chg="add mod">
          <ac:chgData name="Lisa Page" userId="S::lisa.page@sjasd.ca::28506a91-16db-4141-a5a3-3c1324d46e73" providerId="AD" clId="Web-{93E0B83B-A222-6A39-1A1E-0DCA565FA180}" dt="2020-12-11T17:10:28.237" v="3283" actId="1076"/>
          <ac:spMkLst>
            <pc:docMk/>
            <pc:sldMk cId="3100655117" sldId="471"/>
            <ac:spMk id="12" creationId="{C947FFFA-45B6-40F8-84A6-D70F05EEC3BD}"/>
          </ac:spMkLst>
        </pc:spChg>
        <pc:spChg chg="add del mod">
          <ac:chgData name="Lisa Page" userId="S::lisa.page@sjasd.ca::28506a91-16db-4141-a5a3-3c1324d46e73" providerId="AD" clId="Web-{93E0B83B-A222-6A39-1A1E-0DCA565FA180}" dt="2020-12-11T17:10:22.081" v="3281"/>
          <ac:spMkLst>
            <pc:docMk/>
            <pc:sldMk cId="3100655117" sldId="471"/>
            <ac:spMk id="13" creationId="{5D23353F-A4E9-491B-AD22-5EBAFE69AC95}"/>
          </ac:spMkLst>
        </pc:spChg>
        <pc:spChg chg="add del mod">
          <ac:chgData name="Lisa Page" userId="S::lisa.page@sjasd.ca::28506a91-16db-4141-a5a3-3c1324d46e73" providerId="AD" clId="Web-{93E0B83B-A222-6A39-1A1E-0DCA565FA180}" dt="2020-12-11T17:10:21.081" v="3280"/>
          <ac:spMkLst>
            <pc:docMk/>
            <pc:sldMk cId="3100655117" sldId="471"/>
            <ac:spMk id="14" creationId="{F3683CCF-D825-4790-AF80-30847BA0BCA9}"/>
          </ac:spMkLst>
        </pc:spChg>
        <pc:spChg chg="mod">
          <ac:chgData name="Lisa Page" userId="S::lisa.page@sjasd.ca::28506a91-16db-4141-a5a3-3c1324d46e73" providerId="AD" clId="Web-{93E0B83B-A222-6A39-1A1E-0DCA565FA180}" dt="2020-12-11T17:12:10.441" v="3297"/>
          <ac:spMkLst>
            <pc:docMk/>
            <pc:sldMk cId="3100655117" sldId="471"/>
            <ac:spMk id="22" creationId="{5426E6A3-570D-9245-B1C4-C4CA4683A894}"/>
          </ac:spMkLst>
        </pc:spChg>
        <pc:picChg chg="del">
          <ac:chgData name="Lisa Page" userId="S::lisa.page@sjasd.ca::28506a91-16db-4141-a5a3-3c1324d46e73" providerId="AD" clId="Web-{93E0B83B-A222-6A39-1A1E-0DCA565FA180}" dt="2020-12-11T17:08:11.142" v="3186"/>
          <ac:picMkLst>
            <pc:docMk/>
            <pc:sldMk cId="3100655117" sldId="471"/>
            <ac:picMk id="4" creationId="{83BC9647-9E95-4B7E-A245-1FC58C692A1D}"/>
          </ac:picMkLst>
        </pc:picChg>
      </pc:sldChg>
      <pc:sldChg chg="delSp modSp add ord replId">
        <pc:chgData name="Lisa Page" userId="S::lisa.page@sjasd.ca::28506a91-16db-4141-a5a3-3c1324d46e73" providerId="AD" clId="Web-{93E0B83B-A222-6A39-1A1E-0DCA565FA180}" dt="2020-12-11T17:12:04.254" v="3296"/>
        <pc:sldMkLst>
          <pc:docMk/>
          <pc:sldMk cId="360806004" sldId="472"/>
        </pc:sldMkLst>
        <pc:spChg chg="mod">
          <ac:chgData name="Lisa Page" userId="S::lisa.page@sjasd.ca::28506a91-16db-4141-a5a3-3c1324d46e73" providerId="AD" clId="Web-{93E0B83B-A222-6A39-1A1E-0DCA565FA180}" dt="2020-12-11T17:10:39.269" v="3285" actId="1076"/>
          <ac:spMkLst>
            <pc:docMk/>
            <pc:sldMk cId="360806004" sldId="472"/>
            <ac:spMk id="2" creationId="{5B7CEEE7-D986-41CA-836F-462C96B9286D}"/>
          </ac:spMkLst>
        </pc:spChg>
        <pc:spChg chg="mod">
          <ac:chgData name="Lisa Page" userId="S::lisa.page@sjasd.ca::28506a91-16db-4141-a5a3-3c1324d46e73" providerId="AD" clId="Web-{93E0B83B-A222-6A39-1A1E-0DCA565FA180}" dt="2020-12-11T17:12:04.254" v="3296"/>
          <ac:spMkLst>
            <pc:docMk/>
            <pc:sldMk cId="360806004" sldId="472"/>
            <ac:spMk id="3" creationId="{BFA02294-7002-6347-BD03-F6D435E893BC}"/>
          </ac:spMkLst>
        </pc:spChg>
        <pc:spChg chg="mod">
          <ac:chgData name="Lisa Page" userId="S::lisa.page@sjasd.ca::28506a91-16db-4141-a5a3-3c1324d46e73" providerId="AD" clId="Web-{93E0B83B-A222-6A39-1A1E-0DCA565FA180}" dt="2020-12-11T17:09:56.956" v="3264" actId="1076"/>
          <ac:spMkLst>
            <pc:docMk/>
            <pc:sldMk cId="360806004" sldId="472"/>
            <ac:spMk id="7" creationId="{9D0029AB-BE75-4A10-B5B0-2D5382F2A5B8}"/>
          </ac:spMkLst>
        </pc:spChg>
        <pc:spChg chg="mod">
          <ac:chgData name="Lisa Page" userId="S::lisa.page@sjasd.ca::28506a91-16db-4141-a5a3-3c1324d46e73" providerId="AD" clId="Web-{93E0B83B-A222-6A39-1A1E-0DCA565FA180}" dt="2020-12-11T17:11:58.660" v="3294"/>
          <ac:spMkLst>
            <pc:docMk/>
            <pc:sldMk cId="360806004" sldId="472"/>
            <ac:spMk id="9" creationId="{0AA462F8-746A-4093-9C64-FE14828382F4}"/>
          </ac:spMkLst>
        </pc:spChg>
        <pc:spChg chg="mod">
          <ac:chgData name="Lisa Page" userId="S::lisa.page@sjasd.ca::28506a91-16db-4141-a5a3-3c1324d46e73" providerId="AD" clId="Web-{93E0B83B-A222-6A39-1A1E-0DCA565FA180}" dt="2020-12-11T17:10:09.143" v="3269" actId="20577"/>
          <ac:spMkLst>
            <pc:docMk/>
            <pc:sldMk cId="360806004" sldId="472"/>
            <ac:spMk id="12" creationId="{C947FFFA-45B6-40F8-84A6-D70F05EEC3BD}"/>
          </ac:spMkLst>
        </pc:spChg>
        <pc:spChg chg="del mod">
          <ac:chgData name="Lisa Page" userId="S::lisa.page@sjasd.ca::28506a91-16db-4141-a5a3-3c1324d46e73" providerId="AD" clId="Web-{93E0B83B-A222-6A39-1A1E-0DCA565FA180}" dt="2020-12-11T17:09:53.815" v="3263"/>
          <ac:spMkLst>
            <pc:docMk/>
            <pc:sldMk cId="360806004" sldId="472"/>
            <ac:spMk id="13" creationId="{5D23353F-A4E9-491B-AD22-5EBAFE69AC95}"/>
          </ac:spMkLst>
        </pc:spChg>
        <pc:spChg chg="del">
          <ac:chgData name="Lisa Page" userId="S::lisa.page@sjasd.ca::28506a91-16db-4141-a5a3-3c1324d46e73" providerId="AD" clId="Web-{93E0B83B-A222-6A39-1A1E-0DCA565FA180}" dt="2020-12-11T17:09:50.362" v="3259"/>
          <ac:spMkLst>
            <pc:docMk/>
            <pc:sldMk cId="360806004" sldId="472"/>
            <ac:spMk id="14" creationId="{F3683CCF-D825-4790-AF80-30847BA0BCA9}"/>
          </ac:spMkLst>
        </pc:spChg>
        <pc:spChg chg="mod">
          <ac:chgData name="Lisa Page" userId="S::lisa.page@sjasd.ca::28506a91-16db-4141-a5a3-3c1324d46e73" providerId="AD" clId="Web-{93E0B83B-A222-6A39-1A1E-0DCA565FA180}" dt="2020-12-11T17:12:01.894" v="3295"/>
          <ac:spMkLst>
            <pc:docMk/>
            <pc:sldMk cId="360806004" sldId="472"/>
            <ac:spMk id="22" creationId="{5426E6A3-570D-9245-B1C4-C4CA4683A894}"/>
          </ac:spMkLst>
        </pc:spChg>
      </pc:sldChg>
      <pc:sldChg chg="addSp delSp modSp add replId modNotes">
        <pc:chgData name="Lisa Page" userId="S::lisa.page@sjasd.ca::28506a91-16db-4141-a5a3-3c1324d46e73" providerId="AD" clId="Web-{93E0B83B-A222-6A39-1A1E-0DCA565FA180}" dt="2020-12-11T21:11:39.525" v="5087" actId="14100"/>
        <pc:sldMkLst>
          <pc:docMk/>
          <pc:sldMk cId="1172857073" sldId="477"/>
        </pc:sldMkLst>
        <pc:picChg chg="del">
          <ac:chgData name="Lisa Page" userId="S::lisa.page@sjasd.ca::28506a91-16db-4141-a5a3-3c1324d46e73" providerId="AD" clId="Web-{93E0B83B-A222-6A39-1A1E-0DCA565FA180}" dt="2020-12-11T21:11:26.300" v="5081"/>
          <ac:picMkLst>
            <pc:docMk/>
            <pc:sldMk cId="1172857073" sldId="477"/>
            <ac:picMk id="5" creationId="{3AEAB973-96B7-48B2-82BB-69DC14593DA6}"/>
          </ac:picMkLst>
        </pc:picChg>
        <pc:picChg chg="add mod">
          <ac:chgData name="Lisa Page" userId="S::lisa.page@sjasd.ca::28506a91-16db-4141-a5a3-3c1324d46e73" providerId="AD" clId="Web-{93E0B83B-A222-6A39-1A1E-0DCA565FA180}" dt="2020-12-11T21:11:39.525" v="5087" actId="14100"/>
          <ac:picMkLst>
            <pc:docMk/>
            <pc:sldMk cId="1172857073" sldId="477"/>
            <ac:picMk id="6" creationId="{944B678F-182F-42B9-9F44-026EC075B019}"/>
          </ac:picMkLst>
        </pc:picChg>
      </pc:sldChg>
      <pc:sldChg chg="addSp delSp modSp add replId">
        <pc:chgData name="Lisa Page" userId="S::lisa.page@sjasd.ca::28506a91-16db-4141-a5a3-3c1324d46e73" providerId="AD" clId="Web-{93E0B83B-A222-6A39-1A1E-0DCA565FA180}" dt="2020-12-11T21:13:20.125" v="5106" actId="20577"/>
        <pc:sldMkLst>
          <pc:docMk/>
          <pc:sldMk cId="2701247117" sldId="478"/>
        </pc:sldMkLst>
        <pc:spChg chg="mod">
          <ac:chgData name="Lisa Page" userId="S::lisa.page@sjasd.ca::28506a91-16db-4141-a5a3-3c1324d46e73" providerId="AD" clId="Web-{93E0B83B-A222-6A39-1A1E-0DCA565FA180}" dt="2020-12-11T21:13:20.125" v="5106" actId="20577"/>
          <ac:spMkLst>
            <pc:docMk/>
            <pc:sldMk cId="2701247117" sldId="478"/>
            <ac:spMk id="2" creationId="{8A7292EB-1D28-4EF4-9A89-079EFBB35C04}"/>
          </ac:spMkLst>
        </pc:spChg>
        <pc:picChg chg="add mod">
          <ac:chgData name="Lisa Page" userId="S::lisa.page@sjasd.ca::28506a91-16db-4141-a5a3-3c1324d46e73" providerId="AD" clId="Web-{93E0B83B-A222-6A39-1A1E-0DCA565FA180}" dt="2020-12-11T21:12:20.587" v="5093" actId="1076"/>
          <ac:picMkLst>
            <pc:docMk/>
            <pc:sldMk cId="2701247117" sldId="478"/>
            <ac:picMk id="5" creationId="{DA8E4627-87E0-4E71-A8BA-880ECB9460AB}"/>
          </ac:picMkLst>
        </pc:picChg>
        <pc:picChg chg="del">
          <ac:chgData name="Lisa Page" userId="S::lisa.page@sjasd.ca::28506a91-16db-4141-a5a3-3c1324d46e73" providerId="AD" clId="Web-{93E0B83B-A222-6A39-1A1E-0DCA565FA180}" dt="2020-12-11T21:12:13.493" v="5089"/>
          <ac:picMkLst>
            <pc:docMk/>
            <pc:sldMk cId="2701247117" sldId="478"/>
            <ac:picMk id="6" creationId="{944B678F-182F-42B9-9F44-026EC075B019}"/>
          </ac:picMkLst>
        </pc:picChg>
      </pc:sldChg>
      <pc:sldChg chg="addSp delSp modSp add ord replId">
        <pc:chgData name="Lisa Page" userId="S::lisa.page@sjasd.ca::28506a91-16db-4141-a5a3-3c1324d46e73" providerId="AD" clId="Web-{93E0B83B-A222-6A39-1A1E-0DCA565FA180}" dt="2020-12-11T21:15:50.594" v="5142" actId="20577"/>
        <pc:sldMkLst>
          <pc:docMk/>
          <pc:sldMk cId="4206341563" sldId="479"/>
        </pc:sldMkLst>
        <pc:spChg chg="mod">
          <ac:chgData name="Lisa Page" userId="S::lisa.page@sjasd.ca::28506a91-16db-4141-a5a3-3c1324d46e73" providerId="AD" clId="Web-{93E0B83B-A222-6A39-1A1E-0DCA565FA180}" dt="2020-12-11T21:15:50.594" v="5142" actId="20577"/>
          <ac:spMkLst>
            <pc:docMk/>
            <pc:sldMk cId="4206341563" sldId="479"/>
            <ac:spMk id="2" creationId="{8A7292EB-1D28-4EF4-9A89-079EFBB35C04}"/>
          </ac:spMkLst>
        </pc:spChg>
        <pc:picChg chg="add del mod">
          <ac:chgData name="Lisa Page" userId="S::lisa.page@sjasd.ca::28506a91-16db-4141-a5a3-3c1324d46e73" providerId="AD" clId="Web-{93E0B83B-A222-6A39-1A1E-0DCA565FA180}" dt="2020-12-11T21:15:27.875" v="5116"/>
          <ac:picMkLst>
            <pc:docMk/>
            <pc:sldMk cId="4206341563" sldId="479"/>
            <ac:picMk id="5" creationId="{A908F761-7EB7-410D-AA2A-CFBA03DAA54D}"/>
          </ac:picMkLst>
        </pc:picChg>
        <pc:picChg chg="del">
          <ac:chgData name="Lisa Page" userId="S::lisa.page@sjasd.ca::28506a91-16db-4141-a5a3-3c1324d46e73" providerId="AD" clId="Web-{93E0B83B-A222-6A39-1A1E-0DCA565FA180}" dt="2020-12-11T21:14:23.750" v="5111"/>
          <ac:picMkLst>
            <pc:docMk/>
            <pc:sldMk cId="4206341563" sldId="479"/>
            <ac:picMk id="6" creationId="{944B678F-182F-42B9-9F44-026EC075B019}"/>
          </ac:picMkLst>
        </pc:picChg>
        <pc:picChg chg="add mod">
          <ac:chgData name="Lisa Page" userId="S::lisa.page@sjasd.ca::28506a91-16db-4141-a5a3-3c1324d46e73" providerId="AD" clId="Web-{93E0B83B-A222-6A39-1A1E-0DCA565FA180}" dt="2020-12-11T21:15:33.688" v="5120" actId="1076"/>
          <ac:picMkLst>
            <pc:docMk/>
            <pc:sldMk cId="4206341563" sldId="479"/>
            <ac:picMk id="7" creationId="{9472A643-1D75-453B-8DAB-1769A012B42A}"/>
          </ac:picMkLst>
        </pc:picChg>
      </pc:sldChg>
      <pc:sldChg chg="addSp delSp modSp add replId">
        <pc:chgData name="Lisa Page" userId="S::lisa.page@sjasd.ca::28506a91-16db-4141-a5a3-3c1324d46e73" providerId="AD" clId="Web-{93E0B83B-A222-6A39-1A1E-0DCA565FA180}" dt="2020-12-11T21:16:40.782" v="5150" actId="1076"/>
        <pc:sldMkLst>
          <pc:docMk/>
          <pc:sldMk cId="4190866585" sldId="480"/>
        </pc:sldMkLst>
        <pc:picChg chg="add mod">
          <ac:chgData name="Lisa Page" userId="S::lisa.page@sjasd.ca::28506a91-16db-4141-a5a3-3c1324d46e73" providerId="AD" clId="Web-{93E0B83B-A222-6A39-1A1E-0DCA565FA180}" dt="2020-12-11T21:16:40.782" v="5150" actId="1076"/>
          <ac:picMkLst>
            <pc:docMk/>
            <pc:sldMk cId="4190866585" sldId="480"/>
            <ac:picMk id="5" creationId="{59BC8028-B287-4D50-8082-09A93F69FEE8}"/>
          </ac:picMkLst>
        </pc:picChg>
        <pc:picChg chg="del">
          <ac:chgData name="Lisa Page" userId="S::lisa.page@sjasd.ca::28506a91-16db-4141-a5a3-3c1324d46e73" providerId="AD" clId="Web-{93E0B83B-A222-6A39-1A1E-0DCA565FA180}" dt="2020-12-11T21:16:31.938" v="5146"/>
          <ac:picMkLst>
            <pc:docMk/>
            <pc:sldMk cId="4190866585" sldId="480"/>
            <ac:picMk id="7" creationId="{9472A643-1D75-453B-8DAB-1769A012B42A}"/>
          </ac:picMkLst>
        </pc:picChg>
      </pc:sldChg>
      <pc:sldChg chg="addSp delSp modSp add replId">
        <pc:chgData name="Lisa Page" userId="S::lisa.page@sjasd.ca::28506a91-16db-4141-a5a3-3c1324d46e73" providerId="AD" clId="Web-{93E0B83B-A222-6A39-1A1E-0DCA565FA180}" dt="2020-12-11T21:17:42.188" v="5157" actId="1076"/>
        <pc:sldMkLst>
          <pc:docMk/>
          <pc:sldMk cId="2541129410" sldId="481"/>
        </pc:sldMkLst>
        <pc:picChg chg="del mod">
          <ac:chgData name="Lisa Page" userId="S::lisa.page@sjasd.ca::28506a91-16db-4141-a5a3-3c1324d46e73" providerId="AD" clId="Web-{93E0B83B-A222-6A39-1A1E-0DCA565FA180}" dt="2020-12-11T21:17:34.172" v="5153"/>
          <ac:picMkLst>
            <pc:docMk/>
            <pc:sldMk cId="2541129410" sldId="481"/>
            <ac:picMk id="5" creationId="{59BC8028-B287-4D50-8082-09A93F69FEE8}"/>
          </ac:picMkLst>
        </pc:picChg>
        <pc:picChg chg="add mod">
          <ac:chgData name="Lisa Page" userId="S::lisa.page@sjasd.ca::28506a91-16db-4141-a5a3-3c1324d46e73" providerId="AD" clId="Web-{93E0B83B-A222-6A39-1A1E-0DCA565FA180}" dt="2020-12-11T21:17:42.188" v="5157" actId="1076"/>
          <ac:picMkLst>
            <pc:docMk/>
            <pc:sldMk cId="2541129410" sldId="481"/>
            <ac:picMk id="6" creationId="{69242B0F-BAC0-4624-B4B7-11BF3E30075F}"/>
          </ac:picMkLst>
        </pc:picChg>
      </pc:sldChg>
      <pc:sldChg chg="addSp delSp modSp add replId">
        <pc:chgData name="Lisa Page" userId="S::lisa.page@sjasd.ca::28506a91-16db-4141-a5a3-3c1324d46e73" providerId="AD" clId="Web-{93E0B83B-A222-6A39-1A1E-0DCA565FA180}" dt="2020-12-11T21:18:17.907" v="5163" actId="1076"/>
        <pc:sldMkLst>
          <pc:docMk/>
          <pc:sldMk cId="1133831285" sldId="482"/>
        </pc:sldMkLst>
        <pc:picChg chg="add mod">
          <ac:chgData name="Lisa Page" userId="S::lisa.page@sjasd.ca::28506a91-16db-4141-a5a3-3c1324d46e73" providerId="AD" clId="Web-{93E0B83B-A222-6A39-1A1E-0DCA565FA180}" dt="2020-12-11T21:18:17.907" v="5163" actId="1076"/>
          <ac:picMkLst>
            <pc:docMk/>
            <pc:sldMk cId="1133831285" sldId="482"/>
            <ac:picMk id="5" creationId="{241DE934-A09F-44EC-9E4C-EF60CDC2DA3F}"/>
          </ac:picMkLst>
        </pc:picChg>
        <pc:picChg chg="del">
          <ac:chgData name="Lisa Page" userId="S::lisa.page@sjasd.ca::28506a91-16db-4141-a5a3-3c1324d46e73" providerId="AD" clId="Web-{93E0B83B-A222-6A39-1A1E-0DCA565FA180}" dt="2020-12-11T21:18:10.360" v="5159"/>
          <ac:picMkLst>
            <pc:docMk/>
            <pc:sldMk cId="1133831285" sldId="482"/>
            <ac:picMk id="6" creationId="{69242B0F-BAC0-4624-B4B7-11BF3E30075F}"/>
          </ac:picMkLst>
        </pc:picChg>
      </pc:sldChg>
      <pc:sldChg chg="add del ord replId">
        <pc:chgData name="Lisa Page" userId="S::lisa.page@sjasd.ca::28506a91-16db-4141-a5a3-3c1324d46e73" providerId="AD" clId="Web-{93E0B83B-A222-6A39-1A1E-0DCA565FA180}" dt="2020-12-11T21:25:40.314" v="5177"/>
        <pc:sldMkLst>
          <pc:docMk/>
          <pc:sldMk cId="4217042134" sldId="483"/>
        </pc:sldMkLst>
      </pc:sldChg>
      <pc:sldChg chg="add del ord replId">
        <pc:chgData name="Lisa Page" userId="S::lisa.page@sjasd.ca::28506a91-16db-4141-a5a3-3c1324d46e73" providerId="AD" clId="Web-{93E0B83B-A222-6A39-1A1E-0DCA565FA180}" dt="2020-12-11T21:27:54.549" v="5178"/>
        <pc:sldMkLst>
          <pc:docMk/>
          <pc:sldMk cId="1171723677" sldId="484"/>
        </pc:sldMkLst>
      </pc:sldChg>
    </pc:docChg>
  </pc:docChgLst>
  <pc:docChgLst>
    <pc:chgData name="Dayna Quinn-Lafleche" userId="S::dayna.quinnlafleche@sjasd.ca::212bd078-9458-40d2-8c38-b61a2001c15b" providerId="AD" clId="Web-{E7464DF1-92E0-EE85-7613-75FB7752D1C9}"/>
    <pc:docChg chg="modSld">
      <pc:chgData name="Dayna Quinn-Lafleche" userId="S::dayna.quinnlafleche@sjasd.ca::212bd078-9458-40d2-8c38-b61a2001c15b" providerId="AD" clId="Web-{E7464DF1-92E0-EE85-7613-75FB7752D1C9}" dt="2020-12-16T17:50:36.205" v="129"/>
      <pc:docMkLst>
        <pc:docMk/>
      </pc:docMkLst>
      <pc:sldChg chg="modSp">
        <pc:chgData name="Dayna Quinn-Lafleche" userId="S::dayna.quinnlafleche@sjasd.ca::212bd078-9458-40d2-8c38-b61a2001c15b" providerId="AD" clId="Web-{E7464DF1-92E0-EE85-7613-75FB7752D1C9}" dt="2020-12-16T16:51:20.027" v="25" actId="20577"/>
        <pc:sldMkLst>
          <pc:docMk/>
          <pc:sldMk cId="71457390" sldId="374"/>
        </pc:sldMkLst>
        <pc:spChg chg="mod">
          <ac:chgData name="Dayna Quinn-Lafleche" userId="S::dayna.quinnlafleche@sjasd.ca::212bd078-9458-40d2-8c38-b61a2001c15b" providerId="AD" clId="Web-{E7464DF1-92E0-EE85-7613-75FB7752D1C9}" dt="2020-12-16T16:51:20.027" v="25" actId="20577"/>
          <ac:spMkLst>
            <pc:docMk/>
            <pc:sldMk cId="71457390" sldId="374"/>
            <ac:spMk id="5" creationId="{C9059AA8-7824-45F9-A638-27195C9DA65E}"/>
          </ac:spMkLst>
        </pc:spChg>
      </pc:sldChg>
      <pc:sldChg chg="modSp">
        <pc:chgData name="Dayna Quinn-Lafleche" userId="S::dayna.quinnlafleche@sjasd.ca::212bd078-9458-40d2-8c38-b61a2001c15b" providerId="AD" clId="Web-{E7464DF1-92E0-EE85-7613-75FB7752D1C9}" dt="2020-12-16T17:42:48.874" v="33" actId="20577"/>
        <pc:sldMkLst>
          <pc:docMk/>
          <pc:sldMk cId="3859689160" sldId="398"/>
        </pc:sldMkLst>
        <pc:spChg chg="mod">
          <ac:chgData name="Dayna Quinn-Lafleche" userId="S::dayna.quinnlafleche@sjasd.ca::212bd078-9458-40d2-8c38-b61a2001c15b" providerId="AD" clId="Web-{E7464DF1-92E0-EE85-7613-75FB7752D1C9}" dt="2020-12-16T17:42:48.874" v="33" actId="20577"/>
          <ac:spMkLst>
            <pc:docMk/>
            <pc:sldMk cId="3859689160" sldId="398"/>
            <ac:spMk id="14" creationId="{26556AC4-B119-4FE3-8D7F-75DA61116550}"/>
          </ac:spMkLst>
        </pc:spChg>
      </pc:sldChg>
      <pc:sldChg chg="modSp">
        <pc:chgData name="Dayna Quinn-Lafleche" userId="S::dayna.quinnlafleche@sjasd.ca::212bd078-9458-40d2-8c38-b61a2001c15b" providerId="AD" clId="Web-{E7464DF1-92E0-EE85-7613-75FB7752D1C9}" dt="2020-12-16T17:48:59.392" v="102" actId="20577"/>
        <pc:sldMkLst>
          <pc:docMk/>
          <pc:sldMk cId="3484880722" sldId="407"/>
        </pc:sldMkLst>
        <pc:spChg chg="mod">
          <ac:chgData name="Dayna Quinn-Lafleche" userId="S::dayna.quinnlafleche@sjasd.ca::212bd078-9458-40d2-8c38-b61a2001c15b" providerId="AD" clId="Web-{E7464DF1-92E0-EE85-7613-75FB7752D1C9}" dt="2020-12-16T17:48:59.392" v="102" actId="20577"/>
          <ac:spMkLst>
            <pc:docMk/>
            <pc:sldMk cId="3484880722" sldId="407"/>
            <ac:spMk id="5" creationId="{E222BAC8-566E-46BC-B9AB-395E7D6EE04B}"/>
          </ac:spMkLst>
        </pc:spChg>
      </pc:sldChg>
      <pc:sldChg chg="modSp">
        <pc:chgData name="Dayna Quinn-Lafleche" userId="S::dayna.quinnlafleche@sjasd.ca::212bd078-9458-40d2-8c38-b61a2001c15b" providerId="AD" clId="Web-{E7464DF1-92E0-EE85-7613-75FB7752D1C9}" dt="2020-12-16T17:49:04.486" v="107" actId="20577"/>
        <pc:sldMkLst>
          <pc:docMk/>
          <pc:sldMk cId="1443622257" sldId="450"/>
        </pc:sldMkLst>
        <pc:spChg chg="mod">
          <ac:chgData name="Dayna Quinn-Lafleche" userId="S::dayna.quinnlafleche@sjasd.ca::212bd078-9458-40d2-8c38-b61a2001c15b" providerId="AD" clId="Web-{E7464DF1-92E0-EE85-7613-75FB7752D1C9}" dt="2020-12-16T17:49:04.486" v="107" actId="20577"/>
          <ac:spMkLst>
            <pc:docMk/>
            <pc:sldMk cId="1443622257" sldId="450"/>
            <ac:spMk id="5" creationId="{E222BAC8-566E-46BC-B9AB-395E7D6EE04B}"/>
          </ac:spMkLst>
        </pc:spChg>
      </pc:sldChg>
      <pc:sldChg chg="delSp modSp">
        <pc:chgData name="Dayna Quinn-Lafleche" userId="S::dayna.quinnlafleche@sjasd.ca::212bd078-9458-40d2-8c38-b61a2001c15b" providerId="AD" clId="Web-{E7464DF1-92E0-EE85-7613-75FB7752D1C9}" dt="2020-12-16T16:49:11.745" v="22"/>
        <pc:sldMkLst>
          <pc:docMk/>
          <pc:sldMk cId="430250433" sldId="454"/>
        </pc:sldMkLst>
        <pc:spChg chg="del">
          <ac:chgData name="Dayna Quinn-Lafleche" userId="S::dayna.quinnlafleche@sjasd.ca::212bd078-9458-40d2-8c38-b61a2001c15b" providerId="AD" clId="Web-{E7464DF1-92E0-EE85-7613-75FB7752D1C9}" dt="2020-12-16T16:49:11.745" v="22"/>
          <ac:spMkLst>
            <pc:docMk/>
            <pc:sldMk cId="430250433" sldId="454"/>
            <ac:spMk id="2" creationId="{756F8252-6E9B-4A13-8DAD-79C0A7B7DA4A}"/>
          </ac:spMkLst>
        </pc:spChg>
        <pc:spChg chg="mod">
          <ac:chgData name="Dayna Quinn-Lafleche" userId="S::dayna.quinnlafleche@sjasd.ca::212bd078-9458-40d2-8c38-b61a2001c15b" providerId="AD" clId="Web-{E7464DF1-92E0-EE85-7613-75FB7752D1C9}" dt="2020-12-16T16:49:06.854" v="20" actId="20577"/>
          <ac:spMkLst>
            <pc:docMk/>
            <pc:sldMk cId="430250433" sldId="454"/>
            <ac:spMk id="9" creationId="{DF34CBEE-1F8F-4799-80D2-2948D2AD0926}"/>
          </ac:spMkLst>
        </pc:spChg>
      </pc:sldChg>
      <pc:sldChg chg="modSp">
        <pc:chgData name="Dayna Quinn-Lafleche" userId="S::dayna.quinnlafleche@sjasd.ca::212bd078-9458-40d2-8c38-b61a2001c15b" providerId="AD" clId="Web-{E7464DF1-92E0-EE85-7613-75FB7752D1C9}" dt="2020-12-16T17:49:14.876" v="116" actId="1076"/>
        <pc:sldMkLst>
          <pc:docMk/>
          <pc:sldMk cId="31910569" sldId="474"/>
        </pc:sldMkLst>
        <pc:spChg chg="mod">
          <ac:chgData name="Dayna Quinn-Lafleche" userId="S::dayna.quinnlafleche@sjasd.ca::212bd078-9458-40d2-8c38-b61a2001c15b" providerId="AD" clId="Web-{E7464DF1-92E0-EE85-7613-75FB7752D1C9}" dt="2020-12-16T17:49:14.876" v="116" actId="1076"/>
          <ac:spMkLst>
            <pc:docMk/>
            <pc:sldMk cId="31910569" sldId="474"/>
            <ac:spMk id="5" creationId="{E222BAC8-566E-46BC-B9AB-395E7D6EE04B}"/>
          </ac:spMkLst>
        </pc:spChg>
      </pc:sldChg>
      <pc:sldChg chg="modSp">
        <pc:chgData name="Dayna Quinn-Lafleche" userId="S::dayna.quinnlafleche@sjasd.ca::212bd078-9458-40d2-8c38-b61a2001c15b" providerId="AD" clId="Web-{E7464DF1-92E0-EE85-7613-75FB7752D1C9}" dt="2020-12-16T17:49:30.580" v="125" actId="1076"/>
        <pc:sldMkLst>
          <pc:docMk/>
          <pc:sldMk cId="1038761734" sldId="475"/>
        </pc:sldMkLst>
        <pc:spChg chg="mod">
          <ac:chgData name="Dayna Quinn-Lafleche" userId="S::dayna.quinnlafleche@sjasd.ca::212bd078-9458-40d2-8c38-b61a2001c15b" providerId="AD" clId="Web-{E7464DF1-92E0-EE85-7613-75FB7752D1C9}" dt="2020-12-16T17:49:30.580" v="125" actId="1076"/>
          <ac:spMkLst>
            <pc:docMk/>
            <pc:sldMk cId="1038761734" sldId="475"/>
            <ac:spMk id="5" creationId="{E222BAC8-566E-46BC-B9AB-395E7D6EE04B}"/>
          </ac:spMkLst>
        </pc:spChg>
      </pc:sldChg>
      <pc:sldChg chg="modNotes">
        <pc:chgData name="Dayna Quinn-Lafleche" userId="S::dayna.quinnlafleche@sjasd.ca::212bd078-9458-40d2-8c38-b61a2001c15b" providerId="AD" clId="Web-{E7464DF1-92E0-EE85-7613-75FB7752D1C9}" dt="2020-12-16T17:50:27.893" v="127"/>
        <pc:sldMkLst>
          <pc:docMk/>
          <pc:sldMk cId="3120204398" sldId="500"/>
        </pc:sldMkLst>
      </pc:sldChg>
      <pc:sldChg chg="modNotes">
        <pc:chgData name="Dayna Quinn-Lafleche" userId="S::dayna.quinnlafleche@sjasd.ca::212bd078-9458-40d2-8c38-b61a2001c15b" providerId="AD" clId="Web-{E7464DF1-92E0-EE85-7613-75FB7752D1C9}" dt="2020-12-16T17:50:31.908" v="128"/>
        <pc:sldMkLst>
          <pc:docMk/>
          <pc:sldMk cId="377688025" sldId="501"/>
        </pc:sldMkLst>
      </pc:sldChg>
      <pc:sldChg chg="modNotes">
        <pc:chgData name="Dayna Quinn-Lafleche" userId="S::dayna.quinnlafleche@sjasd.ca::212bd078-9458-40d2-8c38-b61a2001c15b" providerId="AD" clId="Web-{E7464DF1-92E0-EE85-7613-75FB7752D1C9}" dt="2020-12-16T17:50:36.205" v="129"/>
        <pc:sldMkLst>
          <pc:docMk/>
          <pc:sldMk cId="3375484992" sldId="502"/>
        </pc:sldMkLst>
      </pc:sldChg>
    </pc:docChg>
  </pc:docChgLst>
  <pc:docChgLst>
    <pc:chgData name="Lisa Page" userId="S::lisa.page@sjasd.ca::28506a91-16db-4141-a5a3-3c1324d46e73" providerId="AD" clId="Web-{07018337-B1C6-0AA0-59E0-688274DFD294}"/>
    <pc:docChg chg="modSld">
      <pc:chgData name="Lisa Page" userId="S::lisa.page@sjasd.ca::28506a91-16db-4141-a5a3-3c1324d46e73" providerId="AD" clId="Web-{07018337-B1C6-0AA0-59E0-688274DFD294}" dt="2020-12-10T21:14:01.726" v="688"/>
      <pc:docMkLst>
        <pc:docMk/>
      </pc:docMkLst>
      <pc:sldChg chg="modSp">
        <pc:chgData name="Lisa Page" userId="S::lisa.page@sjasd.ca::28506a91-16db-4141-a5a3-3c1324d46e73" providerId="AD" clId="Web-{07018337-B1C6-0AA0-59E0-688274DFD294}" dt="2020-12-10T20:52:28.968" v="511" actId="20577"/>
        <pc:sldMkLst>
          <pc:docMk/>
          <pc:sldMk cId="979660028" sldId="301"/>
        </pc:sldMkLst>
        <pc:spChg chg="mod">
          <ac:chgData name="Lisa Page" userId="S::lisa.page@sjasd.ca::28506a91-16db-4141-a5a3-3c1324d46e73" providerId="AD" clId="Web-{07018337-B1C6-0AA0-59E0-688274DFD294}" dt="2020-12-10T20:46:42.435" v="30" actId="20577"/>
          <ac:spMkLst>
            <pc:docMk/>
            <pc:sldMk cId="979660028" sldId="301"/>
            <ac:spMk id="2" creationId="{E0D91BC3-293B-4634-9BDB-77DF6235DD9C}"/>
          </ac:spMkLst>
        </pc:spChg>
        <pc:spChg chg="mod">
          <ac:chgData name="Lisa Page" userId="S::lisa.page@sjasd.ca::28506a91-16db-4141-a5a3-3c1324d46e73" providerId="AD" clId="Web-{07018337-B1C6-0AA0-59E0-688274DFD294}" dt="2020-12-10T20:52:28.968" v="511" actId="20577"/>
          <ac:spMkLst>
            <pc:docMk/>
            <pc:sldMk cId="979660028" sldId="301"/>
            <ac:spMk id="3" creationId="{E847D15C-B192-497A-9B34-5A7AB334AA38}"/>
          </ac:spMkLst>
        </pc:spChg>
        <pc:spChg chg="mod">
          <ac:chgData name="Lisa Page" userId="S::lisa.page@sjasd.ca::28506a91-16db-4141-a5a3-3c1324d46e73" providerId="AD" clId="Web-{07018337-B1C6-0AA0-59E0-688274DFD294}" dt="2020-12-10T20:46:25.419" v="26" actId="20577"/>
          <ac:spMkLst>
            <pc:docMk/>
            <pc:sldMk cId="979660028" sldId="301"/>
            <ac:spMk id="8" creationId="{6A878B6B-2202-471F-BC36-50CDD6D61770}"/>
          </ac:spMkLst>
        </pc:spChg>
      </pc:sldChg>
      <pc:sldChg chg="modSp">
        <pc:chgData name="Lisa Page" userId="S::lisa.page@sjasd.ca::28506a91-16db-4141-a5a3-3c1324d46e73" providerId="AD" clId="Web-{07018337-B1C6-0AA0-59E0-688274DFD294}" dt="2020-12-10T21:01:30.424" v="555" actId="20577"/>
        <pc:sldMkLst>
          <pc:docMk/>
          <pc:sldMk cId="1463206604" sldId="302"/>
        </pc:sldMkLst>
        <pc:spChg chg="mod">
          <ac:chgData name="Lisa Page" userId="S::lisa.page@sjasd.ca::28506a91-16db-4141-a5a3-3c1324d46e73" providerId="AD" clId="Web-{07018337-B1C6-0AA0-59E0-688274DFD294}" dt="2020-12-10T21:01:30.424" v="555" actId="20577"/>
          <ac:spMkLst>
            <pc:docMk/>
            <pc:sldMk cId="1463206604" sldId="302"/>
            <ac:spMk id="29" creationId="{B0360182-8A27-9B42-9822-69767BFDE599}"/>
          </ac:spMkLst>
        </pc:spChg>
      </pc:sldChg>
      <pc:sldChg chg="addSp delSp modSp delAnim modNotes">
        <pc:chgData name="Lisa Page" userId="S::lisa.page@sjasd.ca::28506a91-16db-4141-a5a3-3c1324d46e73" providerId="AD" clId="Web-{07018337-B1C6-0AA0-59E0-688274DFD294}" dt="2020-12-10T21:14:01.726" v="688"/>
        <pc:sldMkLst>
          <pc:docMk/>
          <pc:sldMk cId="2310009864" sldId="306"/>
        </pc:sldMkLst>
        <pc:spChg chg="mod">
          <ac:chgData name="Lisa Page" userId="S::lisa.page@sjasd.ca::28506a91-16db-4141-a5a3-3c1324d46e73" providerId="AD" clId="Web-{07018337-B1C6-0AA0-59E0-688274DFD294}" dt="2020-12-10T21:02:19.190" v="580" actId="20577"/>
          <ac:spMkLst>
            <pc:docMk/>
            <pc:sldMk cId="2310009864" sldId="306"/>
            <ac:spMk id="7" creationId="{3E096D8A-C975-4868-B764-6FC332C69486}"/>
          </ac:spMkLst>
        </pc:spChg>
        <pc:picChg chg="del">
          <ac:chgData name="Lisa Page" userId="S::lisa.page@sjasd.ca::28506a91-16db-4141-a5a3-3c1324d46e73" providerId="AD" clId="Web-{07018337-B1C6-0AA0-59E0-688274DFD294}" dt="2020-12-10T21:03:14.238" v="586"/>
          <ac:picMkLst>
            <pc:docMk/>
            <pc:sldMk cId="2310009864" sldId="306"/>
            <ac:picMk id="2" creationId="{93394B6E-93C9-470A-B437-78AA14F91898}"/>
          </ac:picMkLst>
        </pc:picChg>
        <pc:picChg chg="del">
          <ac:chgData name="Lisa Page" userId="S::lisa.page@sjasd.ca::28506a91-16db-4141-a5a3-3c1324d46e73" providerId="AD" clId="Web-{07018337-B1C6-0AA0-59E0-688274DFD294}" dt="2020-12-10T21:02:45.112" v="581"/>
          <ac:picMkLst>
            <pc:docMk/>
            <pc:sldMk cId="2310009864" sldId="306"/>
            <ac:picMk id="4" creationId="{AF83F06F-7EBC-4C0C-A26A-ADCF07935A58}"/>
          </ac:picMkLst>
        </pc:picChg>
        <pc:picChg chg="add mod">
          <ac:chgData name="Lisa Page" userId="S::lisa.page@sjasd.ca::28506a91-16db-4141-a5a3-3c1324d46e73" providerId="AD" clId="Web-{07018337-B1C6-0AA0-59E0-688274DFD294}" dt="2020-12-10T21:02:52.378" v="585" actId="1076"/>
          <ac:picMkLst>
            <pc:docMk/>
            <pc:sldMk cId="2310009864" sldId="306"/>
            <ac:picMk id="8" creationId="{3A8B5719-15E6-4BCC-B6F1-22868D85BA34}"/>
          </ac:picMkLst>
        </pc:picChg>
        <pc:picChg chg="add mod">
          <ac:chgData name="Lisa Page" userId="S::lisa.page@sjasd.ca::28506a91-16db-4141-a5a3-3c1324d46e73" providerId="AD" clId="Web-{07018337-B1C6-0AA0-59E0-688274DFD294}" dt="2020-12-10T21:03:57.769" v="589" actId="14100"/>
          <ac:picMkLst>
            <pc:docMk/>
            <pc:sldMk cId="2310009864" sldId="306"/>
            <ac:picMk id="9" creationId="{465A417E-3351-4EB2-84E5-1C54F61740BB}"/>
          </ac:picMkLst>
        </pc:picChg>
        <pc:picChg chg="del">
          <ac:chgData name="Lisa Page" userId="S::lisa.page@sjasd.ca::28506a91-16db-4141-a5a3-3c1324d46e73" providerId="AD" clId="Web-{07018337-B1C6-0AA0-59E0-688274DFD294}" dt="2020-12-10T21:03:59.566" v="590"/>
          <ac:picMkLst>
            <pc:docMk/>
            <pc:sldMk cId="2310009864" sldId="306"/>
            <ac:picMk id="1026" creationId="{46594C84-734C-4801-A6C2-1B05BF2B8B20}"/>
          </ac:picMkLst>
        </pc:picChg>
      </pc:sldChg>
    </pc:docChg>
  </pc:docChgLst>
  <pc:docChgLst>
    <pc:chgData name="Dayna Quinn-Lafleche" userId="S::dayna.quinnlafleche@sjasd.ca::212bd078-9458-40d2-8c38-b61a2001c15b" providerId="AD" clId="Web-{E60A5093-5B0C-4C0B-03A6-058F9BA298C7}"/>
    <pc:docChg chg="addSld delSld modSld sldOrd">
      <pc:chgData name="Dayna Quinn-Lafleche" userId="S::dayna.quinnlafleche@sjasd.ca::212bd078-9458-40d2-8c38-b61a2001c15b" providerId="AD" clId="Web-{E60A5093-5B0C-4C0B-03A6-058F9BA298C7}" dt="2020-12-11T20:19:13.345" v="2767"/>
      <pc:docMkLst>
        <pc:docMk/>
      </pc:docMkLst>
      <pc:sldChg chg="modNotes">
        <pc:chgData name="Dayna Quinn-Lafleche" userId="S::dayna.quinnlafleche@sjasd.ca::212bd078-9458-40d2-8c38-b61a2001c15b" providerId="AD" clId="Web-{E60A5093-5B0C-4C0B-03A6-058F9BA298C7}" dt="2020-12-11T19:48:14.586" v="2563"/>
        <pc:sldMkLst>
          <pc:docMk/>
          <pc:sldMk cId="2310009864" sldId="306"/>
        </pc:sldMkLst>
      </pc:sldChg>
      <pc:sldChg chg="modNotes">
        <pc:chgData name="Dayna Quinn-Lafleche" userId="S::dayna.quinnlafleche@sjasd.ca::212bd078-9458-40d2-8c38-b61a2001c15b" providerId="AD" clId="Web-{E60A5093-5B0C-4C0B-03A6-058F9BA298C7}" dt="2020-12-11T17:12:49.590" v="1749"/>
        <pc:sldMkLst>
          <pc:docMk/>
          <pc:sldMk cId="1102663714" sldId="317"/>
        </pc:sldMkLst>
      </pc:sldChg>
      <pc:sldChg chg="addSp delSp modSp modNotes">
        <pc:chgData name="Dayna Quinn-Lafleche" userId="S::dayna.quinnlafleche@sjasd.ca::212bd078-9458-40d2-8c38-b61a2001c15b" providerId="AD" clId="Web-{E60A5093-5B0C-4C0B-03A6-058F9BA298C7}" dt="2020-12-11T17:34:50.174" v="2204"/>
        <pc:sldMkLst>
          <pc:docMk/>
          <pc:sldMk cId="4249452633" sldId="329"/>
        </pc:sldMkLst>
        <pc:spChg chg="mod">
          <ac:chgData name="Dayna Quinn-Lafleche" userId="S::dayna.quinnlafleche@sjasd.ca::212bd078-9458-40d2-8c38-b61a2001c15b" providerId="AD" clId="Web-{E60A5093-5B0C-4C0B-03A6-058F9BA298C7}" dt="2020-12-11T17:05:46.776" v="1719" actId="20577"/>
          <ac:spMkLst>
            <pc:docMk/>
            <pc:sldMk cId="4249452633" sldId="329"/>
            <ac:spMk id="2" creationId="{1012302B-90ED-4895-A069-0C5C575C1744}"/>
          </ac:spMkLst>
        </pc:spChg>
        <pc:spChg chg="mod">
          <ac:chgData name="Dayna Quinn-Lafleche" userId="S::dayna.quinnlafleche@sjasd.ca::212bd078-9458-40d2-8c38-b61a2001c15b" providerId="AD" clId="Web-{E60A5093-5B0C-4C0B-03A6-058F9BA298C7}" dt="2020-12-11T16:26:53.688" v="1215" actId="1076"/>
          <ac:spMkLst>
            <pc:docMk/>
            <pc:sldMk cId="4249452633" sldId="329"/>
            <ac:spMk id="4" creationId="{F3857C70-6F07-3A4E-91D0-3B2F2CA78D55}"/>
          </ac:spMkLst>
        </pc:spChg>
        <pc:spChg chg="del">
          <ac:chgData name="Dayna Quinn-Lafleche" userId="S::dayna.quinnlafleche@sjasd.ca::212bd078-9458-40d2-8c38-b61a2001c15b" providerId="AD" clId="Web-{E60A5093-5B0C-4C0B-03A6-058F9BA298C7}" dt="2020-12-11T15:57:46.281" v="756"/>
          <ac:spMkLst>
            <pc:docMk/>
            <pc:sldMk cId="4249452633" sldId="329"/>
            <ac:spMk id="5" creationId="{4CD6EFF3-8DED-4A60-8F6C-8A965C518D40}"/>
          </ac:spMkLst>
        </pc:spChg>
        <pc:spChg chg="mod">
          <ac:chgData name="Dayna Quinn-Lafleche" userId="S::dayna.quinnlafleche@sjasd.ca::212bd078-9458-40d2-8c38-b61a2001c15b" providerId="AD" clId="Web-{E60A5093-5B0C-4C0B-03A6-058F9BA298C7}" dt="2020-12-11T17:26:08.875" v="2157" actId="20577"/>
          <ac:spMkLst>
            <pc:docMk/>
            <pc:sldMk cId="4249452633" sldId="329"/>
            <ac:spMk id="8" creationId="{B91005D3-F66A-4551-A263-800D34D6688F}"/>
          </ac:spMkLst>
        </pc:spChg>
        <pc:spChg chg="mod">
          <ac:chgData name="Dayna Quinn-Lafleche" userId="S::dayna.quinnlafleche@sjasd.ca::212bd078-9458-40d2-8c38-b61a2001c15b" providerId="AD" clId="Web-{E60A5093-5B0C-4C0B-03A6-058F9BA298C7}" dt="2020-12-11T16:26:58.203" v="1216" actId="1076"/>
          <ac:spMkLst>
            <pc:docMk/>
            <pc:sldMk cId="4249452633" sldId="329"/>
            <ac:spMk id="9" creationId="{A4D36BCB-6D8A-4E20-835B-30F55494DD71}"/>
          </ac:spMkLst>
        </pc:spChg>
        <pc:spChg chg="del">
          <ac:chgData name="Dayna Quinn-Lafleche" userId="S::dayna.quinnlafleche@sjasd.ca::212bd078-9458-40d2-8c38-b61a2001c15b" providerId="AD" clId="Web-{E60A5093-5B0C-4C0B-03A6-058F9BA298C7}" dt="2020-12-11T17:24:34.140" v="2116"/>
          <ac:spMkLst>
            <pc:docMk/>
            <pc:sldMk cId="4249452633" sldId="329"/>
            <ac:spMk id="11" creationId="{78989C50-B9A0-4A6F-A8FA-BDDC401D1A2D}"/>
          </ac:spMkLst>
        </pc:spChg>
        <pc:spChg chg="mod">
          <ac:chgData name="Dayna Quinn-Lafleche" userId="S::dayna.quinnlafleche@sjasd.ca::212bd078-9458-40d2-8c38-b61a2001c15b" providerId="AD" clId="Web-{E60A5093-5B0C-4C0B-03A6-058F9BA298C7}" dt="2020-12-11T15:57:01.703" v="745"/>
          <ac:spMkLst>
            <pc:docMk/>
            <pc:sldMk cId="4249452633" sldId="329"/>
            <ac:spMk id="15" creationId="{1E2A18AE-F6CC-6441-99BF-C85193C54F40}"/>
          </ac:spMkLst>
        </pc:spChg>
        <pc:spChg chg="del">
          <ac:chgData name="Dayna Quinn-Lafleche" userId="S::dayna.quinnlafleche@sjasd.ca::212bd078-9458-40d2-8c38-b61a2001c15b" providerId="AD" clId="Web-{E60A5093-5B0C-4C0B-03A6-058F9BA298C7}" dt="2020-12-11T16:32:44.580" v="1265"/>
          <ac:spMkLst>
            <pc:docMk/>
            <pc:sldMk cId="4249452633" sldId="329"/>
            <ac:spMk id="16" creationId="{3A174A7C-1D81-4D16-B7F9-33A4C011B8E8}"/>
          </ac:spMkLst>
        </pc:spChg>
        <pc:spChg chg="add mod">
          <ac:chgData name="Dayna Quinn-Lafleche" userId="S::dayna.quinnlafleche@sjasd.ca::212bd078-9458-40d2-8c38-b61a2001c15b" providerId="AD" clId="Web-{E60A5093-5B0C-4C0B-03A6-058F9BA298C7}" dt="2020-12-11T16:39:14.988" v="1310" actId="14100"/>
          <ac:spMkLst>
            <pc:docMk/>
            <pc:sldMk cId="4249452633" sldId="329"/>
            <ac:spMk id="18" creationId="{22CA69C6-0E5D-4F2B-9722-B4866E6806FC}"/>
          </ac:spMkLst>
        </pc:spChg>
        <pc:spChg chg="add mod">
          <ac:chgData name="Dayna Quinn-Lafleche" userId="S::dayna.quinnlafleche@sjasd.ca::212bd078-9458-40d2-8c38-b61a2001c15b" providerId="AD" clId="Web-{E60A5093-5B0C-4C0B-03A6-058F9BA298C7}" dt="2020-12-11T16:40:13.285" v="1321" actId="1076"/>
          <ac:spMkLst>
            <pc:docMk/>
            <pc:sldMk cId="4249452633" sldId="329"/>
            <ac:spMk id="19" creationId="{4A531733-C239-446E-AF4A-6D85A9986D45}"/>
          </ac:spMkLst>
        </pc:spChg>
        <pc:spChg chg="mod">
          <ac:chgData name="Dayna Quinn-Lafleche" userId="S::dayna.quinnlafleche@sjasd.ca::212bd078-9458-40d2-8c38-b61a2001c15b" providerId="AD" clId="Web-{E60A5093-5B0C-4C0B-03A6-058F9BA298C7}" dt="2020-12-11T15:56:58.469" v="744"/>
          <ac:spMkLst>
            <pc:docMk/>
            <pc:sldMk cId="4249452633" sldId="329"/>
            <ac:spMk id="21" creationId="{6A29DAF6-3D2E-0B46-938E-DF6463C6D40D}"/>
          </ac:spMkLst>
        </pc:spChg>
        <pc:spChg chg="mod">
          <ac:chgData name="Dayna Quinn-Lafleche" userId="S::dayna.quinnlafleche@sjasd.ca::212bd078-9458-40d2-8c38-b61a2001c15b" providerId="AD" clId="Web-{E60A5093-5B0C-4C0B-03A6-058F9BA298C7}" dt="2020-12-11T17:26:30.781" v="2163" actId="14100"/>
          <ac:spMkLst>
            <pc:docMk/>
            <pc:sldMk cId="4249452633" sldId="329"/>
            <ac:spMk id="23" creationId="{D296A0A8-2A2F-0749-8E81-C82B57B52A86}"/>
          </ac:spMkLst>
        </pc:spChg>
        <pc:spChg chg="del">
          <ac:chgData name="Dayna Quinn-Lafleche" userId="S::dayna.quinnlafleche@sjasd.ca::212bd078-9458-40d2-8c38-b61a2001c15b" providerId="AD" clId="Web-{E60A5093-5B0C-4C0B-03A6-058F9BA298C7}" dt="2020-12-11T15:57:48.406" v="757"/>
          <ac:spMkLst>
            <pc:docMk/>
            <pc:sldMk cId="4249452633" sldId="329"/>
            <ac:spMk id="25" creationId="{1CFA9573-3CE9-4BE9-A8CF-331648A389D4}"/>
          </ac:spMkLst>
        </pc:spChg>
        <pc:spChg chg="del">
          <ac:chgData name="Dayna Quinn-Lafleche" userId="S::dayna.quinnlafleche@sjasd.ca::212bd078-9458-40d2-8c38-b61a2001c15b" providerId="AD" clId="Web-{E60A5093-5B0C-4C0B-03A6-058F9BA298C7}" dt="2020-12-11T15:57:09.734" v="746"/>
          <ac:spMkLst>
            <pc:docMk/>
            <pc:sldMk cId="4249452633" sldId="329"/>
            <ac:spMk id="29" creationId="{B0360182-8A27-9B42-9822-69767BFDE599}"/>
          </ac:spMkLst>
        </pc:spChg>
        <pc:spChg chg="del">
          <ac:chgData name="Dayna Quinn-Lafleche" userId="S::dayna.quinnlafleche@sjasd.ca::212bd078-9458-40d2-8c38-b61a2001c15b" providerId="AD" clId="Web-{E60A5093-5B0C-4C0B-03A6-058F9BA298C7}" dt="2020-12-11T17:25:15.672" v="2126"/>
          <ac:spMkLst>
            <pc:docMk/>
            <pc:sldMk cId="4249452633" sldId="329"/>
            <ac:spMk id="33" creationId="{DB761D9B-3EA2-C844-AD60-A0B11CA4ADD8}"/>
          </ac:spMkLst>
        </pc:spChg>
        <pc:spChg chg="del">
          <ac:chgData name="Dayna Quinn-Lafleche" userId="S::dayna.quinnlafleche@sjasd.ca::212bd078-9458-40d2-8c38-b61a2001c15b" providerId="AD" clId="Web-{E60A5093-5B0C-4C0B-03A6-058F9BA298C7}" dt="2020-12-11T16:32:52.939" v="1266"/>
          <ac:spMkLst>
            <pc:docMk/>
            <pc:sldMk cId="4249452633" sldId="329"/>
            <ac:spMk id="34" creationId="{6F2FE1CE-2DA5-490A-AB98-5171ADF31868}"/>
          </ac:spMkLst>
        </pc:spChg>
        <pc:spChg chg="add mod">
          <ac:chgData name="Dayna Quinn-Lafleche" userId="S::dayna.quinnlafleche@sjasd.ca::212bd078-9458-40d2-8c38-b61a2001c15b" providerId="AD" clId="Web-{E60A5093-5B0C-4C0B-03A6-058F9BA298C7}" dt="2020-12-11T16:39:34.660" v="1317" actId="1076"/>
          <ac:spMkLst>
            <pc:docMk/>
            <pc:sldMk cId="4249452633" sldId="329"/>
            <ac:spMk id="39" creationId="{9F0BD38E-7E88-4472-8AAC-68E2A55997BC}"/>
          </ac:spMkLst>
        </pc:spChg>
        <pc:spChg chg="mod">
          <ac:chgData name="Dayna Quinn-Lafleche" userId="S::dayna.quinnlafleche@sjasd.ca::212bd078-9458-40d2-8c38-b61a2001c15b" providerId="AD" clId="Web-{E60A5093-5B0C-4C0B-03A6-058F9BA298C7}" dt="2020-12-11T17:26:38.938" v="2165" actId="20577"/>
          <ac:spMkLst>
            <pc:docMk/>
            <pc:sldMk cId="4249452633" sldId="329"/>
            <ac:spMk id="53" creationId="{B7FBFAB7-3D07-7344-A2BF-99FBE34723F8}"/>
          </ac:spMkLst>
        </pc:spChg>
        <pc:spChg chg="mod">
          <ac:chgData name="Dayna Quinn-Lafleche" userId="S::dayna.quinnlafleche@sjasd.ca::212bd078-9458-40d2-8c38-b61a2001c15b" providerId="AD" clId="Web-{E60A5093-5B0C-4C0B-03A6-058F9BA298C7}" dt="2020-12-11T17:26:52.344" v="2170" actId="20577"/>
          <ac:spMkLst>
            <pc:docMk/>
            <pc:sldMk cId="4249452633" sldId="329"/>
            <ac:spMk id="54" creationId="{D90B2E2B-98AA-DC48-8503-7701AA80BB42}"/>
          </ac:spMkLst>
        </pc:spChg>
        <pc:picChg chg="add mod">
          <ac:chgData name="Dayna Quinn-Lafleche" userId="S::dayna.quinnlafleche@sjasd.ca::212bd078-9458-40d2-8c38-b61a2001c15b" providerId="AD" clId="Web-{E60A5093-5B0C-4C0B-03A6-058F9BA298C7}" dt="2020-12-11T16:27:01.375" v="1217" actId="1076"/>
          <ac:picMkLst>
            <pc:docMk/>
            <pc:sldMk cId="4249452633" sldId="329"/>
            <ac:picMk id="5" creationId="{11CC685E-2704-4F0C-9CD7-827E85CEBD16}"/>
          </ac:picMkLst>
        </pc:picChg>
        <pc:picChg chg="del">
          <ac:chgData name="Dayna Quinn-Lafleche" userId="S::dayna.quinnlafleche@sjasd.ca::212bd078-9458-40d2-8c38-b61a2001c15b" providerId="AD" clId="Web-{E60A5093-5B0C-4C0B-03A6-058F9BA298C7}" dt="2020-12-11T17:24:11.296" v="2095"/>
          <ac:picMkLst>
            <pc:docMk/>
            <pc:sldMk cId="4249452633" sldId="329"/>
            <ac:picMk id="6" creationId="{7945B724-463B-400E-9980-1159A10706A7}"/>
          </ac:picMkLst>
        </pc:picChg>
        <pc:picChg chg="del">
          <ac:chgData name="Dayna Quinn-Lafleche" userId="S::dayna.quinnlafleche@sjasd.ca::212bd078-9458-40d2-8c38-b61a2001c15b" providerId="AD" clId="Web-{E60A5093-5B0C-4C0B-03A6-058F9BA298C7}" dt="2020-12-11T17:24:13.468" v="2096"/>
          <ac:picMkLst>
            <pc:docMk/>
            <pc:sldMk cId="4249452633" sldId="329"/>
            <ac:picMk id="10" creationId="{3F8E0773-55C2-4526-8B7C-B03A91D32E99}"/>
          </ac:picMkLst>
        </pc:picChg>
        <pc:picChg chg="add mod">
          <ac:chgData name="Dayna Quinn-Lafleche" userId="S::dayna.quinnlafleche@sjasd.ca::212bd078-9458-40d2-8c38-b61a2001c15b" providerId="AD" clId="Web-{E60A5093-5B0C-4C0B-03A6-058F9BA298C7}" dt="2020-12-11T17:25:44.312" v="2132" actId="1076"/>
          <ac:picMkLst>
            <pc:docMk/>
            <pc:sldMk cId="4249452633" sldId="329"/>
            <ac:picMk id="25" creationId="{6E163ADC-BDB5-4083-AAE1-085E6DFF6FBD}"/>
          </ac:picMkLst>
        </pc:picChg>
        <pc:cxnChg chg="add mod">
          <ac:chgData name="Dayna Quinn-Lafleche" userId="S::dayna.quinnlafleche@sjasd.ca::212bd078-9458-40d2-8c38-b61a2001c15b" providerId="AD" clId="Web-{E60A5093-5B0C-4C0B-03A6-058F9BA298C7}" dt="2020-12-11T16:36:52.346" v="1285"/>
          <ac:cxnSpMkLst>
            <pc:docMk/>
            <pc:sldMk cId="4249452633" sldId="329"/>
            <ac:cxnSpMk id="7" creationId="{D5E8174F-0B1B-486A-8C8C-42F2C6EFD025}"/>
          </ac:cxnSpMkLst>
        </pc:cxnChg>
        <pc:cxnChg chg="del">
          <ac:chgData name="Dayna Quinn-Lafleche" userId="S::dayna.quinnlafleche@sjasd.ca::212bd078-9458-40d2-8c38-b61a2001c15b" providerId="AD" clId="Web-{E60A5093-5B0C-4C0B-03A6-058F9BA298C7}" dt="2020-12-11T16:32:59.424" v="1267"/>
          <ac:cxnSpMkLst>
            <pc:docMk/>
            <pc:sldMk cId="4249452633" sldId="329"/>
            <ac:cxnSpMk id="12" creationId="{70F04B8D-408D-4BC8-8803-D88E906E0BBE}"/>
          </ac:cxnSpMkLst>
        </pc:cxnChg>
        <pc:cxnChg chg="add del mod">
          <ac:chgData name="Dayna Quinn-Lafleche" userId="S::dayna.quinnlafleche@sjasd.ca::212bd078-9458-40d2-8c38-b61a2001c15b" providerId="AD" clId="Web-{E60A5093-5B0C-4C0B-03A6-058F9BA298C7}" dt="2020-12-11T16:34:38.908" v="1277"/>
          <ac:cxnSpMkLst>
            <pc:docMk/>
            <pc:sldMk cId="4249452633" sldId="329"/>
            <ac:cxnSpMk id="13" creationId="{B35C4DD5-4AAD-4AEC-A65E-0C09BEAC5017}"/>
          </ac:cxnSpMkLst>
        </pc:cxnChg>
        <pc:cxnChg chg="del">
          <ac:chgData name="Dayna Quinn-Lafleche" userId="S::dayna.quinnlafleche@sjasd.ca::212bd078-9458-40d2-8c38-b61a2001c15b" providerId="AD" clId="Web-{E60A5093-5B0C-4C0B-03A6-058F9BA298C7}" dt="2020-12-11T16:33:02.470" v="1268"/>
          <ac:cxnSpMkLst>
            <pc:docMk/>
            <pc:sldMk cId="4249452633" sldId="329"/>
            <ac:cxnSpMk id="14" creationId="{42D97780-B3A0-4192-84D8-E66389682534}"/>
          </ac:cxnSpMkLst>
        </pc:cxnChg>
        <pc:cxnChg chg="add mod">
          <ac:chgData name="Dayna Quinn-Lafleche" userId="S::dayna.quinnlafleche@sjasd.ca::212bd078-9458-40d2-8c38-b61a2001c15b" providerId="AD" clId="Web-{E60A5093-5B0C-4C0B-03A6-058F9BA298C7}" dt="2020-12-11T16:37:56.128" v="1295" actId="14100"/>
          <ac:cxnSpMkLst>
            <pc:docMk/>
            <pc:sldMk cId="4249452633" sldId="329"/>
            <ac:cxnSpMk id="17" creationId="{D318C414-243F-43BE-ACAB-E7141D144D22}"/>
          </ac:cxnSpMkLst>
        </pc:cxnChg>
        <pc:cxnChg chg="add mod">
          <ac:chgData name="Dayna Quinn-Lafleche" userId="S::dayna.quinnlafleche@sjasd.ca::212bd078-9458-40d2-8c38-b61a2001c15b" providerId="AD" clId="Web-{E60A5093-5B0C-4C0B-03A6-058F9BA298C7}" dt="2020-12-11T16:38:32.863" v="1298" actId="1076"/>
          <ac:cxnSpMkLst>
            <pc:docMk/>
            <pc:sldMk cId="4249452633" sldId="329"/>
            <ac:cxnSpMk id="38" creationId="{806AE0C3-FF39-4E18-84E8-699C2C7A208B}"/>
          </ac:cxnSpMkLst>
        </pc:cxnChg>
      </pc:sldChg>
      <pc:sldChg chg="del">
        <pc:chgData name="Dayna Quinn-Lafleche" userId="S::dayna.quinnlafleche@sjasd.ca::212bd078-9458-40d2-8c38-b61a2001c15b" providerId="AD" clId="Web-{E60A5093-5B0C-4C0B-03A6-058F9BA298C7}" dt="2020-12-11T19:44:07.304" v="2532"/>
        <pc:sldMkLst>
          <pc:docMk/>
          <pc:sldMk cId="1015031543" sldId="335"/>
        </pc:sldMkLst>
      </pc:sldChg>
      <pc:sldChg chg="delSp modSp modNotes">
        <pc:chgData name="Dayna Quinn-Lafleche" userId="S::dayna.quinnlafleche@sjasd.ca::212bd078-9458-40d2-8c38-b61a2001c15b" providerId="AD" clId="Web-{E60A5093-5B0C-4C0B-03A6-058F9BA298C7}" dt="2020-12-11T19:44:21.335" v="2533"/>
        <pc:sldMkLst>
          <pc:docMk/>
          <pc:sldMk cId="741706964" sldId="337"/>
        </pc:sldMkLst>
        <pc:spChg chg="del mod">
          <ac:chgData name="Dayna Quinn-Lafleche" userId="S::dayna.quinnlafleche@sjasd.ca::212bd078-9458-40d2-8c38-b61a2001c15b" providerId="AD" clId="Web-{E60A5093-5B0C-4C0B-03A6-058F9BA298C7}" dt="2020-12-11T15:16:10.210" v="45"/>
          <ac:spMkLst>
            <pc:docMk/>
            <pc:sldMk cId="741706964" sldId="337"/>
            <ac:spMk id="2" creationId="{840D015F-08DA-4E3E-912A-D86390B384C0}"/>
          </ac:spMkLst>
        </pc:spChg>
        <pc:spChg chg="mod">
          <ac:chgData name="Dayna Quinn-Lafleche" userId="S::dayna.quinnlafleche@sjasd.ca::212bd078-9458-40d2-8c38-b61a2001c15b" providerId="AD" clId="Web-{E60A5093-5B0C-4C0B-03A6-058F9BA298C7}" dt="2020-12-11T15:16:15.522" v="46" actId="1076"/>
          <ac:spMkLst>
            <pc:docMk/>
            <pc:sldMk cId="741706964" sldId="337"/>
            <ac:spMk id="4" creationId="{ACB90A76-AD6D-463C-BB31-392706804242}"/>
          </ac:spMkLst>
        </pc:spChg>
        <pc:spChg chg="del mod">
          <ac:chgData name="Dayna Quinn-Lafleche" userId="S::dayna.quinnlafleche@sjasd.ca::212bd078-9458-40d2-8c38-b61a2001c15b" providerId="AD" clId="Web-{E60A5093-5B0C-4C0B-03A6-058F9BA298C7}" dt="2020-12-11T15:16:27.007" v="73"/>
          <ac:spMkLst>
            <pc:docMk/>
            <pc:sldMk cId="741706964" sldId="337"/>
            <ac:spMk id="5" creationId="{8705C413-86E5-43A2-9675-C1601D6554DE}"/>
          </ac:spMkLst>
        </pc:spChg>
        <pc:spChg chg="del">
          <ac:chgData name="Dayna Quinn-Lafleche" userId="S::dayna.quinnlafleche@sjasd.ca::212bd078-9458-40d2-8c38-b61a2001c15b" providerId="AD" clId="Web-{E60A5093-5B0C-4C0B-03A6-058F9BA298C7}" dt="2020-12-11T15:16:38.163" v="79"/>
          <ac:spMkLst>
            <pc:docMk/>
            <pc:sldMk cId="741706964" sldId="337"/>
            <ac:spMk id="7" creationId="{9FCCAED1-A3D8-4E19-906A-F6EB4786F406}"/>
          </ac:spMkLst>
        </pc:spChg>
        <pc:spChg chg="del">
          <ac:chgData name="Dayna Quinn-Lafleche" userId="S::dayna.quinnlafleche@sjasd.ca::212bd078-9458-40d2-8c38-b61a2001c15b" providerId="AD" clId="Web-{E60A5093-5B0C-4C0B-03A6-058F9BA298C7}" dt="2020-12-11T15:16:20.366" v="70"/>
          <ac:spMkLst>
            <pc:docMk/>
            <pc:sldMk cId="741706964" sldId="337"/>
            <ac:spMk id="8" creationId="{91147170-DF0D-402A-8BB4-97635DBD671A}"/>
          </ac:spMkLst>
        </pc:spChg>
        <pc:spChg chg="del">
          <ac:chgData name="Dayna Quinn-Lafleche" userId="S::dayna.quinnlafleche@sjasd.ca::212bd078-9458-40d2-8c38-b61a2001c15b" providerId="AD" clId="Web-{E60A5093-5B0C-4C0B-03A6-058F9BA298C7}" dt="2020-12-11T15:16:20.366" v="69"/>
          <ac:spMkLst>
            <pc:docMk/>
            <pc:sldMk cId="741706964" sldId="337"/>
            <ac:spMk id="9" creationId="{C59F6509-A2BD-4623-BD4A-69AF3B096FE1}"/>
          </ac:spMkLst>
        </pc:spChg>
        <pc:spChg chg="del">
          <ac:chgData name="Dayna Quinn-Lafleche" userId="S::dayna.quinnlafleche@sjasd.ca::212bd078-9458-40d2-8c38-b61a2001c15b" providerId="AD" clId="Web-{E60A5093-5B0C-4C0B-03A6-058F9BA298C7}" dt="2020-12-11T15:16:20.366" v="68"/>
          <ac:spMkLst>
            <pc:docMk/>
            <pc:sldMk cId="741706964" sldId="337"/>
            <ac:spMk id="10" creationId="{A132E2EF-F56F-4842-AB48-944577C295E1}"/>
          </ac:spMkLst>
        </pc:spChg>
        <pc:spChg chg="del">
          <ac:chgData name="Dayna Quinn-Lafleche" userId="S::dayna.quinnlafleche@sjasd.ca::212bd078-9458-40d2-8c38-b61a2001c15b" providerId="AD" clId="Web-{E60A5093-5B0C-4C0B-03A6-058F9BA298C7}" dt="2020-12-11T15:16:20.366" v="67"/>
          <ac:spMkLst>
            <pc:docMk/>
            <pc:sldMk cId="741706964" sldId="337"/>
            <ac:spMk id="11" creationId="{3064F0AE-0FC4-4669-A7F3-BA9BFDC67AE6}"/>
          </ac:spMkLst>
        </pc:spChg>
        <pc:spChg chg="del">
          <ac:chgData name="Dayna Quinn-Lafleche" userId="S::dayna.quinnlafleche@sjasd.ca::212bd078-9458-40d2-8c38-b61a2001c15b" providerId="AD" clId="Web-{E60A5093-5B0C-4C0B-03A6-058F9BA298C7}" dt="2020-12-11T15:16:27.007" v="72"/>
          <ac:spMkLst>
            <pc:docMk/>
            <pc:sldMk cId="741706964" sldId="337"/>
            <ac:spMk id="12" creationId="{3BEA7711-46FE-4EA9-8341-647EE985534D}"/>
          </ac:spMkLst>
        </pc:spChg>
        <pc:spChg chg="del">
          <ac:chgData name="Dayna Quinn-Lafleche" userId="S::dayna.quinnlafleche@sjasd.ca::212bd078-9458-40d2-8c38-b61a2001c15b" providerId="AD" clId="Web-{E60A5093-5B0C-4C0B-03A6-058F9BA298C7}" dt="2020-12-11T15:16:20.366" v="66"/>
          <ac:spMkLst>
            <pc:docMk/>
            <pc:sldMk cId="741706964" sldId="337"/>
            <ac:spMk id="13" creationId="{3ACA2057-51F3-4F47-92A7-DDB295E702A8}"/>
          </ac:spMkLst>
        </pc:spChg>
        <pc:spChg chg="del">
          <ac:chgData name="Dayna Quinn-Lafleche" userId="S::dayna.quinnlafleche@sjasd.ca::212bd078-9458-40d2-8c38-b61a2001c15b" providerId="AD" clId="Web-{E60A5093-5B0C-4C0B-03A6-058F9BA298C7}" dt="2020-12-11T15:16:20.366" v="65"/>
          <ac:spMkLst>
            <pc:docMk/>
            <pc:sldMk cId="741706964" sldId="337"/>
            <ac:spMk id="15" creationId="{BDBC085A-4533-49A7-A23F-A4237FA0F98A}"/>
          </ac:spMkLst>
        </pc:spChg>
        <pc:spChg chg="del">
          <ac:chgData name="Dayna Quinn-Lafleche" userId="S::dayna.quinnlafleche@sjasd.ca::212bd078-9458-40d2-8c38-b61a2001c15b" providerId="AD" clId="Web-{E60A5093-5B0C-4C0B-03A6-058F9BA298C7}" dt="2020-12-11T15:16:20.366" v="64"/>
          <ac:spMkLst>
            <pc:docMk/>
            <pc:sldMk cId="741706964" sldId="337"/>
            <ac:spMk id="23" creationId="{897894BA-4884-43DF-A122-B31B22F657EB}"/>
          </ac:spMkLst>
        </pc:spChg>
        <pc:spChg chg="del">
          <ac:chgData name="Dayna Quinn-Lafleche" userId="S::dayna.quinnlafleche@sjasd.ca::212bd078-9458-40d2-8c38-b61a2001c15b" providerId="AD" clId="Web-{E60A5093-5B0C-4C0B-03A6-058F9BA298C7}" dt="2020-12-11T15:16:34.507" v="78"/>
          <ac:spMkLst>
            <pc:docMk/>
            <pc:sldMk cId="741706964" sldId="337"/>
            <ac:spMk id="24" creationId="{64C0F643-0566-468D-A111-73347E8557A7}"/>
          </ac:spMkLst>
        </pc:spChg>
        <pc:spChg chg="del">
          <ac:chgData name="Dayna Quinn-Lafleche" userId="S::dayna.quinnlafleche@sjasd.ca::212bd078-9458-40d2-8c38-b61a2001c15b" providerId="AD" clId="Web-{E60A5093-5B0C-4C0B-03A6-058F9BA298C7}" dt="2020-12-11T15:16:20.366" v="63"/>
          <ac:spMkLst>
            <pc:docMk/>
            <pc:sldMk cId="741706964" sldId="337"/>
            <ac:spMk id="25" creationId="{D126A27A-C63D-4515-ABCA-68CE895EB1A0}"/>
          </ac:spMkLst>
        </pc:spChg>
        <pc:spChg chg="del">
          <ac:chgData name="Dayna Quinn-Lafleche" userId="S::dayna.quinnlafleche@sjasd.ca::212bd078-9458-40d2-8c38-b61a2001c15b" providerId="AD" clId="Web-{E60A5093-5B0C-4C0B-03A6-058F9BA298C7}" dt="2020-12-11T15:16:20.366" v="62"/>
          <ac:spMkLst>
            <pc:docMk/>
            <pc:sldMk cId="741706964" sldId="337"/>
            <ac:spMk id="29" creationId="{268337AA-310E-4279-A08A-9CEDB6F40B58}"/>
          </ac:spMkLst>
        </pc:spChg>
        <pc:spChg chg="del">
          <ac:chgData name="Dayna Quinn-Lafleche" userId="S::dayna.quinnlafleche@sjasd.ca::212bd078-9458-40d2-8c38-b61a2001c15b" providerId="AD" clId="Web-{E60A5093-5B0C-4C0B-03A6-058F9BA298C7}" dt="2020-12-11T15:16:20.366" v="61"/>
          <ac:spMkLst>
            <pc:docMk/>
            <pc:sldMk cId="741706964" sldId="337"/>
            <ac:spMk id="30" creationId="{A8CBA84B-F673-4D92-B5A3-5D1C49ACF49B}"/>
          </ac:spMkLst>
        </pc:spChg>
        <pc:spChg chg="del">
          <ac:chgData name="Dayna Quinn-Lafleche" userId="S::dayna.quinnlafleche@sjasd.ca::212bd078-9458-40d2-8c38-b61a2001c15b" providerId="AD" clId="Web-{E60A5093-5B0C-4C0B-03A6-058F9BA298C7}" dt="2020-12-11T15:16:20.366" v="60"/>
          <ac:spMkLst>
            <pc:docMk/>
            <pc:sldMk cId="741706964" sldId="337"/>
            <ac:spMk id="31" creationId="{DE88FF9D-E70F-4512-B55B-4FAD0230A2B8}"/>
          </ac:spMkLst>
        </pc:spChg>
        <pc:spChg chg="del">
          <ac:chgData name="Dayna Quinn-Lafleche" userId="S::dayna.quinnlafleche@sjasd.ca::212bd078-9458-40d2-8c38-b61a2001c15b" providerId="AD" clId="Web-{E60A5093-5B0C-4C0B-03A6-058F9BA298C7}" dt="2020-12-11T15:16:20.366" v="59"/>
          <ac:spMkLst>
            <pc:docMk/>
            <pc:sldMk cId="741706964" sldId="337"/>
            <ac:spMk id="33" creationId="{DCBB5560-9469-47B2-A0ED-809D6BE9F058}"/>
          </ac:spMkLst>
        </pc:spChg>
        <pc:spChg chg="del">
          <ac:chgData name="Dayna Quinn-Lafleche" userId="S::dayna.quinnlafleche@sjasd.ca::212bd078-9458-40d2-8c38-b61a2001c15b" providerId="AD" clId="Web-{E60A5093-5B0C-4C0B-03A6-058F9BA298C7}" dt="2020-12-11T15:16:20.366" v="58"/>
          <ac:spMkLst>
            <pc:docMk/>
            <pc:sldMk cId="741706964" sldId="337"/>
            <ac:spMk id="34" creationId="{31FFBB83-4497-4BDB-A264-7680FA3A2CBB}"/>
          </ac:spMkLst>
        </pc:spChg>
        <pc:spChg chg="del">
          <ac:chgData name="Dayna Quinn-Lafleche" userId="S::dayna.quinnlafleche@sjasd.ca::212bd078-9458-40d2-8c38-b61a2001c15b" providerId="AD" clId="Web-{E60A5093-5B0C-4C0B-03A6-058F9BA298C7}" dt="2020-12-11T15:16:20.366" v="57"/>
          <ac:spMkLst>
            <pc:docMk/>
            <pc:sldMk cId="741706964" sldId="337"/>
            <ac:spMk id="35" creationId="{ED6E0569-CFF2-4EC9-908D-F6FC5A4234B2}"/>
          </ac:spMkLst>
        </pc:spChg>
        <pc:spChg chg="del">
          <ac:chgData name="Dayna Quinn-Lafleche" userId="S::dayna.quinnlafleche@sjasd.ca::212bd078-9458-40d2-8c38-b61a2001c15b" providerId="AD" clId="Web-{E60A5093-5B0C-4C0B-03A6-058F9BA298C7}" dt="2020-12-11T15:16:20.366" v="56"/>
          <ac:spMkLst>
            <pc:docMk/>
            <pc:sldMk cId="741706964" sldId="337"/>
            <ac:spMk id="36" creationId="{56F70227-9E32-4D05-AAD0-142E5DC4CC32}"/>
          </ac:spMkLst>
        </pc:spChg>
        <pc:spChg chg="del">
          <ac:chgData name="Dayna Quinn-Lafleche" userId="S::dayna.quinnlafleche@sjasd.ca::212bd078-9458-40d2-8c38-b61a2001c15b" providerId="AD" clId="Web-{E60A5093-5B0C-4C0B-03A6-058F9BA298C7}" dt="2020-12-11T15:16:20.350" v="55"/>
          <ac:spMkLst>
            <pc:docMk/>
            <pc:sldMk cId="741706964" sldId="337"/>
            <ac:spMk id="37" creationId="{3749BB5D-3942-4260-9C6E-C267DB251307}"/>
          </ac:spMkLst>
        </pc:spChg>
        <pc:spChg chg="del">
          <ac:chgData name="Dayna Quinn-Lafleche" userId="S::dayna.quinnlafleche@sjasd.ca::212bd078-9458-40d2-8c38-b61a2001c15b" providerId="AD" clId="Web-{E60A5093-5B0C-4C0B-03A6-058F9BA298C7}" dt="2020-12-11T15:16:20.350" v="54"/>
          <ac:spMkLst>
            <pc:docMk/>
            <pc:sldMk cId="741706964" sldId="337"/>
            <ac:spMk id="38" creationId="{8A46A569-8038-48A9-80FA-E5F7174C52A1}"/>
          </ac:spMkLst>
        </pc:spChg>
        <pc:spChg chg="del">
          <ac:chgData name="Dayna Quinn-Lafleche" userId="S::dayna.quinnlafleche@sjasd.ca::212bd078-9458-40d2-8c38-b61a2001c15b" providerId="AD" clId="Web-{E60A5093-5B0C-4C0B-03A6-058F9BA298C7}" dt="2020-12-11T15:16:20.350" v="53"/>
          <ac:spMkLst>
            <pc:docMk/>
            <pc:sldMk cId="741706964" sldId="337"/>
            <ac:spMk id="39" creationId="{AD1D08AF-B857-4B63-BB3D-104976FDA84A}"/>
          </ac:spMkLst>
        </pc:spChg>
        <pc:spChg chg="del">
          <ac:chgData name="Dayna Quinn-Lafleche" userId="S::dayna.quinnlafleche@sjasd.ca::212bd078-9458-40d2-8c38-b61a2001c15b" providerId="AD" clId="Web-{E60A5093-5B0C-4C0B-03A6-058F9BA298C7}" dt="2020-12-11T15:16:34.507" v="77"/>
          <ac:spMkLst>
            <pc:docMk/>
            <pc:sldMk cId="741706964" sldId="337"/>
            <ac:spMk id="41" creationId="{22212BDF-D193-4E7F-B087-D14625F55792}"/>
          </ac:spMkLst>
        </pc:spChg>
        <pc:spChg chg="del">
          <ac:chgData name="Dayna Quinn-Lafleche" userId="S::dayna.quinnlafleche@sjasd.ca::212bd078-9458-40d2-8c38-b61a2001c15b" providerId="AD" clId="Web-{E60A5093-5B0C-4C0B-03A6-058F9BA298C7}" dt="2020-12-11T15:16:20.350" v="52"/>
          <ac:spMkLst>
            <pc:docMk/>
            <pc:sldMk cId="741706964" sldId="337"/>
            <ac:spMk id="42" creationId="{CA2D96A1-8DA5-477F-9FBF-8F8BD75BAA8E}"/>
          </ac:spMkLst>
        </pc:spChg>
        <pc:spChg chg="del">
          <ac:chgData name="Dayna Quinn-Lafleche" userId="S::dayna.quinnlafleche@sjasd.ca::212bd078-9458-40d2-8c38-b61a2001c15b" providerId="AD" clId="Web-{E60A5093-5B0C-4C0B-03A6-058F9BA298C7}" dt="2020-12-11T15:16:30.397" v="76"/>
          <ac:spMkLst>
            <pc:docMk/>
            <pc:sldMk cId="741706964" sldId="337"/>
            <ac:spMk id="43" creationId="{C6A124AD-A817-4BE9-B5D5-28FDD58CB039}"/>
          </ac:spMkLst>
        </pc:spChg>
        <pc:spChg chg="del">
          <ac:chgData name="Dayna Quinn-Lafleche" userId="S::dayna.quinnlafleche@sjasd.ca::212bd078-9458-40d2-8c38-b61a2001c15b" providerId="AD" clId="Web-{E60A5093-5B0C-4C0B-03A6-058F9BA298C7}" dt="2020-12-11T15:16:20.350" v="51"/>
          <ac:spMkLst>
            <pc:docMk/>
            <pc:sldMk cId="741706964" sldId="337"/>
            <ac:spMk id="44" creationId="{8380273B-51BA-4E16-8077-804B1C19E44F}"/>
          </ac:spMkLst>
        </pc:spChg>
        <pc:spChg chg="del">
          <ac:chgData name="Dayna Quinn-Lafleche" userId="S::dayna.quinnlafleche@sjasd.ca::212bd078-9458-40d2-8c38-b61a2001c15b" providerId="AD" clId="Web-{E60A5093-5B0C-4C0B-03A6-058F9BA298C7}" dt="2020-12-11T15:16:20.350" v="50"/>
          <ac:spMkLst>
            <pc:docMk/>
            <pc:sldMk cId="741706964" sldId="337"/>
            <ac:spMk id="45" creationId="{C8D92A5F-E7AA-48E9-ACA4-DC443155AD14}"/>
          </ac:spMkLst>
        </pc:spChg>
        <pc:spChg chg="del">
          <ac:chgData name="Dayna Quinn-Lafleche" userId="S::dayna.quinnlafleche@sjasd.ca::212bd078-9458-40d2-8c38-b61a2001c15b" providerId="AD" clId="Web-{E60A5093-5B0C-4C0B-03A6-058F9BA298C7}" dt="2020-12-11T15:16:30.397" v="75"/>
          <ac:spMkLst>
            <pc:docMk/>
            <pc:sldMk cId="741706964" sldId="337"/>
            <ac:spMk id="46" creationId="{BE68F473-3498-44E1-BFCF-7D175BD17075}"/>
          </ac:spMkLst>
        </pc:spChg>
        <pc:spChg chg="del">
          <ac:chgData name="Dayna Quinn-Lafleche" userId="S::dayna.quinnlafleche@sjasd.ca::212bd078-9458-40d2-8c38-b61a2001c15b" providerId="AD" clId="Web-{E60A5093-5B0C-4C0B-03A6-058F9BA298C7}" dt="2020-12-11T15:16:30.397" v="74"/>
          <ac:spMkLst>
            <pc:docMk/>
            <pc:sldMk cId="741706964" sldId="337"/>
            <ac:spMk id="47" creationId="{C559A30E-AC29-4DA9-94CB-B18C016F8748}"/>
          </ac:spMkLst>
        </pc:spChg>
        <pc:spChg chg="del">
          <ac:chgData name="Dayna Quinn-Lafleche" userId="S::dayna.quinnlafleche@sjasd.ca::212bd078-9458-40d2-8c38-b61a2001c15b" providerId="AD" clId="Web-{E60A5093-5B0C-4C0B-03A6-058F9BA298C7}" dt="2020-12-11T15:16:40.976" v="80"/>
          <ac:spMkLst>
            <pc:docMk/>
            <pc:sldMk cId="741706964" sldId="337"/>
            <ac:spMk id="48" creationId="{EBE2178F-0375-47CE-AB57-F84A61AC3D96}"/>
          </ac:spMkLst>
        </pc:spChg>
        <pc:spChg chg="del">
          <ac:chgData name="Dayna Quinn-Lafleche" userId="S::dayna.quinnlafleche@sjasd.ca::212bd078-9458-40d2-8c38-b61a2001c15b" providerId="AD" clId="Web-{E60A5093-5B0C-4C0B-03A6-058F9BA298C7}" dt="2020-12-11T15:16:20.350" v="49"/>
          <ac:spMkLst>
            <pc:docMk/>
            <pc:sldMk cId="741706964" sldId="337"/>
            <ac:spMk id="74" creationId="{362FA427-594C-4D78-BC77-58C6EAE7B965}"/>
          </ac:spMkLst>
        </pc:spChg>
        <pc:spChg chg="del">
          <ac:chgData name="Dayna Quinn-Lafleche" userId="S::dayna.quinnlafleche@sjasd.ca::212bd078-9458-40d2-8c38-b61a2001c15b" providerId="AD" clId="Web-{E60A5093-5B0C-4C0B-03A6-058F9BA298C7}" dt="2020-12-11T15:16:20.350" v="48"/>
          <ac:spMkLst>
            <pc:docMk/>
            <pc:sldMk cId="741706964" sldId="337"/>
            <ac:spMk id="76" creationId="{D1FE7423-95C1-43B0-B1A5-30404FF181F7}"/>
          </ac:spMkLst>
        </pc:spChg>
        <pc:spChg chg="del">
          <ac:chgData name="Dayna Quinn-Lafleche" userId="S::dayna.quinnlafleche@sjasd.ca::212bd078-9458-40d2-8c38-b61a2001c15b" providerId="AD" clId="Web-{E60A5093-5B0C-4C0B-03A6-058F9BA298C7}" dt="2020-12-11T15:16:20.350" v="47"/>
          <ac:spMkLst>
            <pc:docMk/>
            <pc:sldMk cId="741706964" sldId="337"/>
            <ac:spMk id="77" creationId="{BD58A1CA-D571-47F7-91C0-B51FDB1F4EF2}"/>
          </ac:spMkLst>
        </pc:spChg>
      </pc:sldChg>
      <pc:sldChg chg="delSp modSp">
        <pc:chgData name="Dayna Quinn-Lafleche" userId="S::dayna.quinnlafleche@sjasd.ca::212bd078-9458-40d2-8c38-b61a2001c15b" providerId="AD" clId="Web-{E60A5093-5B0C-4C0B-03A6-058F9BA298C7}" dt="2020-12-11T15:53:01.546" v="686"/>
        <pc:sldMkLst>
          <pc:docMk/>
          <pc:sldMk cId="3634525939" sldId="344"/>
        </pc:sldMkLst>
        <pc:spChg chg="del mod">
          <ac:chgData name="Dayna Quinn-Lafleche" userId="S::dayna.quinnlafleche@sjasd.ca::212bd078-9458-40d2-8c38-b61a2001c15b" providerId="AD" clId="Web-{E60A5093-5B0C-4C0B-03A6-058F9BA298C7}" dt="2020-12-11T15:53:01.546" v="686"/>
          <ac:spMkLst>
            <pc:docMk/>
            <pc:sldMk cId="3634525939" sldId="344"/>
            <ac:spMk id="2" creationId="{ACB8673D-CB07-4D7D-87F6-F8BB1E4D1C6D}"/>
          </ac:spMkLst>
        </pc:spChg>
      </pc:sldChg>
      <pc:sldChg chg="delSp modSp del ord">
        <pc:chgData name="Dayna Quinn-Lafleche" userId="S::dayna.quinnlafleche@sjasd.ca::212bd078-9458-40d2-8c38-b61a2001c15b" providerId="AD" clId="Web-{E60A5093-5B0C-4C0B-03A6-058F9BA298C7}" dt="2020-12-11T16:30:02.923" v="1237"/>
        <pc:sldMkLst>
          <pc:docMk/>
          <pc:sldMk cId="273209014" sldId="345"/>
        </pc:sldMkLst>
        <pc:spChg chg="mod">
          <ac:chgData name="Dayna Quinn-Lafleche" userId="S::dayna.quinnlafleche@sjasd.ca::212bd078-9458-40d2-8c38-b61a2001c15b" providerId="AD" clId="Web-{E60A5093-5B0C-4C0B-03A6-058F9BA298C7}" dt="2020-12-11T15:58:36.953" v="802"/>
          <ac:spMkLst>
            <pc:docMk/>
            <pc:sldMk cId="273209014" sldId="345"/>
            <ac:spMk id="3" creationId="{BFA02294-7002-6347-BD03-F6D435E893BC}"/>
          </ac:spMkLst>
        </pc:spChg>
        <pc:spChg chg="del">
          <ac:chgData name="Dayna Quinn-Lafleche" userId="S::dayna.quinnlafleche@sjasd.ca::212bd078-9458-40d2-8c38-b61a2001c15b" providerId="AD" clId="Web-{E60A5093-5B0C-4C0B-03A6-058F9BA298C7}" dt="2020-12-11T15:58:23.297" v="797"/>
          <ac:spMkLst>
            <pc:docMk/>
            <pc:sldMk cId="273209014" sldId="345"/>
            <ac:spMk id="7" creationId="{62E514B2-CC7C-4477-9FC4-D4702224EC52}"/>
          </ac:spMkLst>
        </pc:spChg>
        <pc:spChg chg="del">
          <ac:chgData name="Dayna Quinn-Lafleche" userId="S::dayna.quinnlafleche@sjasd.ca::212bd078-9458-40d2-8c38-b61a2001c15b" providerId="AD" clId="Web-{E60A5093-5B0C-4C0B-03A6-058F9BA298C7}" dt="2020-12-11T15:58:23.297" v="796"/>
          <ac:spMkLst>
            <pc:docMk/>
            <pc:sldMk cId="273209014" sldId="345"/>
            <ac:spMk id="8" creationId="{5F808F90-FEC8-421D-AE37-DE9767816B0E}"/>
          </ac:spMkLst>
        </pc:spChg>
        <pc:spChg chg="del">
          <ac:chgData name="Dayna Quinn-Lafleche" userId="S::dayna.quinnlafleche@sjasd.ca::212bd078-9458-40d2-8c38-b61a2001c15b" providerId="AD" clId="Web-{E60A5093-5B0C-4C0B-03A6-058F9BA298C7}" dt="2020-12-11T15:58:23.297" v="795"/>
          <ac:spMkLst>
            <pc:docMk/>
            <pc:sldMk cId="273209014" sldId="345"/>
            <ac:spMk id="9" creationId="{B38C0397-38D5-4D6B-895A-927CC7C6CF5A}"/>
          </ac:spMkLst>
        </pc:spChg>
        <pc:spChg chg="del">
          <ac:chgData name="Dayna Quinn-Lafleche" userId="S::dayna.quinnlafleche@sjasd.ca::212bd078-9458-40d2-8c38-b61a2001c15b" providerId="AD" clId="Web-{E60A5093-5B0C-4C0B-03A6-058F9BA298C7}" dt="2020-12-11T15:58:23.297" v="794"/>
          <ac:spMkLst>
            <pc:docMk/>
            <pc:sldMk cId="273209014" sldId="345"/>
            <ac:spMk id="11" creationId="{50805DB2-E182-4AD1-9239-0B52838F271D}"/>
          </ac:spMkLst>
        </pc:spChg>
        <pc:spChg chg="del">
          <ac:chgData name="Dayna Quinn-Lafleche" userId="S::dayna.quinnlafleche@sjasd.ca::212bd078-9458-40d2-8c38-b61a2001c15b" providerId="AD" clId="Web-{E60A5093-5B0C-4C0B-03A6-058F9BA298C7}" dt="2020-12-11T15:58:23.297" v="793"/>
          <ac:spMkLst>
            <pc:docMk/>
            <pc:sldMk cId="273209014" sldId="345"/>
            <ac:spMk id="12" creationId="{955803C2-CBFB-4EE6-9DFE-874F7E629EE1}"/>
          </ac:spMkLst>
        </pc:spChg>
        <pc:spChg chg="del">
          <ac:chgData name="Dayna Quinn-Lafleche" userId="S::dayna.quinnlafleche@sjasd.ca::212bd078-9458-40d2-8c38-b61a2001c15b" providerId="AD" clId="Web-{E60A5093-5B0C-4C0B-03A6-058F9BA298C7}" dt="2020-12-11T15:58:23.297" v="792"/>
          <ac:spMkLst>
            <pc:docMk/>
            <pc:sldMk cId="273209014" sldId="345"/>
            <ac:spMk id="13" creationId="{53F5E421-9FD1-479A-B95A-93C28C3FC6BB}"/>
          </ac:spMkLst>
        </pc:spChg>
        <pc:spChg chg="del">
          <ac:chgData name="Dayna Quinn-Lafleche" userId="S::dayna.quinnlafleche@sjasd.ca::212bd078-9458-40d2-8c38-b61a2001c15b" providerId="AD" clId="Web-{E60A5093-5B0C-4C0B-03A6-058F9BA298C7}" dt="2020-12-11T15:58:23.297" v="791"/>
          <ac:spMkLst>
            <pc:docMk/>
            <pc:sldMk cId="273209014" sldId="345"/>
            <ac:spMk id="14" creationId="{FC1B9C3A-14CC-4F01-A45A-D7B02E70394A}"/>
          </ac:spMkLst>
        </pc:spChg>
        <pc:spChg chg="del mod">
          <ac:chgData name="Dayna Quinn-Lafleche" userId="S::dayna.quinnlafleche@sjasd.ca::212bd078-9458-40d2-8c38-b61a2001c15b" providerId="AD" clId="Web-{E60A5093-5B0C-4C0B-03A6-058F9BA298C7}" dt="2020-12-11T15:58:31.266" v="801"/>
          <ac:spMkLst>
            <pc:docMk/>
            <pc:sldMk cId="273209014" sldId="345"/>
            <ac:spMk id="15" creationId="{2794734D-D56B-459A-A1D2-01EC887B9FC6}"/>
          </ac:spMkLst>
        </pc:spChg>
        <pc:spChg chg="del">
          <ac:chgData name="Dayna Quinn-Lafleche" userId="S::dayna.quinnlafleche@sjasd.ca::212bd078-9458-40d2-8c38-b61a2001c15b" providerId="AD" clId="Web-{E60A5093-5B0C-4C0B-03A6-058F9BA298C7}" dt="2020-12-11T15:58:23.297" v="790"/>
          <ac:spMkLst>
            <pc:docMk/>
            <pc:sldMk cId="273209014" sldId="345"/>
            <ac:spMk id="18" creationId="{7540E53A-2FD3-47FC-82F2-AD0134CE381D}"/>
          </ac:spMkLst>
        </pc:spChg>
        <pc:spChg chg="del">
          <ac:chgData name="Dayna Quinn-Lafleche" userId="S::dayna.quinnlafleche@sjasd.ca::212bd078-9458-40d2-8c38-b61a2001c15b" providerId="AD" clId="Web-{E60A5093-5B0C-4C0B-03A6-058F9BA298C7}" dt="2020-12-11T15:58:23.297" v="789"/>
          <ac:spMkLst>
            <pc:docMk/>
            <pc:sldMk cId="273209014" sldId="345"/>
            <ac:spMk id="19" creationId="{5FBE5E56-5554-4CC4-B10D-DA54742F3AC3}"/>
          </ac:spMkLst>
        </pc:spChg>
        <pc:spChg chg="del">
          <ac:chgData name="Dayna Quinn-Lafleche" userId="S::dayna.quinnlafleche@sjasd.ca::212bd078-9458-40d2-8c38-b61a2001c15b" providerId="AD" clId="Web-{E60A5093-5B0C-4C0B-03A6-058F9BA298C7}" dt="2020-12-11T15:58:23.297" v="788"/>
          <ac:spMkLst>
            <pc:docMk/>
            <pc:sldMk cId="273209014" sldId="345"/>
            <ac:spMk id="20" creationId="{C66F3DE2-8AC5-4879-9AAB-324641683942}"/>
          </ac:spMkLst>
        </pc:spChg>
        <pc:spChg chg="del">
          <ac:chgData name="Dayna Quinn-Lafleche" userId="S::dayna.quinnlafleche@sjasd.ca::212bd078-9458-40d2-8c38-b61a2001c15b" providerId="AD" clId="Web-{E60A5093-5B0C-4C0B-03A6-058F9BA298C7}" dt="2020-12-11T15:58:23.297" v="787"/>
          <ac:spMkLst>
            <pc:docMk/>
            <pc:sldMk cId="273209014" sldId="345"/>
            <ac:spMk id="21" creationId="{E7D7CF9D-8307-4F7A-9C70-46237A2314B3}"/>
          </ac:spMkLst>
        </pc:spChg>
        <pc:spChg chg="mod">
          <ac:chgData name="Dayna Quinn-Lafleche" userId="S::dayna.quinnlafleche@sjasd.ca::212bd078-9458-40d2-8c38-b61a2001c15b" providerId="AD" clId="Web-{E60A5093-5B0C-4C0B-03A6-058F9BA298C7}" dt="2020-12-11T15:58:39.719" v="804"/>
          <ac:spMkLst>
            <pc:docMk/>
            <pc:sldMk cId="273209014" sldId="345"/>
            <ac:spMk id="22" creationId="{5426E6A3-570D-9245-B1C4-C4CA4683A894}"/>
          </ac:spMkLst>
        </pc:spChg>
        <pc:spChg chg="del">
          <ac:chgData name="Dayna Quinn-Lafleche" userId="S::dayna.quinnlafleche@sjasd.ca::212bd078-9458-40d2-8c38-b61a2001c15b" providerId="AD" clId="Web-{E60A5093-5B0C-4C0B-03A6-058F9BA298C7}" dt="2020-12-11T15:58:23.297" v="786"/>
          <ac:spMkLst>
            <pc:docMk/>
            <pc:sldMk cId="273209014" sldId="345"/>
            <ac:spMk id="23" creationId="{2EA1CB12-5ECD-448D-903C-2ABAD86B7D47}"/>
          </ac:spMkLst>
        </pc:spChg>
        <pc:spChg chg="del">
          <ac:chgData name="Dayna Quinn-Lafleche" userId="S::dayna.quinnlafleche@sjasd.ca::212bd078-9458-40d2-8c38-b61a2001c15b" providerId="AD" clId="Web-{E60A5093-5B0C-4C0B-03A6-058F9BA298C7}" dt="2020-12-11T15:58:23.282" v="785"/>
          <ac:spMkLst>
            <pc:docMk/>
            <pc:sldMk cId="273209014" sldId="345"/>
            <ac:spMk id="26" creationId="{CB74A817-7EF4-48DD-9667-0871C931C3F5}"/>
          </ac:spMkLst>
        </pc:spChg>
        <pc:spChg chg="del">
          <ac:chgData name="Dayna Quinn-Lafleche" userId="S::dayna.quinnlafleche@sjasd.ca::212bd078-9458-40d2-8c38-b61a2001c15b" providerId="AD" clId="Web-{E60A5093-5B0C-4C0B-03A6-058F9BA298C7}" dt="2020-12-11T15:58:23.282" v="784"/>
          <ac:spMkLst>
            <pc:docMk/>
            <pc:sldMk cId="273209014" sldId="345"/>
            <ac:spMk id="28" creationId="{281CCCD6-577B-4A88-B230-721CEEC68031}"/>
          </ac:spMkLst>
        </pc:spChg>
        <pc:spChg chg="del">
          <ac:chgData name="Dayna Quinn-Lafleche" userId="S::dayna.quinnlafleche@sjasd.ca::212bd078-9458-40d2-8c38-b61a2001c15b" providerId="AD" clId="Web-{E60A5093-5B0C-4C0B-03A6-058F9BA298C7}" dt="2020-12-11T15:58:23.282" v="783"/>
          <ac:spMkLst>
            <pc:docMk/>
            <pc:sldMk cId="273209014" sldId="345"/>
            <ac:spMk id="29" creationId="{E36CA457-5AA9-4A51-8DAD-F2B32620C5AC}"/>
          </ac:spMkLst>
        </pc:spChg>
        <pc:spChg chg="del">
          <ac:chgData name="Dayna Quinn-Lafleche" userId="S::dayna.quinnlafleche@sjasd.ca::212bd078-9458-40d2-8c38-b61a2001c15b" providerId="AD" clId="Web-{E60A5093-5B0C-4C0B-03A6-058F9BA298C7}" dt="2020-12-11T15:58:23.282" v="782"/>
          <ac:spMkLst>
            <pc:docMk/>
            <pc:sldMk cId="273209014" sldId="345"/>
            <ac:spMk id="30" creationId="{17367DAF-BE75-4A5E-8091-92EBD431B985}"/>
          </ac:spMkLst>
        </pc:spChg>
        <pc:spChg chg="del">
          <ac:chgData name="Dayna Quinn-Lafleche" userId="S::dayna.quinnlafleche@sjasd.ca::212bd078-9458-40d2-8c38-b61a2001c15b" providerId="AD" clId="Web-{E60A5093-5B0C-4C0B-03A6-058F9BA298C7}" dt="2020-12-11T15:58:23.282" v="781"/>
          <ac:spMkLst>
            <pc:docMk/>
            <pc:sldMk cId="273209014" sldId="345"/>
            <ac:spMk id="35" creationId="{10367B80-71E8-479A-A4E2-25C03D4B7BF5}"/>
          </ac:spMkLst>
        </pc:spChg>
        <pc:spChg chg="del">
          <ac:chgData name="Dayna Quinn-Lafleche" userId="S::dayna.quinnlafleche@sjasd.ca::212bd078-9458-40d2-8c38-b61a2001c15b" providerId="AD" clId="Web-{E60A5093-5B0C-4C0B-03A6-058F9BA298C7}" dt="2020-12-11T15:58:23.282" v="780"/>
          <ac:spMkLst>
            <pc:docMk/>
            <pc:sldMk cId="273209014" sldId="345"/>
            <ac:spMk id="36" creationId="{C24FD57A-DB17-470E-8F20-D0C86B972A0F}"/>
          </ac:spMkLst>
        </pc:spChg>
        <pc:spChg chg="del">
          <ac:chgData name="Dayna Quinn-Lafleche" userId="S::dayna.quinnlafleche@sjasd.ca::212bd078-9458-40d2-8c38-b61a2001c15b" providerId="AD" clId="Web-{E60A5093-5B0C-4C0B-03A6-058F9BA298C7}" dt="2020-12-11T15:58:23.282" v="779"/>
          <ac:spMkLst>
            <pc:docMk/>
            <pc:sldMk cId="273209014" sldId="345"/>
            <ac:spMk id="37" creationId="{F16AB53D-3896-4C19-87E4-CA508B1EDC0A}"/>
          </ac:spMkLst>
        </pc:spChg>
        <pc:spChg chg="del">
          <ac:chgData name="Dayna Quinn-Lafleche" userId="S::dayna.quinnlafleche@sjasd.ca::212bd078-9458-40d2-8c38-b61a2001c15b" providerId="AD" clId="Web-{E60A5093-5B0C-4C0B-03A6-058F9BA298C7}" dt="2020-12-11T15:58:23.282" v="778"/>
          <ac:spMkLst>
            <pc:docMk/>
            <pc:sldMk cId="273209014" sldId="345"/>
            <ac:spMk id="38" creationId="{1104299E-8749-4714-8392-151DA4A04EB3}"/>
          </ac:spMkLst>
        </pc:spChg>
        <pc:spChg chg="del">
          <ac:chgData name="Dayna Quinn-Lafleche" userId="S::dayna.quinnlafleche@sjasd.ca::212bd078-9458-40d2-8c38-b61a2001c15b" providerId="AD" clId="Web-{E60A5093-5B0C-4C0B-03A6-058F9BA298C7}" dt="2020-12-11T15:58:23.282" v="777"/>
          <ac:spMkLst>
            <pc:docMk/>
            <pc:sldMk cId="273209014" sldId="345"/>
            <ac:spMk id="39" creationId="{E94A1D91-0EF6-49C0-817F-244384C82E14}"/>
          </ac:spMkLst>
        </pc:spChg>
        <pc:spChg chg="del">
          <ac:chgData name="Dayna Quinn-Lafleche" userId="S::dayna.quinnlafleche@sjasd.ca::212bd078-9458-40d2-8c38-b61a2001c15b" providerId="AD" clId="Web-{E60A5093-5B0C-4C0B-03A6-058F9BA298C7}" dt="2020-12-11T15:58:23.282" v="776"/>
          <ac:spMkLst>
            <pc:docMk/>
            <pc:sldMk cId="273209014" sldId="345"/>
            <ac:spMk id="40" creationId="{FBE75B51-E38C-4D00-9A2B-DD7BE66DDE2A}"/>
          </ac:spMkLst>
        </pc:spChg>
        <pc:spChg chg="del">
          <ac:chgData name="Dayna Quinn-Lafleche" userId="S::dayna.quinnlafleche@sjasd.ca::212bd078-9458-40d2-8c38-b61a2001c15b" providerId="AD" clId="Web-{E60A5093-5B0C-4C0B-03A6-058F9BA298C7}" dt="2020-12-11T15:58:23.282" v="775"/>
          <ac:spMkLst>
            <pc:docMk/>
            <pc:sldMk cId="273209014" sldId="345"/>
            <ac:spMk id="41" creationId="{D0F27B7C-8CA3-4776-BD3A-226E5F6068E6}"/>
          </ac:spMkLst>
        </pc:spChg>
        <pc:spChg chg="del">
          <ac:chgData name="Dayna Quinn-Lafleche" userId="S::dayna.quinnlafleche@sjasd.ca::212bd078-9458-40d2-8c38-b61a2001c15b" providerId="AD" clId="Web-{E60A5093-5B0C-4C0B-03A6-058F9BA298C7}" dt="2020-12-11T15:58:23.282" v="774"/>
          <ac:spMkLst>
            <pc:docMk/>
            <pc:sldMk cId="273209014" sldId="345"/>
            <ac:spMk id="42" creationId="{C2D77570-F448-41A6-8693-3548ACD5A1CC}"/>
          </ac:spMkLst>
        </pc:spChg>
        <pc:spChg chg="del">
          <ac:chgData name="Dayna Quinn-Lafleche" userId="S::dayna.quinnlafleche@sjasd.ca::212bd078-9458-40d2-8c38-b61a2001c15b" providerId="AD" clId="Web-{E60A5093-5B0C-4C0B-03A6-058F9BA298C7}" dt="2020-12-11T15:58:23.282" v="773"/>
          <ac:spMkLst>
            <pc:docMk/>
            <pc:sldMk cId="273209014" sldId="345"/>
            <ac:spMk id="43" creationId="{CE6D5363-0FED-4913-BB0F-78FF921A129C}"/>
          </ac:spMkLst>
        </pc:spChg>
        <pc:spChg chg="del">
          <ac:chgData name="Dayna Quinn-Lafleche" userId="S::dayna.quinnlafleche@sjasd.ca::212bd078-9458-40d2-8c38-b61a2001c15b" providerId="AD" clId="Web-{E60A5093-5B0C-4C0B-03A6-058F9BA298C7}" dt="2020-12-11T15:58:23.282" v="772"/>
          <ac:spMkLst>
            <pc:docMk/>
            <pc:sldMk cId="273209014" sldId="345"/>
            <ac:spMk id="44" creationId="{A0F2875A-A224-4B18-A2DE-5E1F534FACF9}"/>
          </ac:spMkLst>
        </pc:spChg>
        <pc:spChg chg="del">
          <ac:chgData name="Dayna Quinn-Lafleche" userId="S::dayna.quinnlafleche@sjasd.ca::212bd078-9458-40d2-8c38-b61a2001c15b" providerId="AD" clId="Web-{E60A5093-5B0C-4C0B-03A6-058F9BA298C7}" dt="2020-12-11T15:58:23.282" v="771"/>
          <ac:spMkLst>
            <pc:docMk/>
            <pc:sldMk cId="273209014" sldId="345"/>
            <ac:spMk id="45" creationId="{311B2D32-0756-4731-BA23-02969BC08275}"/>
          </ac:spMkLst>
        </pc:spChg>
        <pc:spChg chg="del">
          <ac:chgData name="Dayna Quinn-Lafleche" userId="S::dayna.quinnlafleche@sjasd.ca::212bd078-9458-40d2-8c38-b61a2001c15b" providerId="AD" clId="Web-{E60A5093-5B0C-4C0B-03A6-058F9BA298C7}" dt="2020-12-11T15:58:23.282" v="770"/>
          <ac:spMkLst>
            <pc:docMk/>
            <pc:sldMk cId="273209014" sldId="345"/>
            <ac:spMk id="46" creationId="{36EE78DD-F42C-482F-AA6F-82D5DA6A9421}"/>
          </ac:spMkLst>
        </pc:spChg>
        <pc:spChg chg="del">
          <ac:chgData name="Dayna Quinn-Lafleche" userId="S::dayna.quinnlafleche@sjasd.ca::212bd078-9458-40d2-8c38-b61a2001c15b" providerId="AD" clId="Web-{E60A5093-5B0C-4C0B-03A6-058F9BA298C7}" dt="2020-12-11T15:58:23.266" v="769"/>
          <ac:spMkLst>
            <pc:docMk/>
            <pc:sldMk cId="273209014" sldId="345"/>
            <ac:spMk id="47" creationId="{8CBA564D-B04A-4A91-921F-BE9675DC3B44}"/>
          </ac:spMkLst>
        </pc:spChg>
        <pc:spChg chg="del">
          <ac:chgData name="Dayna Quinn-Lafleche" userId="S::dayna.quinnlafleche@sjasd.ca::212bd078-9458-40d2-8c38-b61a2001c15b" providerId="AD" clId="Web-{E60A5093-5B0C-4C0B-03A6-058F9BA298C7}" dt="2020-12-11T15:58:23.266" v="768"/>
          <ac:spMkLst>
            <pc:docMk/>
            <pc:sldMk cId="273209014" sldId="345"/>
            <ac:spMk id="48" creationId="{97958B4A-FECB-49C4-BCD6-AC357D4D7E6C}"/>
          </ac:spMkLst>
        </pc:spChg>
        <pc:spChg chg="del">
          <ac:chgData name="Dayna Quinn-Lafleche" userId="S::dayna.quinnlafleche@sjasd.ca::212bd078-9458-40d2-8c38-b61a2001c15b" providerId="AD" clId="Web-{E60A5093-5B0C-4C0B-03A6-058F9BA298C7}" dt="2020-12-11T15:58:23.266" v="767"/>
          <ac:spMkLst>
            <pc:docMk/>
            <pc:sldMk cId="273209014" sldId="345"/>
            <ac:spMk id="49" creationId="{958EC3EC-79C3-4A75-8B39-543BD47B0A39}"/>
          </ac:spMkLst>
        </pc:spChg>
        <pc:spChg chg="del">
          <ac:chgData name="Dayna Quinn-Lafleche" userId="S::dayna.quinnlafleche@sjasd.ca::212bd078-9458-40d2-8c38-b61a2001c15b" providerId="AD" clId="Web-{E60A5093-5B0C-4C0B-03A6-058F9BA298C7}" dt="2020-12-11T15:58:23.266" v="766"/>
          <ac:spMkLst>
            <pc:docMk/>
            <pc:sldMk cId="273209014" sldId="345"/>
            <ac:spMk id="50" creationId="{95491365-9CD4-4141-ACCA-2F7DD11026B3}"/>
          </ac:spMkLst>
        </pc:spChg>
        <pc:spChg chg="del">
          <ac:chgData name="Dayna Quinn-Lafleche" userId="S::dayna.quinnlafleche@sjasd.ca::212bd078-9458-40d2-8c38-b61a2001c15b" providerId="AD" clId="Web-{E60A5093-5B0C-4C0B-03A6-058F9BA298C7}" dt="2020-12-11T15:58:23.266" v="765"/>
          <ac:spMkLst>
            <pc:docMk/>
            <pc:sldMk cId="273209014" sldId="345"/>
            <ac:spMk id="51" creationId="{1CA57829-CFD3-4F1F-82F3-F80F91918734}"/>
          </ac:spMkLst>
        </pc:spChg>
        <pc:spChg chg="del">
          <ac:chgData name="Dayna Quinn-Lafleche" userId="S::dayna.quinnlafleche@sjasd.ca::212bd078-9458-40d2-8c38-b61a2001c15b" providerId="AD" clId="Web-{E60A5093-5B0C-4C0B-03A6-058F9BA298C7}" dt="2020-12-11T15:58:23.266" v="764"/>
          <ac:spMkLst>
            <pc:docMk/>
            <pc:sldMk cId="273209014" sldId="345"/>
            <ac:spMk id="52" creationId="{2F72EF91-AA7C-4ED9-BFCE-169B15687A7A}"/>
          </ac:spMkLst>
        </pc:spChg>
        <pc:spChg chg="del">
          <ac:chgData name="Dayna Quinn-Lafleche" userId="S::dayna.quinnlafleche@sjasd.ca::212bd078-9458-40d2-8c38-b61a2001c15b" providerId="AD" clId="Web-{E60A5093-5B0C-4C0B-03A6-058F9BA298C7}" dt="2020-12-11T15:58:23.266" v="763"/>
          <ac:spMkLst>
            <pc:docMk/>
            <pc:sldMk cId="273209014" sldId="345"/>
            <ac:spMk id="53" creationId="{2C74FF45-17B5-4EB9-AE6D-AAC1575B7608}"/>
          </ac:spMkLst>
        </pc:spChg>
        <pc:spChg chg="del">
          <ac:chgData name="Dayna Quinn-Lafleche" userId="S::dayna.quinnlafleche@sjasd.ca::212bd078-9458-40d2-8c38-b61a2001c15b" providerId="AD" clId="Web-{E60A5093-5B0C-4C0B-03A6-058F9BA298C7}" dt="2020-12-11T15:58:23.266" v="762"/>
          <ac:spMkLst>
            <pc:docMk/>
            <pc:sldMk cId="273209014" sldId="345"/>
            <ac:spMk id="54" creationId="{5D6D1DF2-B541-40CD-9FC0-1A938EC1F274}"/>
          </ac:spMkLst>
        </pc:spChg>
        <pc:picChg chg="del">
          <ac:chgData name="Dayna Quinn-Lafleche" userId="S::dayna.quinnlafleche@sjasd.ca::212bd078-9458-40d2-8c38-b61a2001c15b" providerId="AD" clId="Web-{E60A5093-5B0C-4C0B-03A6-058F9BA298C7}" dt="2020-12-11T15:58:16.172" v="761"/>
          <ac:picMkLst>
            <pc:docMk/>
            <pc:sldMk cId="273209014" sldId="345"/>
            <ac:picMk id="6" creationId="{8B55121B-FC83-495A-BB89-196B1D509799}"/>
          </ac:picMkLst>
        </pc:picChg>
      </pc:sldChg>
      <pc:sldChg chg="modNotes">
        <pc:chgData name="Dayna Quinn-Lafleche" userId="S::dayna.quinnlafleche@sjasd.ca::212bd078-9458-40d2-8c38-b61a2001c15b" providerId="AD" clId="Web-{E60A5093-5B0C-4C0B-03A6-058F9BA298C7}" dt="2020-12-11T15:15:24.100" v="33"/>
        <pc:sldMkLst>
          <pc:docMk/>
          <pc:sldMk cId="3772267282" sldId="346"/>
        </pc:sldMkLst>
      </pc:sldChg>
      <pc:sldChg chg="addSp modSp modNotes">
        <pc:chgData name="Dayna Quinn-Lafleche" userId="S::dayna.quinnlafleche@sjasd.ca::212bd078-9458-40d2-8c38-b61a2001c15b" providerId="AD" clId="Web-{E60A5093-5B0C-4C0B-03A6-058F9BA298C7}" dt="2020-12-11T20:19:13.345" v="2767"/>
        <pc:sldMkLst>
          <pc:docMk/>
          <pc:sldMk cId="3551477290" sldId="347"/>
        </pc:sldMkLst>
        <pc:spChg chg="add mod">
          <ac:chgData name="Dayna Quinn-Lafleche" userId="S::dayna.quinnlafleche@sjasd.ca::212bd078-9458-40d2-8c38-b61a2001c15b" providerId="AD" clId="Web-{E60A5093-5B0C-4C0B-03A6-058F9BA298C7}" dt="2020-12-11T20:14:09.655" v="2663" actId="14100"/>
          <ac:spMkLst>
            <pc:docMk/>
            <pc:sldMk cId="3551477290" sldId="347"/>
            <ac:spMk id="2" creationId="{E94C8E3B-C215-4E17-AB3A-681988C0DB64}"/>
          </ac:spMkLst>
        </pc:spChg>
        <pc:spChg chg="add mod">
          <ac:chgData name="Dayna Quinn-Lafleche" userId="S::dayna.quinnlafleche@sjasd.ca::212bd078-9458-40d2-8c38-b61a2001c15b" providerId="AD" clId="Web-{E60A5093-5B0C-4C0B-03A6-058F9BA298C7}" dt="2020-12-11T20:15:26.578" v="2723" actId="1076"/>
          <ac:spMkLst>
            <pc:docMk/>
            <pc:sldMk cId="3551477290" sldId="347"/>
            <ac:spMk id="4" creationId="{91933AC8-8965-4BCC-A1E2-EBF490D11B17}"/>
          </ac:spMkLst>
        </pc:spChg>
        <pc:picChg chg="mod">
          <ac:chgData name="Dayna Quinn-Lafleche" userId="S::dayna.quinnlafleche@sjasd.ca::212bd078-9458-40d2-8c38-b61a2001c15b" providerId="AD" clId="Web-{E60A5093-5B0C-4C0B-03A6-058F9BA298C7}" dt="2020-12-11T20:12:46.874" v="2569" actId="1076"/>
          <ac:picMkLst>
            <pc:docMk/>
            <pc:sldMk cId="3551477290" sldId="347"/>
            <ac:picMk id="6" creationId="{D2A30C0E-4DC5-4476-995B-9A5C32B36E57}"/>
          </ac:picMkLst>
        </pc:picChg>
      </pc:sldChg>
      <pc:sldChg chg="del">
        <pc:chgData name="Dayna Quinn-Lafleche" userId="S::dayna.quinnlafleche@sjasd.ca::212bd078-9458-40d2-8c38-b61a2001c15b" providerId="AD" clId="Web-{E60A5093-5B0C-4C0B-03A6-058F9BA298C7}" dt="2020-12-11T16:28:48.938" v="1230"/>
        <pc:sldMkLst>
          <pc:docMk/>
          <pc:sldMk cId="1652816623" sldId="348"/>
        </pc:sldMkLst>
      </pc:sldChg>
      <pc:sldChg chg="addSp delSp modSp modNotes">
        <pc:chgData name="Dayna Quinn-Lafleche" userId="S::dayna.quinnlafleche@sjasd.ca::212bd078-9458-40d2-8c38-b61a2001c15b" providerId="AD" clId="Web-{E60A5093-5B0C-4C0B-03A6-058F9BA298C7}" dt="2020-12-11T15:54:07.062" v="699" actId="1076"/>
        <pc:sldMkLst>
          <pc:docMk/>
          <pc:sldMk cId="815612738" sldId="349"/>
        </pc:sldMkLst>
        <pc:spChg chg="add mod">
          <ac:chgData name="Dayna Quinn-Lafleche" userId="S::dayna.quinnlafleche@sjasd.ca::212bd078-9458-40d2-8c38-b61a2001c15b" providerId="AD" clId="Web-{E60A5093-5B0C-4C0B-03A6-058F9BA298C7}" dt="2020-12-11T15:52:36.124" v="675" actId="1076"/>
          <ac:spMkLst>
            <pc:docMk/>
            <pc:sldMk cId="815612738" sldId="349"/>
            <ac:spMk id="2" creationId="{7847B899-6D0A-4CCB-A8F0-A3FAF9CE410B}"/>
          </ac:spMkLst>
        </pc:spChg>
        <pc:spChg chg="mod">
          <ac:chgData name="Dayna Quinn-Lafleche" userId="S::dayna.quinnlafleche@sjasd.ca::212bd078-9458-40d2-8c38-b61a2001c15b" providerId="AD" clId="Web-{E60A5093-5B0C-4C0B-03A6-058F9BA298C7}" dt="2020-12-11T15:34:11.854" v="251"/>
          <ac:spMkLst>
            <pc:docMk/>
            <pc:sldMk cId="815612738" sldId="349"/>
            <ac:spMk id="3" creationId="{BFA02294-7002-6347-BD03-F6D435E893BC}"/>
          </ac:spMkLst>
        </pc:spChg>
        <pc:spChg chg="del">
          <ac:chgData name="Dayna Quinn-Lafleche" userId="S::dayna.quinnlafleche@sjasd.ca::212bd078-9458-40d2-8c38-b61a2001c15b" providerId="AD" clId="Web-{E60A5093-5B0C-4C0B-03A6-058F9BA298C7}" dt="2020-12-11T15:33:40.542" v="240"/>
          <ac:spMkLst>
            <pc:docMk/>
            <pc:sldMk cId="815612738" sldId="349"/>
            <ac:spMk id="5" creationId="{B87AF484-7ED6-45FF-864D-9D42A750A38A}"/>
          </ac:spMkLst>
        </pc:spChg>
        <pc:spChg chg="del">
          <ac:chgData name="Dayna Quinn-Lafleche" userId="S::dayna.quinnlafleche@sjasd.ca::212bd078-9458-40d2-8c38-b61a2001c15b" providerId="AD" clId="Web-{E60A5093-5B0C-4C0B-03A6-058F9BA298C7}" dt="2020-12-11T15:33:41.698" v="241"/>
          <ac:spMkLst>
            <pc:docMk/>
            <pc:sldMk cId="815612738" sldId="349"/>
            <ac:spMk id="6" creationId="{22244048-8BD8-4A46-A04D-AF76153F1B59}"/>
          </ac:spMkLst>
        </pc:spChg>
        <pc:spChg chg="del">
          <ac:chgData name="Dayna Quinn-Lafleche" userId="S::dayna.quinnlafleche@sjasd.ca::212bd078-9458-40d2-8c38-b61a2001c15b" providerId="AD" clId="Web-{E60A5093-5B0C-4C0B-03A6-058F9BA298C7}" dt="2020-12-11T15:33:42.479" v="242"/>
          <ac:spMkLst>
            <pc:docMk/>
            <pc:sldMk cId="815612738" sldId="349"/>
            <ac:spMk id="7" creationId="{3E096D8A-C975-4868-B764-6FC332C69486}"/>
          </ac:spMkLst>
        </pc:spChg>
        <pc:spChg chg="add mod">
          <ac:chgData name="Dayna Quinn-Lafleche" userId="S::dayna.quinnlafleche@sjasd.ca::212bd078-9458-40d2-8c38-b61a2001c15b" providerId="AD" clId="Web-{E60A5093-5B0C-4C0B-03A6-058F9BA298C7}" dt="2020-12-11T15:54:07.062" v="699" actId="1076"/>
          <ac:spMkLst>
            <pc:docMk/>
            <pc:sldMk cId="815612738" sldId="349"/>
            <ac:spMk id="8" creationId="{D7D32F01-B134-43AA-8EB9-1238987AB3FC}"/>
          </ac:spMkLst>
        </pc:spChg>
        <pc:spChg chg="mod">
          <ac:chgData name="Dayna Quinn-Lafleche" userId="S::dayna.quinnlafleche@sjasd.ca::212bd078-9458-40d2-8c38-b61a2001c15b" providerId="AD" clId="Web-{E60A5093-5B0C-4C0B-03A6-058F9BA298C7}" dt="2020-12-11T15:34:16.182" v="252"/>
          <ac:spMkLst>
            <pc:docMk/>
            <pc:sldMk cId="815612738" sldId="349"/>
            <ac:spMk id="22" creationId="{5426E6A3-570D-9245-B1C4-C4CA4683A894}"/>
          </ac:spMkLst>
        </pc:spChg>
        <pc:picChg chg="add mod">
          <ac:chgData name="Dayna Quinn-Lafleche" userId="S::dayna.quinnlafleche@sjasd.ca::212bd078-9458-40d2-8c38-b61a2001c15b" providerId="AD" clId="Web-{E60A5093-5B0C-4C0B-03A6-058F9BA298C7}" dt="2020-12-11T15:44:52.513" v="550" actId="14100"/>
          <ac:picMkLst>
            <pc:docMk/>
            <pc:sldMk cId="815612738" sldId="349"/>
            <ac:picMk id="4" creationId="{624507BC-E846-4CED-B546-D395605E1652}"/>
          </ac:picMkLst>
        </pc:picChg>
        <pc:picChg chg="del">
          <ac:chgData name="Dayna Quinn-Lafleche" userId="S::dayna.quinnlafleche@sjasd.ca::212bd078-9458-40d2-8c38-b61a2001c15b" providerId="AD" clId="Web-{E60A5093-5B0C-4C0B-03A6-058F9BA298C7}" dt="2020-12-11T15:33:32.635" v="238"/>
          <ac:picMkLst>
            <pc:docMk/>
            <pc:sldMk cId="815612738" sldId="349"/>
            <ac:picMk id="9" creationId="{1D5AA65A-1DCE-406B-86F3-7C1DE352D157}"/>
          </ac:picMkLst>
        </pc:picChg>
        <pc:picChg chg="del mod">
          <ac:chgData name="Dayna Quinn-Lafleche" userId="S::dayna.quinnlafleche@sjasd.ca::212bd078-9458-40d2-8c38-b61a2001c15b" providerId="AD" clId="Web-{E60A5093-5B0C-4C0B-03A6-058F9BA298C7}" dt="2020-12-11T15:33:51.651" v="244"/>
          <ac:picMkLst>
            <pc:docMk/>
            <pc:sldMk cId="815612738" sldId="349"/>
            <ac:picMk id="10" creationId="{552CF96B-0FD9-4D4A-BB6F-BE19D01FEA15}"/>
          </ac:picMkLst>
        </pc:picChg>
      </pc:sldChg>
      <pc:sldChg chg="del">
        <pc:chgData name="Dayna Quinn-Lafleche" userId="S::dayna.quinnlafleche@sjasd.ca::212bd078-9458-40d2-8c38-b61a2001c15b" providerId="AD" clId="Web-{E60A5093-5B0C-4C0B-03A6-058F9BA298C7}" dt="2020-12-11T15:34:56.870" v="275"/>
        <pc:sldMkLst>
          <pc:docMk/>
          <pc:sldMk cId="3975118949" sldId="350"/>
        </pc:sldMkLst>
      </pc:sldChg>
      <pc:sldChg chg="del">
        <pc:chgData name="Dayna Quinn-Lafleche" userId="S::dayna.quinnlafleche@sjasd.ca::212bd078-9458-40d2-8c38-b61a2001c15b" providerId="AD" clId="Web-{E60A5093-5B0C-4C0B-03A6-058F9BA298C7}" dt="2020-12-11T15:35:01.464" v="276"/>
        <pc:sldMkLst>
          <pc:docMk/>
          <pc:sldMk cId="3335025882" sldId="364"/>
        </pc:sldMkLst>
      </pc:sldChg>
      <pc:sldChg chg="addSp delSp modSp delAnim modNotes">
        <pc:chgData name="Dayna Quinn-Lafleche" userId="S::dayna.quinnlafleche@sjasd.ca::212bd078-9458-40d2-8c38-b61a2001c15b" providerId="AD" clId="Web-{E60A5093-5B0C-4C0B-03A6-058F9BA298C7}" dt="2020-12-11T15:54:20.796" v="705" actId="1076"/>
        <pc:sldMkLst>
          <pc:docMk/>
          <pc:sldMk cId="643702583" sldId="366"/>
        </pc:sldMkLst>
        <pc:spChg chg="mod">
          <ac:chgData name="Dayna Quinn-Lafleche" userId="S::dayna.quinnlafleche@sjasd.ca::212bd078-9458-40d2-8c38-b61a2001c15b" providerId="AD" clId="Web-{E60A5093-5B0C-4C0B-03A6-058F9BA298C7}" dt="2020-12-11T15:34:47.589" v="273"/>
          <ac:spMkLst>
            <pc:docMk/>
            <pc:sldMk cId="643702583" sldId="366"/>
            <ac:spMk id="3" creationId="{BFA02294-7002-6347-BD03-F6D435E893BC}"/>
          </ac:spMkLst>
        </pc:spChg>
        <pc:spChg chg="add mod">
          <ac:chgData name="Dayna Quinn-Lafleche" userId="S::dayna.quinnlafleche@sjasd.ca::212bd078-9458-40d2-8c38-b61a2001c15b" providerId="AD" clId="Web-{E60A5093-5B0C-4C0B-03A6-058F9BA298C7}" dt="2020-12-11T15:50:22.264" v="647" actId="1076"/>
          <ac:spMkLst>
            <pc:docMk/>
            <pc:sldMk cId="643702583" sldId="366"/>
            <ac:spMk id="6" creationId="{FE6C72A4-D72F-45E7-8FC7-EA2FF0B38AFC}"/>
          </ac:spMkLst>
        </pc:spChg>
        <pc:spChg chg="add mod">
          <ac:chgData name="Dayna Quinn-Lafleche" userId="S::dayna.quinnlafleche@sjasd.ca::212bd078-9458-40d2-8c38-b61a2001c15b" providerId="AD" clId="Web-{E60A5093-5B0C-4C0B-03A6-058F9BA298C7}" dt="2020-12-11T15:52:36.093" v="674" actId="1076"/>
          <ac:spMkLst>
            <pc:docMk/>
            <pc:sldMk cId="643702583" sldId="366"/>
            <ac:spMk id="8" creationId="{89BE5C87-0520-4E43-8B77-B42A644BF93B}"/>
          </ac:spMkLst>
        </pc:spChg>
        <pc:spChg chg="add mod">
          <ac:chgData name="Dayna Quinn-Lafleche" userId="S::dayna.quinnlafleche@sjasd.ca::212bd078-9458-40d2-8c38-b61a2001c15b" providerId="AD" clId="Web-{E60A5093-5B0C-4C0B-03A6-058F9BA298C7}" dt="2020-12-11T15:54:20.796" v="705" actId="1076"/>
          <ac:spMkLst>
            <pc:docMk/>
            <pc:sldMk cId="643702583" sldId="366"/>
            <ac:spMk id="9" creationId="{17ECE4DE-8032-4C2E-9190-85A2D399568B}"/>
          </ac:spMkLst>
        </pc:spChg>
        <pc:spChg chg="mod">
          <ac:chgData name="Dayna Quinn-Lafleche" userId="S::dayna.quinnlafleche@sjasd.ca::212bd078-9458-40d2-8c38-b61a2001c15b" providerId="AD" clId="Web-{E60A5093-5B0C-4C0B-03A6-058F9BA298C7}" dt="2020-12-11T15:34:45.167" v="272"/>
          <ac:spMkLst>
            <pc:docMk/>
            <pc:sldMk cId="643702583" sldId="366"/>
            <ac:spMk id="22" creationId="{5426E6A3-570D-9245-B1C4-C4CA4683A894}"/>
          </ac:spMkLst>
        </pc:spChg>
        <pc:picChg chg="del">
          <ac:chgData name="Dayna Quinn-Lafleche" userId="S::dayna.quinnlafleche@sjasd.ca::212bd078-9458-40d2-8c38-b61a2001c15b" providerId="AD" clId="Web-{E60A5093-5B0C-4C0B-03A6-058F9BA298C7}" dt="2020-12-11T15:34:29.589" v="256"/>
          <ac:picMkLst>
            <pc:docMk/>
            <pc:sldMk cId="643702583" sldId="366"/>
            <ac:picMk id="2" creationId="{8E687D60-E08F-4FAE-AB9D-000C44BDC524}"/>
          </ac:picMkLst>
        </pc:picChg>
        <pc:picChg chg="del">
          <ac:chgData name="Dayna Quinn-Lafleche" userId="S::dayna.quinnlafleche@sjasd.ca::212bd078-9458-40d2-8c38-b61a2001c15b" providerId="AD" clId="Web-{E60A5093-5B0C-4C0B-03A6-058F9BA298C7}" dt="2020-12-11T15:34:28.776" v="255"/>
          <ac:picMkLst>
            <pc:docMk/>
            <pc:sldMk cId="643702583" sldId="366"/>
            <ac:picMk id="4" creationId="{2AB70F61-13FE-48FE-A777-9B30F21DC335}"/>
          </ac:picMkLst>
        </pc:picChg>
        <pc:picChg chg="del">
          <ac:chgData name="Dayna Quinn-Lafleche" userId="S::dayna.quinnlafleche@sjasd.ca::212bd078-9458-40d2-8c38-b61a2001c15b" providerId="AD" clId="Web-{E60A5093-5B0C-4C0B-03A6-058F9BA298C7}" dt="2020-12-11T15:34:26.417" v="254"/>
          <ac:picMkLst>
            <pc:docMk/>
            <pc:sldMk cId="643702583" sldId="366"/>
            <ac:picMk id="5" creationId="{39C010B6-D837-47A1-A92D-74B835CDA561}"/>
          </ac:picMkLst>
        </pc:picChg>
        <pc:picChg chg="add">
          <ac:chgData name="Dayna Quinn-Lafleche" userId="S::dayna.quinnlafleche@sjasd.ca::212bd078-9458-40d2-8c38-b61a2001c15b" providerId="AD" clId="Web-{E60A5093-5B0C-4C0B-03A6-058F9BA298C7}" dt="2020-12-11T15:50:53.936" v="656"/>
          <ac:picMkLst>
            <pc:docMk/>
            <pc:sldMk cId="643702583" sldId="366"/>
            <ac:picMk id="7" creationId="{C475273E-C2CF-4274-A886-D041B871D90F}"/>
          </ac:picMkLst>
        </pc:picChg>
        <pc:picChg chg="del">
          <ac:chgData name="Dayna Quinn-Lafleche" userId="S::dayna.quinnlafleche@sjasd.ca::212bd078-9458-40d2-8c38-b61a2001c15b" providerId="AD" clId="Web-{E60A5093-5B0C-4C0B-03A6-058F9BA298C7}" dt="2020-12-11T15:34:30.214" v="257"/>
          <ac:picMkLst>
            <pc:docMk/>
            <pc:sldMk cId="643702583" sldId="366"/>
            <ac:picMk id="10" creationId="{B9C0B74F-33B6-4D14-928D-F2D6A3CFA337}"/>
          </ac:picMkLst>
        </pc:picChg>
        <pc:picChg chg="del">
          <ac:chgData name="Dayna Quinn-Lafleche" userId="S::dayna.quinnlafleche@sjasd.ca::212bd078-9458-40d2-8c38-b61a2001c15b" providerId="AD" clId="Web-{E60A5093-5B0C-4C0B-03A6-058F9BA298C7}" dt="2020-12-11T15:34:32.104" v="260"/>
          <ac:picMkLst>
            <pc:docMk/>
            <pc:sldMk cId="643702583" sldId="366"/>
            <ac:picMk id="11" creationId="{5A1BD295-1C57-4250-A0FE-E39778D93510}"/>
          </ac:picMkLst>
        </pc:picChg>
        <pc:picChg chg="del">
          <ac:chgData name="Dayna Quinn-Lafleche" userId="S::dayna.quinnlafleche@sjasd.ca::212bd078-9458-40d2-8c38-b61a2001c15b" providerId="AD" clId="Web-{E60A5093-5B0C-4C0B-03A6-058F9BA298C7}" dt="2020-12-11T15:34:39.683" v="270"/>
          <ac:picMkLst>
            <pc:docMk/>
            <pc:sldMk cId="643702583" sldId="366"/>
            <ac:picMk id="12" creationId="{92BF47D5-6F89-434F-8E7D-860006E4A921}"/>
          </ac:picMkLst>
        </pc:picChg>
        <pc:picChg chg="del">
          <ac:chgData name="Dayna Quinn-Lafleche" userId="S::dayna.quinnlafleche@sjasd.ca::212bd078-9458-40d2-8c38-b61a2001c15b" providerId="AD" clId="Web-{E60A5093-5B0C-4C0B-03A6-058F9BA298C7}" dt="2020-12-11T15:34:30.729" v="258"/>
          <ac:picMkLst>
            <pc:docMk/>
            <pc:sldMk cId="643702583" sldId="366"/>
            <ac:picMk id="13" creationId="{A0ABEF28-52EF-4F24-9D5C-AEF8A6C0C076}"/>
          </ac:picMkLst>
        </pc:picChg>
        <pc:picChg chg="del">
          <ac:chgData name="Dayna Quinn-Lafleche" userId="S::dayna.quinnlafleche@sjasd.ca::212bd078-9458-40d2-8c38-b61a2001c15b" providerId="AD" clId="Web-{E60A5093-5B0C-4C0B-03A6-058F9BA298C7}" dt="2020-12-11T15:34:38.433" v="269"/>
          <ac:picMkLst>
            <pc:docMk/>
            <pc:sldMk cId="643702583" sldId="366"/>
            <ac:picMk id="14" creationId="{21C5D224-99F9-4E65-9351-49E48DE5782A}"/>
          </ac:picMkLst>
        </pc:picChg>
        <pc:picChg chg="del">
          <ac:chgData name="Dayna Quinn-Lafleche" userId="S::dayna.quinnlafleche@sjasd.ca::212bd078-9458-40d2-8c38-b61a2001c15b" providerId="AD" clId="Web-{E60A5093-5B0C-4C0B-03A6-058F9BA298C7}" dt="2020-12-11T15:34:31.433" v="259"/>
          <ac:picMkLst>
            <pc:docMk/>
            <pc:sldMk cId="643702583" sldId="366"/>
            <ac:picMk id="15" creationId="{22E5EE92-843F-4413-AB6E-B86ABE086739}"/>
          </ac:picMkLst>
        </pc:picChg>
        <pc:picChg chg="del">
          <ac:chgData name="Dayna Quinn-Lafleche" userId="S::dayna.quinnlafleche@sjasd.ca::212bd078-9458-40d2-8c38-b61a2001c15b" providerId="AD" clId="Web-{E60A5093-5B0C-4C0B-03A6-058F9BA298C7}" dt="2020-12-11T15:34:32.761" v="261"/>
          <ac:picMkLst>
            <pc:docMk/>
            <pc:sldMk cId="643702583" sldId="366"/>
            <ac:picMk id="16" creationId="{964A7716-42DD-43DA-8258-F4D8D062F398}"/>
          </ac:picMkLst>
        </pc:picChg>
        <pc:picChg chg="del">
          <ac:chgData name="Dayna Quinn-Lafleche" userId="S::dayna.quinnlafleche@sjasd.ca::212bd078-9458-40d2-8c38-b61a2001c15b" providerId="AD" clId="Web-{E60A5093-5B0C-4C0B-03A6-058F9BA298C7}" dt="2020-12-11T15:34:37.792" v="268"/>
          <ac:picMkLst>
            <pc:docMk/>
            <pc:sldMk cId="643702583" sldId="366"/>
            <ac:picMk id="17" creationId="{58FC828D-3D1F-4989-8E1C-88D44DCBF9B0}"/>
          </ac:picMkLst>
        </pc:picChg>
        <pc:picChg chg="del">
          <ac:chgData name="Dayna Quinn-Lafleche" userId="S::dayna.quinnlafleche@sjasd.ca::212bd078-9458-40d2-8c38-b61a2001c15b" providerId="AD" clId="Web-{E60A5093-5B0C-4C0B-03A6-058F9BA298C7}" dt="2020-12-11T15:34:36.558" v="266"/>
          <ac:picMkLst>
            <pc:docMk/>
            <pc:sldMk cId="643702583" sldId="366"/>
            <ac:picMk id="18" creationId="{46737B50-993A-4307-AC55-AB6F33988B9A}"/>
          </ac:picMkLst>
        </pc:picChg>
        <pc:picChg chg="del">
          <ac:chgData name="Dayna Quinn-Lafleche" userId="S::dayna.quinnlafleche@sjasd.ca::212bd078-9458-40d2-8c38-b61a2001c15b" providerId="AD" clId="Web-{E60A5093-5B0C-4C0B-03A6-058F9BA298C7}" dt="2020-12-11T15:34:35.214" v="264"/>
          <ac:picMkLst>
            <pc:docMk/>
            <pc:sldMk cId="643702583" sldId="366"/>
            <ac:picMk id="19" creationId="{AB640CCD-15BF-4233-AD8F-79CC867856C3}"/>
          </ac:picMkLst>
        </pc:picChg>
        <pc:picChg chg="del">
          <ac:chgData name="Dayna Quinn-Lafleche" userId="S::dayna.quinnlafleche@sjasd.ca::212bd078-9458-40d2-8c38-b61a2001c15b" providerId="AD" clId="Web-{E60A5093-5B0C-4C0B-03A6-058F9BA298C7}" dt="2020-12-11T15:34:34.370" v="263"/>
          <ac:picMkLst>
            <pc:docMk/>
            <pc:sldMk cId="643702583" sldId="366"/>
            <ac:picMk id="20" creationId="{304C726F-A6B9-4D26-BCDF-53FD2CFC725C}"/>
          </ac:picMkLst>
        </pc:picChg>
        <pc:picChg chg="del">
          <ac:chgData name="Dayna Quinn-Lafleche" userId="S::dayna.quinnlafleche@sjasd.ca::212bd078-9458-40d2-8c38-b61a2001c15b" providerId="AD" clId="Web-{E60A5093-5B0C-4C0B-03A6-058F9BA298C7}" dt="2020-12-11T15:34:37.167" v="267"/>
          <ac:picMkLst>
            <pc:docMk/>
            <pc:sldMk cId="643702583" sldId="366"/>
            <ac:picMk id="21" creationId="{9F8C785A-8CFA-43D9-80B6-0E46EA79C14E}"/>
          </ac:picMkLst>
        </pc:picChg>
        <pc:picChg chg="del">
          <ac:chgData name="Dayna Quinn-Lafleche" userId="S::dayna.quinnlafleche@sjasd.ca::212bd078-9458-40d2-8c38-b61a2001c15b" providerId="AD" clId="Web-{E60A5093-5B0C-4C0B-03A6-058F9BA298C7}" dt="2020-12-11T15:34:35.870" v="265"/>
          <ac:picMkLst>
            <pc:docMk/>
            <pc:sldMk cId="643702583" sldId="366"/>
            <ac:picMk id="23" creationId="{D66C5935-EFEF-4ED1-B6CC-85D8924EA7BF}"/>
          </ac:picMkLst>
        </pc:picChg>
        <pc:picChg chg="del">
          <ac:chgData name="Dayna Quinn-Lafleche" userId="S::dayna.quinnlafleche@sjasd.ca::212bd078-9458-40d2-8c38-b61a2001c15b" providerId="AD" clId="Web-{E60A5093-5B0C-4C0B-03A6-058F9BA298C7}" dt="2020-12-11T15:34:33.417" v="262"/>
          <ac:picMkLst>
            <pc:docMk/>
            <pc:sldMk cId="643702583" sldId="366"/>
            <ac:picMk id="24" creationId="{A9822953-518F-426A-8E77-B5EC432E5B75}"/>
          </ac:picMkLst>
        </pc:picChg>
      </pc:sldChg>
      <pc:sldChg chg="del">
        <pc:chgData name="Dayna Quinn-Lafleche" userId="S::dayna.quinnlafleche@sjasd.ca::212bd078-9458-40d2-8c38-b61a2001c15b" providerId="AD" clId="Web-{E60A5093-5B0C-4C0B-03A6-058F9BA298C7}" dt="2020-12-11T16:28:43.094" v="1229"/>
        <pc:sldMkLst>
          <pc:docMk/>
          <pc:sldMk cId="278124865" sldId="380"/>
        </pc:sldMkLst>
      </pc:sldChg>
      <pc:sldChg chg="del">
        <pc:chgData name="Dayna Quinn-Lafleche" userId="S::dayna.quinnlafleche@sjasd.ca::212bd078-9458-40d2-8c38-b61a2001c15b" providerId="AD" clId="Web-{E60A5093-5B0C-4C0B-03A6-058F9BA298C7}" dt="2020-12-11T16:28:54.563" v="1231"/>
        <pc:sldMkLst>
          <pc:docMk/>
          <pc:sldMk cId="1829666293" sldId="381"/>
        </pc:sldMkLst>
      </pc:sldChg>
      <pc:sldChg chg="addSp modSp modNotes">
        <pc:chgData name="Dayna Quinn-Lafleche" userId="S::dayna.quinnlafleche@sjasd.ca::212bd078-9458-40d2-8c38-b61a2001c15b" providerId="AD" clId="Web-{E60A5093-5B0C-4C0B-03A6-058F9BA298C7}" dt="2020-12-11T19:50:07.648" v="2567"/>
        <pc:sldMkLst>
          <pc:docMk/>
          <pc:sldMk cId="3814469680" sldId="391"/>
        </pc:sldMkLst>
        <pc:spChg chg="mod">
          <ac:chgData name="Dayna Quinn-Lafleche" userId="S::dayna.quinnlafleche@sjasd.ca::212bd078-9458-40d2-8c38-b61a2001c15b" providerId="AD" clId="Web-{E60A5093-5B0C-4C0B-03A6-058F9BA298C7}" dt="2020-12-11T14:55:58.606" v="8" actId="20577"/>
          <ac:spMkLst>
            <pc:docMk/>
            <pc:sldMk cId="3814469680" sldId="391"/>
            <ac:spMk id="4" creationId="{F3857C70-6F07-3A4E-91D0-3B2F2CA78D55}"/>
          </ac:spMkLst>
        </pc:spChg>
        <pc:spChg chg="add mod">
          <ac:chgData name="Dayna Quinn-Lafleche" userId="S::dayna.quinnlafleche@sjasd.ca::212bd078-9458-40d2-8c38-b61a2001c15b" providerId="AD" clId="Web-{E60A5093-5B0C-4C0B-03A6-058F9BA298C7}" dt="2020-12-11T19:44:43.851" v="2535" actId="1076"/>
          <ac:spMkLst>
            <pc:docMk/>
            <pc:sldMk cId="3814469680" sldId="391"/>
            <ac:spMk id="5" creationId="{BBE1AA0B-0D33-47D5-AC39-ED959B31B4DD}"/>
          </ac:spMkLst>
        </pc:spChg>
        <pc:spChg chg="add mod">
          <ac:chgData name="Dayna Quinn-Lafleche" userId="S::dayna.quinnlafleche@sjasd.ca::212bd078-9458-40d2-8c38-b61a2001c15b" providerId="AD" clId="Web-{E60A5093-5B0C-4C0B-03A6-058F9BA298C7}" dt="2020-12-11T19:44:54.819" v="2537" actId="1076"/>
          <ac:spMkLst>
            <pc:docMk/>
            <pc:sldMk cId="3814469680" sldId="391"/>
            <ac:spMk id="18" creationId="{6D8BAE77-CC86-4422-8237-F17A4CAC9C2A}"/>
          </ac:spMkLst>
        </pc:spChg>
        <pc:spChg chg="mod">
          <ac:chgData name="Dayna Quinn-Lafleche" userId="S::dayna.quinnlafleche@sjasd.ca::212bd078-9458-40d2-8c38-b61a2001c15b" providerId="AD" clId="Web-{E60A5093-5B0C-4C0B-03A6-058F9BA298C7}" dt="2020-12-11T19:44:39.507" v="2534" actId="1076"/>
          <ac:spMkLst>
            <pc:docMk/>
            <pc:sldMk cId="3814469680" sldId="391"/>
            <ac:spMk id="25" creationId="{D7DCB530-229C-43EB-BF1D-9C915DA3E250}"/>
          </ac:spMkLst>
        </pc:spChg>
        <pc:picChg chg="add mod">
          <ac:chgData name="Dayna Quinn-Lafleche" userId="S::dayna.quinnlafleche@sjasd.ca::212bd078-9458-40d2-8c38-b61a2001c15b" providerId="AD" clId="Web-{E60A5093-5B0C-4C0B-03A6-058F9BA298C7}" dt="2020-12-11T14:56:43.810" v="15" actId="14100"/>
          <ac:picMkLst>
            <pc:docMk/>
            <pc:sldMk cId="3814469680" sldId="391"/>
            <ac:picMk id="2" creationId="{DB750CF2-825C-4796-9CBA-796309E3E0AB}"/>
          </ac:picMkLst>
        </pc:picChg>
      </pc:sldChg>
      <pc:sldChg chg="modSp">
        <pc:chgData name="Dayna Quinn-Lafleche" userId="S::dayna.quinnlafleche@sjasd.ca::212bd078-9458-40d2-8c38-b61a2001c15b" providerId="AD" clId="Web-{E60A5093-5B0C-4C0B-03A6-058F9BA298C7}" dt="2020-12-11T15:33:22.714" v="235" actId="20577"/>
        <pc:sldMkLst>
          <pc:docMk/>
          <pc:sldMk cId="804562999" sldId="395"/>
        </pc:sldMkLst>
        <pc:spChg chg="mod">
          <ac:chgData name="Dayna Quinn-Lafleche" userId="S::dayna.quinnlafleche@sjasd.ca::212bd078-9458-40d2-8c38-b61a2001c15b" providerId="AD" clId="Web-{E60A5093-5B0C-4C0B-03A6-058F9BA298C7}" dt="2020-12-11T15:32:58.385" v="231"/>
          <ac:spMkLst>
            <pc:docMk/>
            <pc:sldMk cId="804562999" sldId="395"/>
            <ac:spMk id="8" creationId="{9B77306C-CA38-448A-A6FB-CFE8795CBA32}"/>
          </ac:spMkLst>
        </pc:spChg>
        <pc:spChg chg="mod">
          <ac:chgData name="Dayna Quinn-Lafleche" userId="S::dayna.quinnlafleche@sjasd.ca::212bd078-9458-40d2-8c38-b61a2001c15b" providerId="AD" clId="Web-{E60A5093-5B0C-4C0B-03A6-058F9BA298C7}" dt="2020-12-11T15:33:13.792" v="234"/>
          <ac:spMkLst>
            <pc:docMk/>
            <pc:sldMk cId="804562999" sldId="395"/>
            <ac:spMk id="15" creationId="{1E2A18AE-F6CC-6441-99BF-C85193C54F40}"/>
          </ac:spMkLst>
        </pc:spChg>
        <pc:spChg chg="mod">
          <ac:chgData name="Dayna Quinn-Lafleche" userId="S::dayna.quinnlafleche@sjasd.ca::212bd078-9458-40d2-8c38-b61a2001c15b" providerId="AD" clId="Web-{E60A5093-5B0C-4C0B-03A6-058F9BA298C7}" dt="2020-12-11T15:33:09.667" v="233"/>
          <ac:spMkLst>
            <pc:docMk/>
            <pc:sldMk cId="804562999" sldId="395"/>
            <ac:spMk id="21" creationId="{6A29DAF6-3D2E-0B46-938E-DF6463C6D40D}"/>
          </ac:spMkLst>
        </pc:spChg>
        <pc:spChg chg="mod">
          <ac:chgData name="Dayna Quinn-Lafleche" userId="S::dayna.quinnlafleche@sjasd.ca::212bd078-9458-40d2-8c38-b61a2001c15b" providerId="AD" clId="Web-{E60A5093-5B0C-4C0B-03A6-058F9BA298C7}" dt="2020-12-11T15:33:22.714" v="235" actId="20577"/>
          <ac:spMkLst>
            <pc:docMk/>
            <pc:sldMk cId="804562999" sldId="395"/>
            <ac:spMk id="28" creationId="{63ED879D-2B7B-492D-B6CC-5EF12A9F889B}"/>
          </ac:spMkLst>
        </pc:spChg>
      </pc:sldChg>
      <pc:sldChg chg="addSp delSp modSp modNotes">
        <pc:chgData name="Dayna Quinn-Lafleche" userId="S::dayna.quinnlafleche@sjasd.ca::212bd078-9458-40d2-8c38-b61a2001c15b" providerId="AD" clId="Web-{E60A5093-5B0C-4C0B-03A6-058F9BA298C7}" dt="2020-12-11T17:50:11.725" v="2233"/>
        <pc:sldMkLst>
          <pc:docMk/>
          <pc:sldMk cId="3859689160" sldId="398"/>
        </pc:sldMkLst>
        <pc:spChg chg="mod">
          <ac:chgData name="Dayna Quinn-Lafleche" userId="S::dayna.quinnlafleche@sjasd.ca::212bd078-9458-40d2-8c38-b61a2001c15b" providerId="AD" clId="Web-{E60A5093-5B0C-4C0B-03A6-058F9BA298C7}" dt="2020-12-11T16:59:52.024" v="1690" actId="20577"/>
          <ac:spMkLst>
            <pc:docMk/>
            <pc:sldMk cId="3859689160" sldId="398"/>
            <ac:spMk id="2" creationId="{840D015F-08DA-4E3E-912A-D86390B384C0}"/>
          </ac:spMkLst>
        </pc:spChg>
        <pc:spChg chg="mod">
          <ac:chgData name="Dayna Quinn-Lafleche" userId="S::dayna.quinnlafleche@sjasd.ca::212bd078-9458-40d2-8c38-b61a2001c15b" providerId="AD" clId="Web-{E60A5093-5B0C-4C0B-03A6-058F9BA298C7}" dt="2020-12-11T17:01:34.587" v="1705"/>
          <ac:spMkLst>
            <pc:docMk/>
            <pc:sldMk cId="3859689160" sldId="398"/>
            <ac:spMk id="3" creationId="{BFA02294-7002-6347-BD03-F6D435E893BC}"/>
          </ac:spMkLst>
        </pc:spChg>
        <pc:spChg chg="add mod">
          <ac:chgData name="Dayna Quinn-Lafleche" userId="S::dayna.quinnlafleche@sjasd.ca::212bd078-9458-40d2-8c38-b61a2001c15b" providerId="AD" clId="Web-{E60A5093-5B0C-4C0B-03A6-058F9BA298C7}" dt="2020-12-11T17:43:35.411" v="2215" actId="14100"/>
          <ac:spMkLst>
            <pc:docMk/>
            <pc:sldMk cId="3859689160" sldId="398"/>
            <ac:spMk id="4" creationId="{4DF49EB5-3D36-4456-9DB6-E69EDBA48F2A}"/>
          </ac:spMkLst>
        </pc:spChg>
        <pc:spChg chg="add mod">
          <ac:chgData name="Dayna Quinn-Lafleche" userId="S::dayna.quinnlafleche@sjasd.ca::212bd078-9458-40d2-8c38-b61a2001c15b" providerId="AD" clId="Web-{E60A5093-5B0C-4C0B-03A6-058F9BA298C7}" dt="2020-12-11T17:43:23.833" v="2213" actId="14100"/>
          <ac:spMkLst>
            <pc:docMk/>
            <pc:sldMk cId="3859689160" sldId="398"/>
            <ac:spMk id="5" creationId="{93C69D24-F1E4-4335-B0AD-7A318B85698A}"/>
          </ac:spMkLst>
        </pc:spChg>
        <pc:spChg chg="add mod">
          <ac:chgData name="Dayna Quinn-Lafleche" userId="S::dayna.quinnlafleche@sjasd.ca::212bd078-9458-40d2-8c38-b61a2001c15b" providerId="AD" clId="Web-{E60A5093-5B0C-4C0B-03A6-058F9BA298C7}" dt="2020-12-11T17:22:15.296" v="2042"/>
          <ac:spMkLst>
            <pc:docMk/>
            <pc:sldMk cId="3859689160" sldId="398"/>
            <ac:spMk id="7" creationId="{040C6924-F089-47D5-9E66-6460DB5A3E85}"/>
          </ac:spMkLst>
        </pc:spChg>
        <pc:spChg chg="add mod">
          <ac:chgData name="Dayna Quinn-Lafleche" userId="S::dayna.quinnlafleche@sjasd.ca::212bd078-9458-40d2-8c38-b61a2001c15b" providerId="AD" clId="Web-{E60A5093-5B0C-4C0B-03A6-058F9BA298C7}" dt="2020-12-11T17:14:40.638" v="1806" actId="14100"/>
          <ac:spMkLst>
            <pc:docMk/>
            <pc:sldMk cId="3859689160" sldId="398"/>
            <ac:spMk id="9" creationId="{5CAA3458-870F-4916-B54F-DD92DAC597C7}"/>
          </ac:spMkLst>
        </pc:spChg>
        <pc:spChg chg="add mod">
          <ac:chgData name="Dayna Quinn-Lafleche" userId="S::dayna.quinnlafleche@sjasd.ca::212bd078-9458-40d2-8c38-b61a2001c15b" providerId="AD" clId="Web-{E60A5093-5B0C-4C0B-03A6-058F9BA298C7}" dt="2020-12-11T17:42:45.317" v="2211" actId="1076"/>
          <ac:spMkLst>
            <pc:docMk/>
            <pc:sldMk cId="3859689160" sldId="398"/>
            <ac:spMk id="13" creationId="{C9D4D25A-C6FC-433D-AAF4-E6741EE6CB61}"/>
          </ac:spMkLst>
        </pc:spChg>
        <pc:spChg chg="add mod">
          <ac:chgData name="Dayna Quinn-Lafleche" userId="S::dayna.quinnlafleche@sjasd.ca::212bd078-9458-40d2-8c38-b61a2001c15b" providerId="AD" clId="Web-{E60A5093-5B0C-4C0B-03A6-058F9BA298C7}" dt="2020-12-11T17:43:27.051" v="2214" actId="1076"/>
          <ac:spMkLst>
            <pc:docMk/>
            <pc:sldMk cId="3859689160" sldId="398"/>
            <ac:spMk id="14" creationId="{26556AC4-B119-4FE3-8D7F-75DA61116550}"/>
          </ac:spMkLst>
        </pc:spChg>
        <pc:spChg chg="add mod">
          <ac:chgData name="Dayna Quinn-Lafleche" userId="S::dayna.quinnlafleche@sjasd.ca::212bd078-9458-40d2-8c38-b61a2001c15b" providerId="AD" clId="Web-{E60A5093-5B0C-4C0B-03A6-058F9BA298C7}" dt="2020-12-11T17:43:44.520" v="2216" actId="1076"/>
          <ac:spMkLst>
            <pc:docMk/>
            <pc:sldMk cId="3859689160" sldId="398"/>
            <ac:spMk id="15" creationId="{D796DB0D-EF84-4432-BAC1-260138AA3090}"/>
          </ac:spMkLst>
        </pc:spChg>
        <pc:spChg chg="add del mod">
          <ac:chgData name="Dayna Quinn-Lafleche" userId="S::dayna.quinnlafleche@sjasd.ca::212bd078-9458-40d2-8c38-b61a2001c15b" providerId="AD" clId="Web-{E60A5093-5B0C-4C0B-03A6-058F9BA298C7}" dt="2020-12-11T17:18:06.701" v="1992"/>
          <ac:spMkLst>
            <pc:docMk/>
            <pc:sldMk cId="3859689160" sldId="398"/>
            <ac:spMk id="16" creationId="{60FB9D1D-CDE6-4315-84B1-D99F6A6C468D}"/>
          </ac:spMkLst>
        </pc:spChg>
        <pc:picChg chg="add mod">
          <ac:chgData name="Dayna Quinn-Lafleche" userId="S::dayna.quinnlafleche@sjasd.ca::212bd078-9458-40d2-8c38-b61a2001c15b" providerId="AD" clId="Web-{E60A5093-5B0C-4C0B-03A6-058F9BA298C7}" dt="2020-12-11T17:20:50.983" v="2013" actId="1076"/>
          <ac:picMkLst>
            <pc:docMk/>
            <pc:sldMk cId="3859689160" sldId="398"/>
            <ac:picMk id="11" creationId="{7B42F659-B0CD-4879-ACA0-98FBD795B70A}"/>
          </ac:picMkLst>
        </pc:picChg>
        <pc:picChg chg="add mod">
          <ac:chgData name="Dayna Quinn-Lafleche" userId="S::dayna.quinnlafleche@sjasd.ca::212bd078-9458-40d2-8c38-b61a2001c15b" providerId="AD" clId="Web-{E60A5093-5B0C-4C0B-03A6-058F9BA298C7}" dt="2020-12-11T17:20:55.311" v="2014" actId="1076"/>
          <ac:picMkLst>
            <pc:docMk/>
            <pc:sldMk cId="3859689160" sldId="398"/>
            <ac:picMk id="12" creationId="{F82363B8-CDE3-4DD6-A0B4-6CAD691C1915}"/>
          </ac:picMkLst>
        </pc:picChg>
        <pc:picChg chg="add mod">
          <ac:chgData name="Dayna Quinn-Lafleche" userId="S::dayna.quinnlafleche@sjasd.ca::212bd078-9458-40d2-8c38-b61a2001c15b" providerId="AD" clId="Web-{E60A5093-5B0C-4C0B-03A6-058F9BA298C7}" dt="2020-12-11T17:20:47.639" v="2012" actId="1076"/>
          <ac:picMkLst>
            <pc:docMk/>
            <pc:sldMk cId="3859689160" sldId="398"/>
            <ac:picMk id="18" creationId="{F7197AE1-607F-4F3F-B6CD-771C10AF9225}"/>
          </ac:picMkLst>
        </pc:picChg>
      </pc:sldChg>
      <pc:sldChg chg="modSp">
        <pc:chgData name="Dayna Quinn-Lafleche" userId="S::dayna.quinnlafleche@sjasd.ca::212bd078-9458-40d2-8c38-b61a2001c15b" providerId="AD" clId="Web-{E60A5093-5B0C-4C0B-03A6-058F9BA298C7}" dt="2020-12-11T16:29:14.048" v="1235"/>
        <pc:sldMkLst>
          <pc:docMk/>
          <pc:sldMk cId="141407041" sldId="399"/>
        </pc:sldMkLst>
        <pc:spChg chg="mod">
          <ac:chgData name="Dayna Quinn-Lafleche" userId="S::dayna.quinnlafleche@sjasd.ca::212bd078-9458-40d2-8c38-b61a2001c15b" providerId="AD" clId="Web-{E60A5093-5B0C-4C0B-03A6-058F9BA298C7}" dt="2020-12-11T16:29:14.048" v="1235"/>
          <ac:spMkLst>
            <pc:docMk/>
            <pc:sldMk cId="141407041" sldId="399"/>
            <ac:spMk id="3" creationId="{BFA02294-7002-6347-BD03-F6D435E893BC}"/>
          </ac:spMkLst>
        </pc:spChg>
        <pc:spChg chg="mod">
          <ac:chgData name="Dayna Quinn-Lafleche" userId="S::dayna.quinnlafleche@sjasd.ca::212bd078-9458-40d2-8c38-b61a2001c15b" providerId="AD" clId="Web-{E60A5093-5B0C-4C0B-03A6-058F9BA298C7}" dt="2020-12-11T16:29:07.657" v="1234"/>
          <ac:spMkLst>
            <pc:docMk/>
            <pc:sldMk cId="141407041" sldId="399"/>
            <ac:spMk id="22" creationId="{5426E6A3-570D-9245-B1C4-C4CA4683A894}"/>
          </ac:spMkLst>
        </pc:spChg>
      </pc:sldChg>
      <pc:sldChg chg="addSp delSp modSp">
        <pc:chgData name="Dayna Quinn-Lafleche" userId="S::dayna.quinnlafleche@sjasd.ca::212bd078-9458-40d2-8c38-b61a2001c15b" providerId="AD" clId="Web-{E60A5093-5B0C-4C0B-03A6-058F9BA298C7}" dt="2020-12-11T17:08:18.089" v="1746"/>
        <pc:sldMkLst>
          <pc:docMk/>
          <pc:sldMk cId="684994838" sldId="404"/>
        </pc:sldMkLst>
        <pc:spChg chg="mod">
          <ac:chgData name="Dayna Quinn-Lafleche" userId="S::dayna.quinnlafleche@sjasd.ca::212bd078-9458-40d2-8c38-b61a2001c15b" providerId="AD" clId="Web-{E60A5093-5B0C-4C0B-03A6-058F9BA298C7}" dt="2020-12-11T17:06:47.276" v="1729"/>
          <ac:spMkLst>
            <pc:docMk/>
            <pc:sldMk cId="684994838" sldId="404"/>
            <ac:spMk id="3" creationId="{BFA02294-7002-6347-BD03-F6D435E893BC}"/>
          </ac:spMkLst>
        </pc:spChg>
        <pc:spChg chg="del mod">
          <ac:chgData name="Dayna Quinn-Lafleche" userId="S::dayna.quinnlafleche@sjasd.ca::212bd078-9458-40d2-8c38-b61a2001c15b" providerId="AD" clId="Web-{E60A5093-5B0C-4C0B-03A6-058F9BA298C7}" dt="2020-12-11T17:03:51.979" v="1709"/>
          <ac:spMkLst>
            <pc:docMk/>
            <pc:sldMk cId="684994838" sldId="404"/>
            <ac:spMk id="4" creationId="{F3857C70-6F07-3A4E-91D0-3B2F2CA78D55}"/>
          </ac:spMkLst>
        </pc:spChg>
        <pc:spChg chg="add mod">
          <ac:chgData name="Dayna Quinn-Lafleche" userId="S::dayna.quinnlafleche@sjasd.ca::212bd078-9458-40d2-8c38-b61a2001c15b" providerId="AD" clId="Web-{E60A5093-5B0C-4C0B-03A6-058F9BA298C7}" dt="2020-12-11T17:06:33.354" v="1726" actId="20577"/>
          <ac:spMkLst>
            <pc:docMk/>
            <pc:sldMk cId="684994838" sldId="404"/>
            <ac:spMk id="7" creationId="{E691BC22-208F-47E0-8473-DEA3CF96E833}"/>
          </ac:spMkLst>
        </pc:spChg>
        <pc:spChg chg="mod">
          <ac:chgData name="Dayna Quinn-Lafleche" userId="S::dayna.quinnlafleche@sjasd.ca::212bd078-9458-40d2-8c38-b61a2001c15b" providerId="AD" clId="Web-{E60A5093-5B0C-4C0B-03A6-058F9BA298C7}" dt="2020-12-11T17:06:59.089" v="1733"/>
          <ac:spMkLst>
            <pc:docMk/>
            <pc:sldMk cId="684994838" sldId="404"/>
            <ac:spMk id="22" creationId="{5426E6A3-570D-9245-B1C4-C4CA4683A894}"/>
          </ac:spMkLst>
        </pc:spChg>
        <pc:spChg chg="add del">
          <ac:chgData name="Dayna Quinn-Lafleche" userId="S::dayna.quinnlafleche@sjasd.ca::212bd078-9458-40d2-8c38-b61a2001c15b" providerId="AD" clId="Web-{E60A5093-5B0C-4C0B-03A6-058F9BA298C7}" dt="2020-12-11T17:08:18.089" v="1746"/>
          <ac:spMkLst>
            <pc:docMk/>
            <pc:sldMk cId="684994838" sldId="404"/>
            <ac:spMk id="27" creationId="{D46235BF-3226-417E-BF5A-5F93717084DE}"/>
          </ac:spMkLst>
        </pc:spChg>
        <pc:picChg chg="add mod">
          <ac:chgData name="Dayna Quinn-Lafleche" userId="S::dayna.quinnlafleche@sjasd.ca::212bd078-9458-40d2-8c38-b61a2001c15b" providerId="AD" clId="Web-{E60A5093-5B0C-4C0B-03A6-058F9BA298C7}" dt="2020-12-11T17:04:58.244" v="1711" actId="1076"/>
          <ac:picMkLst>
            <pc:docMk/>
            <pc:sldMk cId="684994838" sldId="404"/>
            <ac:picMk id="6" creationId="{A574B40D-9F16-4E6A-8DB5-21C0C2CD2E4E}"/>
          </ac:picMkLst>
        </pc:picChg>
      </pc:sldChg>
      <pc:sldChg chg="delSp modSp">
        <pc:chgData name="Dayna Quinn-Lafleche" userId="S::dayna.quinnlafleche@sjasd.ca::212bd078-9458-40d2-8c38-b61a2001c15b" providerId="AD" clId="Web-{E60A5093-5B0C-4C0B-03A6-058F9BA298C7}" dt="2020-12-11T17:07:48.308" v="1744"/>
        <pc:sldMkLst>
          <pc:docMk/>
          <pc:sldMk cId="2531245660" sldId="405"/>
        </pc:sldMkLst>
        <pc:spChg chg="mod">
          <ac:chgData name="Dayna Quinn-Lafleche" userId="S::dayna.quinnlafleche@sjasd.ca::212bd078-9458-40d2-8c38-b61a2001c15b" providerId="AD" clId="Web-{E60A5093-5B0C-4C0B-03A6-058F9BA298C7}" dt="2020-12-11T17:07:23.761" v="1736" actId="20577"/>
          <ac:spMkLst>
            <pc:docMk/>
            <pc:sldMk cId="2531245660" sldId="405"/>
            <ac:spMk id="9" creationId="{61B782F8-4E8A-4489-AE9C-4073CA37080A}"/>
          </ac:spMkLst>
        </pc:spChg>
        <pc:spChg chg="del">
          <ac:chgData name="Dayna Quinn-Lafleche" userId="S::dayna.quinnlafleche@sjasd.ca::212bd078-9458-40d2-8c38-b61a2001c15b" providerId="AD" clId="Web-{E60A5093-5B0C-4C0B-03A6-058F9BA298C7}" dt="2020-12-11T17:07:48.308" v="1744"/>
          <ac:spMkLst>
            <pc:docMk/>
            <pc:sldMk cId="2531245660" sldId="405"/>
            <ac:spMk id="11" creationId="{B73F3F43-5A72-4EEC-B07A-224ADBBCAD57}"/>
          </ac:spMkLst>
        </pc:spChg>
        <pc:spChg chg="del">
          <ac:chgData name="Dayna Quinn-Lafleche" userId="S::dayna.quinnlafleche@sjasd.ca::212bd078-9458-40d2-8c38-b61a2001c15b" providerId="AD" clId="Web-{E60A5093-5B0C-4C0B-03A6-058F9BA298C7}" dt="2020-12-11T17:07:42.933" v="1743"/>
          <ac:spMkLst>
            <pc:docMk/>
            <pc:sldMk cId="2531245660" sldId="405"/>
            <ac:spMk id="13" creationId="{D246315C-BC9E-467B-A1C7-C23C19A96F47}"/>
          </ac:spMkLst>
        </pc:spChg>
        <pc:spChg chg="del">
          <ac:chgData name="Dayna Quinn-Lafleche" userId="S::dayna.quinnlafleche@sjasd.ca::212bd078-9458-40d2-8c38-b61a2001c15b" providerId="AD" clId="Web-{E60A5093-5B0C-4C0B-03A6-058F9BA298C7}" dt="2020-12-11T17:07:39.339" v="1741"/>
          <ac:spMkLst>
            <pc:docMk/>
            <pc:sldMk cId="2531245660" sldId="405"/>
            <ac:spMk id="19" creationId="{6FA4227B-56C7-4155-9811-CB1A7BDB8727}"/>
          </ac:spMkLst>
        </pc:spChg>
        <pc:spChg chg="del">
          <ac:chgData name="Dayna Quinn-Lafleche" userId="S::dayna.quinnlafleche@sjasd.ca::212bd078-9458-40d2-8c38-b61a2001c15b" providerId="AD" clId="Web-{E60A5093-5B0C-4C0B-03A6-058F9BA298C7}" dt="2020-12-11T17:07:41.401" v="1742"/>
          <ac:spMkLst>
            <pc:docMk/>
            <pc:sldMk cId="2531245660" sldId="405"/>
            <ac:spMk id="20" creationId="{369ADEE3-2686-402E-ADEF-FC9AA0A3D808}"/>
          </ac:spMkLst>
        </pc:spChg>
        <pc:spChg chg="del">
          <ac:chgData name="Dayna Quinn-Lafleche" userId="S::dayna.quinnlafleche@sjasd.ca::212bd078-9458-40d2-8c38-b61a2001c15b" providerId="AD" clId="Web-{E60A5093-5B0C-4C0B-03A6-058F9BA298C7}" dt="2020-12-11T17:07:35.933" v="1740"/>
          <ac:spMkLst>
            <pc:docMk/>
            <pc:sldMk cId="2531245660" sldId="405"/>
            <ac:spMk id="21" creationId="{A5CCDEF0-C722-4DC6-A4B1-A7331ED540C8}"/>
          </ac:spMkLst>
        </pc:spChg>
        <pc:spChg chg="del">
          <ac:chgData name="Dayna Quinn-Lafleche" userId="S::dayna.quinnlafleche@sjasd.ca::212bd078-9458-40d2-8c38-b61a2001c15b" providerId="AD" clId="Web-{E60A5093-5B0C-4C0B-03A6-058F9BA298C7}" dt="2020-12-11T17:07:30.151" v="1739"/>
          <ac:spMkLst>
            <pc:docMk/>
            <pc:sldMk cId="2531245660" sldId="405"/>
            <ac:spMk id="23" creationId="{DAE8AA58-5134-4D9E-AA3C-3D5B7EBDF3DB}"/>
          </ac:spMkLst>
        </pc:spChg>
        <pc:cxnChg chg="del">
          <ac:chgData name="Dayna Quinn-Lafleche" userId="S::dayna.quinnlafleche@sjasd.ca::212bd078-9458-40d2-8c38-b61a2001c15b" providerId="AD" clId="Web-{E60A5093-5B0C-4C0B-03A6-058F9BA298C7}" dt="2020-12-11T17:07:27.808" v="1738"/>
          <ac:cxnSpMkLst>
            <pc:docMk/>
            <pc:sldMk cId="2531245660" sldId="405"/>
            <ac:cxnSpMk id="4" creationId="{1931747E-6549-4132-91E5-B87E5E9F3E77}"/>
          </ac:cxnSpMkLst>
        </pc:cxnChg>
        <pc:cxnChg chg="del">
          <ac:chgData name="Dayna Quinn-Lafleche" userId="S::dayna.quinnlafleche@sjasd.ca::212bd078-9458-40d2-8c38-b61a2001c15b" providerId="AD" clId="Web-{E60A5093-5B0C-4C0B-03A6-058F9BA298C7}" dt="2020-12-11T17:07:20.573" v="1734"/>
          <ac:cxnSpMkLst>
            <pc:docMk/>
            <pc:sldMk cId="2531245660" sldId="405"/>
            <ac:cxnSpMk id="24" creationId="{EF772E58-8B15-4F90-A258-36A8A0C308EF}"/>
          </ac:cxnSpMkLst>
        </pc:cxnChg>
      </pc:sldChg>
      <pc:sldChg chg="addSp delSp modSp modNotes">
        <pc:chgData name="Dayna Quinn-Lafleche" userId="S::dayna.quinnlafleche@sjasd.ca::212bd078-9458-40d2-8c38-b61a2001c15b" providerId="AD" clId="Web-{E60A5093-5B0C-4C0B-03A6-058F9BA298C7}" dt="2020-12-11T18:54:00.341" v="2338"/>
        <pc:sldMkLst>
          <pc:docMk/>
          <pc:sldMk cId="3484880722" sldId="407"/>
        </pc:sldMkLst>
        <pc:spChg chg="mod">
          <ac:chgData name="Dayna Quinn-Lafleche" userId="S::dayna.quinnlafleche@sjasd.ca::212bd078-9458-40d2-8c38-b61a2001c15b" providerId="AD" clId="Web-{E60A5093-5B0C-4C0B-03A6-058F9BA298C7}" dt="2020-12-11T18:52:11.685" v="2319" actId="20577"/>
          <ac:spMkLst>
            <pc:docMk/>
            <pc:sldMk cId="3484880722" sldId="407"/>
            <ac:spMk id="2" creationId="{99882439-7897-4868-A099-9D3243AC1F85}"/>
          </ac:spMkLst>
        </pc:spChg>
        <pc:spChg chg="mod">
          <ac:chgData name="Dayna Quinn-Lafleche" userId="S::dayna.quinnlafleche@sjasd.ca::212bd078-9458-40d2-8c38-b61a2001c15b" providerId="AD" clId="Web-{E60A5093-5B0C-4C0B-03A6-058F9BA298C7}" dt="2020-12-11T17:53:22.398" v="2234" actId="20577"/>
          <ac:spMkLst>
            <pc:docMk/>
            <pc:sldMk cId="3484880722" sldId="407"/>
            <ac:spMk id="5" creationId="{E222BAC8-566E-46BC-B9AB-395E7D6EE04B}"/>
          </ac:spMkLst>
        </pc:spChg>
        <pc:picChg chg="add mod modCrop">
          <ac:chgData name="Dayna Quinn-Lafleche" userId="S::dayna.quinnlafleche@sjasd.ca::212bd078-9458-40d2-8c38-b61a2001c15b" providerId="AD" clId="Web-{E60A5093-5B0C-4C0B-03A6-058F9BA298C7}" dt="2020-12-11T18:52:47.919" v="2326" actId="1076"/>
          <ac:picMkLst>
            <pc:docMk/>
            <pc:sldMk cId="3484880722" sldId="407"/>
            <ac:picMk id="4" creationId="{C46293B2-A44B-4C2A-B5AE-59F85C9B6BA7}"/>
          </ac:picMkLst>
        </pc:picChg>
        <pc:picChg chg="del">
          <ac:chgData name="Dayna Quinn-Lafleche" userId="S::dayna.quinnlafleche@sjasd.ca::212bd078-9458-40d2-8c38-b61a2001c15b" providerId="AD" clId="Web-{E60A5093-5B0C-4C0B-03A6-058F9BA298C7}" dt="2020-12-11T17:53:40.383" v="2240"/>
          <ac:picMkLst>
            <pc:docMk/>
            <pc:sldMk cId="3484880722" sldId="407"/>
            <ac:picMk id="2050" creationId="{B078460E-A7EF-4A3E-AD98-061F5920B67D}"/>
          </ac:picMkLst>
        </pc:picChg>
      </pc:sldChg>
      <pc:sldChg chg="delSp modSp modNotes">
        <pc:chgData name="Dayna Quinn-Lafleche" userId="S::dayna.quinnlafleche@sjasd.ca::212bd078-9458-40d2-8c38-b61a2001c15b" providerId="AD" clId="Web-{E60A5093-5B0C-4C0B-03A6-058F9BA298C7}" dt="2020-12-11T19:40:40.131" v="2464"/>
        <pc:sldMkLst>
          <pc:docMk/>
          <pc:sldMk cId="452488750" sldId="408"/>
        </pc:sldMkLst>
        <pc:spChg chg="del">
          <ac:chgData name="Dayna Quinn-Lafleche" userId="S::dayna.quinnlafleche@sjasd.ca::212bd078-9458-40d2-8c38-b61a2001c15b" providerId="AD" clId="Web-{E60A5093-5B0C-4C0B-03A6-058F9BA298C7}" dt="2020-12-11T19:37:09.974" v="2459"/>
          <ac:spMkLst>
            <pc:docMk/>
            <pc:sldMk cId="452488750" sldId="408"/>
            <ac:spMk id="2" creationId="{2EBAFF65-F203-43A4-A14D-6928AC0EF68B}"/>
          </ac:spMkLst>
        </pc:spChg>
        <pc:spChg chg="del">
          <ac:chgData name="Dayna Quinn-Lafleche" userId="S::dayna.quinnlafleche@sjasd.ca::212bd078-9458-40d2-8c38-b61a2001c15b" providerId="AD" clId="Web-{E60A5093-5B0C-4C0B-03A6-058F9BA298C7}" dt="2020-12-11T19:37:09.974" v="2458"/>
          <ac:spMkLst>
            <pc:docMk/>
            <pc:sldMk cId="452488750" sldId="408"/>
            <ac:spMk id="4" creationId="{CE18228D-9060-4320-A20C-06CB4F91AA02}"/>
          </ac:spMkLst>
        </pc:spChg>
        <pc:spChg chg="mod">
          <ac:chgData name="Dayna Quinn-Lafleche" userId="S::dayna.quinnlafleche@sjasd.ca::212bd078-9458-40d2-8c38-b61a2001c15b" providerId="AD" clId="Web-{E60A5093-5B0C-4C0B-03A6-058F9BA298C7}" dt="2020-12-11T19:40:34.725" v="2462" actId="20577"/>
          <ac:spMkLst>
            <pc:docMk/>
            <pc:sldMk cId="452488750" sldId="408"/>
            <ac:spMk id="5" creationId="{0D63EBD8-EC9A-4F89-8E67-C1F4A9508958}"/>
          </ac:spMkLst>
        </pc:spChg>
        <pc:spChg chg="del">
          <ac:chgData name="Dayna Quinn-Lafleche" userId="S::dayna.quinnlafleche@sjasd.ca::212bd078-9458-40d2-8c38-b61a2001c15b" providerId="AD" clId="Web-{E60A5093-5B0C-4C0B-03A6-058F9BA298C7}" dt="2020-12-11T19:37:09.974" v="2457"/>
          <ac:spMkLst>
            <pc:docMk/>
            <pc:sldMk cId="452488750" sldId="408"/>
            <ac:spMk id="7" creationId="{C6F0C0C3-89D8-4E36-90E3-001CCE6C1A85}"/>
          </ac:spMkLst>
        </pc:spChg>
        <pc:spChg chg="del">
          <ac:chgData name="Dayna Quinn-Lafleche" userId="S::dayna.quinnlafleche@sjasd.ca::212bd078-9458-40d2-8c38-b61a2001c15b" providerId="AD" clId="Web-{E60A5093-5B0C-4C0B-03A6-058F9BA298C7}" dt="2020-12-11T19:37:09.974" v="2456"/>
          <ac:spMkLst>
            <pc:docMk/>
            <pc:sldMk cId="452488750" sldId="408"/>
            <ac:spMk id="8" creationId="{2720B27B-2853-4348-B577-C2144587F412}"/>
          </ac:spMkLst>
        </pc:spChg>
        <pc:spChg chg="del">
          <ac:chgData name="Dayna Quinn-Lafleche" userId="S::dayna.quinnlafleche@sjasd.ca::212bd078-9458-40d2-8c38-b61a2001c15b" providerId="AD" clId="Web-{E60A5093-5B0C-4C0B-03A6-058F9BA298C7}" dt="2020-12-11T19:37:09.974" v="2455"/>
          <ac:spMkLst>
            <pc:docMk/>
            <pc:sldMk cId="452488750" sldId="408"/>
            <ac:spMk id="9" creationId="{1530266C-A07E-4709-9FFA-811D771C8030}"/>
          </ac:spMkLst>
        </pc:spChg>
        <pc:spChg chg="del mod">
          <ac:chgData name="Dayna Quinn-Lafleche" userId="S::dayna.quinnlafleche@sjasd.ca::212bd078-9458-40d2-8c38-b61a2001c15b" providerId="AD" clId="Web-{E60A5093-5B0C-4C0B-03A6-058F9BA298C7}" dt="2020-12-11T19:37:09.974" v="2447"/>
          <ac:spMkLst>
            <pc:docMk/>
            <pc:sldMk cId="452488750" sldId="408"/>
            <ac:spMk id="10" creationId="{B43A21EE-BE4B-4D8F-B428-83B8501D8B9E}"/>
          </ac:spMkLst>
        </pc:spChg>
        <pc:spChg chg="del">
          <ac:chgData name="Dayna Quinn-Lafleche" userId="S::dayna.quinnlafleche@sjasd.ca::212bd078-9458-40d2-8c38-b61a2001c15b" providerId="AD" clId="Web-{E60A5093-5B0C-4C0B-03A6-058F9BA298C7}" dt="2020-12-11T19:37:09.974" v="2454"/>
          <ac:spMkLst>
            <pc:docMk/>
            <pc:sldMk cId="452488750" sldId="408"/>
            <ac:spMk id="11" creationId="{3D11EC0A-B70B-47A4-9F5F-337B628D08D3}"/>
          </ac:spMkLst>
        </pc:spChg>
        <pc:spChg chg="del">
          <ac:chgData name="Dayna Quinn-Lafleche" userId="S::dayna.quinnlafleche@sjasd.ca::212bd078-9458-40d2-8c38-b61a2001c15b" providerId="AD" clId="Web-{E60A5093-5B0C-4C0B-03A6-058F9BA298C7}" dt="2020-12-11T19:37:09.974" v="2453"/>
          <ac:spMkLst>
            <pc:docMk/>
            <pc:sldMk cId="452488750" sldId="408"/>
            <ac:spMk id="12" creationId="{BE808023-A837-4928-8D3E-E3EF4C961222}"/>
          </ac:spMkLst>
        </pc:spChg>
        <pc:spChg chg="del">
          <ac:chgData name="Dayna Quinn-Lafleche" userId="S::dayna.quinnlafleche@sjasd.ca::212bd078-9458-40d2-8c38-b61a2001c15b" providerId="AD" clId="Web-{E60A5093-5B0C-4C0B-03A6-058F9BA298C7}" dt="2020-12-11T19:37:09.974" v="2452"/>
          <ac:spMkLst>
            <pc:docMk/>
            <pc:sldMk cId="452488750" sldId="408"/>
            <ac:spMk id="13" creationId="{FAB4A223-A547-410B-B1CE-93035ED90541}"/>
          </ac:spMkLst>
        </pc:spChg>
        <pc:spChg chg="del">
          <ac:chgData name="Dayna Quinn-Lafleche" userId="S::dayna.quinnlafleche@sjasd.ca::212bd078-9458-40d2-8c38-b61a2001c15b" providerId="AD" clId="Web-{E60A5093-5B0C-4C0B-03A6-058F9BA298C7}" dt="2020-12-11T19:37:09.974" v="2451"/>
          <ac:spMkLst>
            <pc:docMk/>
            <pc:sldMk cId="452488750" sldId="408"/>
            <ac:spMk id="14" creationId="{F7472086-C9EE-4204-84C3-01B3D12C70C9}"/>
          </ac:spMkLst>
        </pc:spChg>
        <pc:spChg chg="del">
          <ac:chgData name="Dayna Quinn-Lafleche" userId="S::dayna.quinnlafleche@sjasd.ca::212bd078-9458-40d2-8c38-b61a2001c15b" providerId="AD" clId="Web-{E60A5093-5B0C-4C0B-03A6-058F9BA298C7}" dt="2020-12-11T19:37:09.974" v="2450"/>
          <ac:spMkLst>
            <pc:docMk/>
            <pc:sldMk cId="452488750" sldId="408"/>
            <ac:spMk id="15" creationId="{CB407EE3-DB6C-4607-9B0D-D0ED2E61C4E6}"/>
          </ac:spMkLst>
        </pc:spChg>
        <pc:spChg chg="del">
          <ac:chgData name="Dayna Quinn-Lafleche" userId="S::dayna.quinnlafleche@sjasd.ca::212bd078-9458-40d2-8c38-b61a2001c15b" providerId="AD" clId="Web-{E60A5093-5B0C-4C0B-03A6-058F9BA298C7}" dt="2020-12-11T19:37:09.974" v="2449"/>
          <ac:spMkLst>
            <pc:docMk/>
            <pc:sldMk cId="452488750" sldId="408"/>
            <ac:spMk id="17" creationId="{A8CB2D84-2C21-49FB-8B8D-AA28805C629D}"/>
          </ac:spMkLst>
        </pc:spChg>
        <pc:spChg chg="del">
          <ac:chgData name="Dayna Quinn-Lafleche" userId="S::dayna.quinnlafleche@sjasd.ca::212bd078-9458-40d2-8c38-b61a2001c15b" providerId="AD" clId="Web-{E60A5093-5B0C-4C0B-03A6-058F9BA298C7}" dt="2020-12-11T19:37:09.974" v="2448"/>
          <ac:spMkLst>
            <pc:docMk/>
            <pc:sldMk cId="452488750" sldId="408"/>
            <ac:spMk id="18" creationId="{AB32EEE8-4876-48EC-B08B-3DE6E8F436DA}"/>
          </ac:spMkLst>
        </pc:spChg>
        <pc:spChg chg="del">
          <ac:chgData name="Dayna Quinn-Lafleche" userId="S::dayna.quinnlafleche@sjasd.ca::212bd078-9458-40d2-8c38-b61a2001c15b" providerId="AD" clId="Web-{E60A5093-5B0C-4C0B-03A6-058F9BA298C7}" dt="2020-12-11T19:37:13.552" v="2460"/>
          <ac:spMkLst>
            <pc:docMk/>
            <pc:sldMk cId="452488750" sldId="408"/>
            <ac:spMk id="23" creationId="{C69C48A8-F93C-4346-A50D-9ACC3F113562}"/>
          </ac:spMkLst>
        </pc:spChg>
      </pc:sldChg>
      <pc:sldChg chg="addSp delSp modSp modNotes">
        <pc:chgData name="Dayna Quinn-Lafleche" userId="S::dayna.quinnlafleche@sjasd.ca::212bd078-9458-40d2-8c38-b61a2001c15b" providerId="AD" clId="Web-{E60A5093-5B0C-4C0B-03A6-058F9BA298C7}" dt="2020-12-11T17:23:26.202" v="2075" actId="20577"/>
        <pc:sldMkLst>
          <pc:docMk/>
          <pc:sldMk cId="1937311496" sldId="418"/>
        </pc:sldMkLst>
        <pc:spChg chg="del">
          <ac:chgData name="Dayna Quinn-Lafleche" userId="S::dayna.quinnlafleche@sjasd.ca::212bd078-9458-40d2-8c38-b61a2001c15b" providerId="AD" clId="Web-{E60A5093-5B0C-4C0B-03A6-058F9BA298C7}" dt="2020-12-11T16:30:31.689" v="1239"/>
          <ac:spMkLst>
            <pc:docMk/>
            <pc:sldMk cId="1937311496" sldId="418"/>
            <ac:spMk id="2" creationId="{FC8E6B83-0B53-4014-8F26-DF03565083E4}"/>
          </ac:spMkLst>
        </pc:spChg>
        <pc:spChg chg="add mod">
          <ac:chgData name="Dayna Quinn-Lafleche" userId="S::dayna.quinnlafleche@sjasd.ca::212bd078-9458-40d2-8c38-b61a2001c15b" providerId="AD" clId="Web-{E60A5093-5B0C-4C0B-03A6-058F9BA298C7}" dt="2020-12-11T16:55:47.601" v="1486" actId="1076"/>
          <ac:spMkLst>
            <pc:docMk/>
            <pc:sldMk cId="1937311496" sldId="418"/>
            <ac:spMk id="6" creationId="{687FEC05-BBC3-41D8-AA28-FDA1F280127B}"/>
          </ac:spMkLst>
        </pc:spChg>
        <pc:spChg chg="add mod">
          <ac:chgData name="Dayna Quinn-Lafleche" userId="S::dayna.quinnlafleche@sjasd.ca::212bd078-9458-40d2-8c38-b61a2001c15b" providerId="AD" clId="Web-{E60A5093-5B0C-4C0B-03A6-058F9BA298C7}" dt="2020-12-11T16:56:18.148" v="1491" actId="14100"/>
          <ac:spMkLst>
            <pc:docMk/>
            <pc:sldMk cId="1937311496" sldId="418"/>
            <ac:spMk id="7" creationId="{504632E7-D26A-4465-ABDF-DF46BF4A2798}"/>
          </ac:spMkLst>
        </pc:spChg>
        <pc:spChg chg="mod">
          <ac:chgData name="Dayna Quinn-Lafleche" userId="S::dayna.quinnlafleche@sjasd.ca::212bd078-9458-40d2-8c38-b61a2001c15b" providerId="AD" clId="Web-{E60A5093-5B0C-4C0B-03A6-058F9BA298C7}" dt="2020-12-11T17:23:26.202" v="2075" actId="20577"/>
          <ac:spMkLst>
            <pc:docMk/>
            <pc:sldMk cId="1937311496" sldId="418"/>
            <ac:spMk id="11" creationId="{4BBD7B8A-250E-442A-8B18-A5BDC381AE3E}"/>
          </ac:spMkLst>
        </pc:spChg>
        <pc:spChg chg="add mod">
          <ac:chgData name="Dayna Quinn-Lafleche" userId="S::dayna.quinnlafleche@sjasd.ca::212bd078-9458-40d2-8c38-b61a2001c15b" providerId="AD" clId="Web-{E60A5093-5B0C-4C0B-03A6-058F9BA298C7}" dt="2020-12-11T16:55:35.992" v="1483" actId="20577"/>
          <ac:spMkLst>
            <pc:docMk/>
            <pc:sldMk cId="1937311496" sldId="418"/>
            <ac:spMk id="13" creationId="{CB77D022-6A2F-42DD-B33E-9AB8EF45E603}"/>
          </ac:spMkLst>
        </pc:spChg>
        <pc:picChg chg="del">
          <ac:chgData name="Dayna Quinn-Lafleche" userId="S::dayna.quinnlafleche@sjasd.ca::212bd078-9458-40d2-8c38-b61a2001c15b" providerId="AD" clId="Web-{E60A5093-5B0C-4C0B-03A6-058F9BA298C7}" dt="2020-12-11T16:30:25.204" v="1238"/>
          <ac:picMkLst>
            <pc:docMk/>
            <pc:sldMk cId="1937311496" sldId="418"/>
            <ac:picMk id="5" creationId="{E713F03E-4F32-4997-828F-17193573A90C}"/>
          </ac:picMkLst>
        </pc:picChg>
        <pc:cxnChg chg="add mod">
          <ac:chgData name="Dayna Quinn-Lafleche" userId="S::dayna.quinnlafleche@sjasd.ca::212bd078-9458-40d2-8c38-b61a2001c15b" providerId="AD" clId="Web-{E60A5093-5B0C-4C0B-03A6-058F9BA298C7}" dt="2020-12-11T16:54:18.367" v="1464" actId="1076"/>
          <ac:cxnSpMkLst>
            <pc:docMk/>
            <pc:sldMk cId="1937311496" sldId="418"/>
            <ac:cxnSpMk id="4" creationId="{382F66E9-8CFC-4C44-97B2-6E8E2E48F375}"/>
          </ac:cxnSpMkLst>
        </pc:cxnChg>
        <pc:cxnChg chg="mod">
          <ac:chgData name="Dayna Quinn-Lafleche" userId="S::dayna.quinnlafleche@sjasd.ca::212bd078-9458-40d2-8c38-b61a2001c15b" providerId="AD" clId="Web-{E60A5093-5B0C-4C0B-03A6-058F9BA298C7}" dt="2020-12-11T16:53:09.101" v="1454"/>
          <ac:cxnSpMkLst>
            <pc:docMk/>
            <pc:sldMk cId="1937311496" sldId="418"/>
            <ac:cxnSpMk id="10" creationId="{DB56F8B9-C921-4331-A572-C92E0F9CCEF8}"/>
          </ac:cxnSpMkLst>
        </pc:cxnChg>
        <pc:cxnChg chg="add mod">
          <ac:chgData name="Dayna Quinn-Lafleche" userId="S::dayna.quinnlafleche@sjasd.ca::212bd078-9458-40d2-8c38-b61a2001c15b" providerId="AD" clId="Web-{E60A5093-5B0C-4C0B-03A6-058F9BA298C7}" dt="2020-12-11T16:54:36.101" v="1468" actId="1076"/>
          <ac:cxnSpMkLst>
            <pc:docMk/>
            <pc:sldMk cId="1937311496" sldId="418"/>
            <ac:cxnSpMk id="12" creationId="{FF6715D9-8A9F-43F9-B3B9-6EDC56342B94}"/>
          </ac:cxnSpMkLst>
        </pc:cxnChg>
      </pc:sldChg>
      <pc:sldChg chg="addSp delSp modSp modNotes">
        <pc:chgData name="Dayna Quinn-Lafleche" userId="S::dayna.quinnlafleche@sjasd.ca::212bd078-9458-40d2-8c38-b61a2001c15b" providerId="AD" clId="Web-{E60A5093-5B0C-4C0B-03A6-058F9BA298C7}" dt="2020-12-11T15:26:29.540" v="141"/>
        <pc:sldMkLst>
          <pc:docMk/>
          <pc:sldMk cId="1073345561" sldId="432"/>
        </pc:sldMkLst>
        <pc:spChg chg="mod">
          <ac:chgData name="Dayna Quinn-Lafleche" userId="S::dayna.quinnlafleche@sjasd.ca::212bd078-9458-40d2-8c38-b61a2001c15b" providerId="AD" clId="Web-{E60A5093-5B0C-4C0B-03A6-058F9BA298C7}" dt="2020-12-11T15:15:44.694" v="39" actId="20577"/>
          <ac:spMkLst>
            <pc:docMk/>
            <pc:sldMk cId="1073345561" sldId="432"/>
            <ac:spMk id="2" creationId="{756F8252-6E9B-4A13-8DAD-79C0A7B7DA4A}"/>
          </ac:spMkLst>
        </pc:spChg>
        <pc:spChg chg="del">
          <ac:chgData name="Dayna Quinn-Lafleche" userId="S::dayna.quinnlafleche@sjasd.ca::212bd078-9458-40d2-8c38-b61a2001c15b" providerId="AD" clId="Web-{E60A5093-5B0C-4C0B-03A6-058F9BA298C7}" dt="2020-12-11T15:15:48.835" v="43"/>
          <ac:spMkLst>
            <pc:docMk/>
            <pc:sldMk cId="1073345561" sldId="432"/>
            <ac:spMk id="4" creationId="{F3687044-6EF0-44BA-97EA-04A843B2EDDA}"/>
          </ac:spMkLst>
        </pc:spChg>
        <pc:spChg chg="del mod">
          <ac:chgData name="Dayna Quinn-Lafleche" userId="S::dayna.quinnlafleche@sjasd.ca::212bd078-9458-40d2-8c38-b61a2001c15b" providerId="AD" clId="Web-{E60A5093-5B0C-4C0B-03A6-058F9BA298C7}" dt="2020-12-11T15:22:56.696" v="88"/>
          <ac:spMkLst>
            <pc:docMk/>
            <pc:sldMk cId="1073345561" sldId="432"/>
            <ac:spMk id="5" creationId="{36CCA0C1-D5F5-4A83-97B3-1CA52D56CBB2}"/>
          </ac:spMkLst>
        </pc:spChg>
        <pc:spChg chg="del">
          <ac:chgData name="Dayna Quinn-Lafleche" userId="S::dayna.quinnlafleche@sjasd.ca::212bd078-9458-40d2-8c38-b61a2001c15b" providerId="AD" clId="Web-{E60A5093-5B0C-4C0B-03A6-058F9BA298C7}" dt="2020-12-11T15:15:48.835" v="42"/>
          <ac:spMkLst>
            <pc:docMk/>
            <pc:sldMk cId="1073345561" sldId="432"/>
            <ac:spMk id="7" creationId="{1D3F1433-7E70-4F06-841A-244DB36C1269}"/>
          </ac:spMkLst>
        </pc:spChg>
        <pc:spChg chg="del">
          <ac:chgData name="Dayna Quinn-Lafleche" userId="S::dayna.quinnlafleche@sjasd.ca::212bd078-9458-40d2-8c38-b61a2001c15b" providerId="AD" clId="Web-{E60A5093-5B0C-4C0B-03A6-058F9BA298C7}" dt="2020-12-11T15:15:48.835" v="41"/>
          <ac:spMkLst>
            <pc:docMk/>
            <pc:sldMk cId="1073345561" sldId="432"/>
            <ac:spMk id="8" creationId="{C8576E00-6F66-4D43-9704-8B1D1E17C396}"/>
          </ac:spMkLst>
        </pc:spChg>
        <pc:spChg chg="add mod">
          <ac:chgData name="Dayna Quinn-Lafleche" userId="S::dayna.quinnlafleche@sjasd.ca::212bd078-9458-40d2-8c38-b61a2001c15b" providerId="AD" clId="Web-{E60A5093-5B0C-4C0B-03A6-058F9BA298C7}" dt="2020-12-11T15:25:58.290" v="137" actId="20577"/>
          <ac:spMkLst>
            <pc:docMk/>
            <pc:sldMk cId="1073345561" sldId="432"/>
            <ac:spMk id="9" creationId="{DF34CBEE-1F8F-4799-80D2-2948D2AD0926}"/>
          </ac:spMkLst>
        </pc:spChg>
        <pc:picChg chg="add mod">
          <ac:chgData name="Dayna Quinn-Lafleche" userId="S::dayna.quinnlafleche@sjasd.ca::212bd078-9458-40d2-8c38-b61a2001c15b" providerId="AD" clId="Web-{E60A5093-5B0C-4C0B-03A6-058F9BA298C7}" dt="2020-12-11T15:26:02.931" v="140" actId="14100"/>
          <ac:picMkLst>
            <pc:docMk/>
            <pc:sldMk cId="1073345561" sldId="432"/>
            <ac:picMk id="6" creationId="{926DD7E0-1B0C-479C-BB2F-01EFC3916394}"/>
          </ac:picMkLst>
        </pc:picChg>
      </pc:sldChg>
      <pc:sldChg chg="modNotes">
        <pc:chgData name="Dayna Quinn-Lafleche" userId="S::dayna.quinnlafleche@sjasd.ca::212bd078-9458-40d2-8c38-b61a2001c15b" providerId="AD" clId="Web-{E60A5093-5B0C-4C0B-03A6-058F9BA298C7}" dt="2020-12-11T15:15:28.694" v="35"/>
        <pc:sldMkLst>
          <pc:docMk/>
          <pc:sldMk cId="3559302047" sldId="438"/>
        </pc:sldMkLst>
      </pc:sldChg>
      <pc:sldChg chg="addSp modSp">
        <pc:chgData name="Dayna Quinn-Lafleche" userId="S::dayna.quinnlafleche@sjasd.ca::212bd078-9458-40d2-8c38-b61a2001c15b" providerId="AD" clId="Web-{E60A5093-5B0C-4C0B-03A6-058F9BA298C7}" dt="2020-12-11T20:16:50.656" v="2747" actId="1076"/>
        <pc:sldMkLst>
          <pc:docMk/>
          <pc:sldMk cId="1787002603" sldId="439"/>
        </pc:sldMkLst>
        <pc:spChg chg="add mod">
          <ac:chgData name="Dayna Quinn-Lafleche" userId="S::dayna.quinnlafleche@sjasd.ca::212bd078-9458-40d2-8c38-b61a2001c15b" providerId="AD" clId="Web-{E60A5093-5B0C-4C0B-03A6-058F9BA298C7}" dt="2020-12-11T20:16:15.984" v="2738" actId="14100"/>
          <ac:spMkLst>
            <pc:docMk/>
            <pc:sldMk cId="1787002603" sldId="439"/>
            <ac:spMk id="2" creationId="{CC7BFEFA-BBCA-4A04-B702-FB389067F223}"/>
          </ac:spMkLst>
        </pc:spChg>
        <pc:spChg chg="add mod">
          <ac:chgData name="Dayna Quinn-Lafleche" userId="S::dayna.quinnlafleche@sjasd.ca::212bd078-9458-40d2-8c38-b61a2001c15b" providerId="AD" clId="Web-{E60A5093-5B0C-4C0B-03A6-058F9BA298C7}" dt="2020-12-11T20:16:50.656" v="2747" actId="1076"/>
          <ac:spMkLst>
            <pc:docMk/>
            <pc:sldMk cId="1787002603" sldId="439"/>
            <ac:spMk id="4" creationId="{FA9873B2-FBD1-4F2D-AD8C-A24F014500E2}"/>
          </ac:spMkLst>
        </pc:spChg>
      </pc:sldChg>
      <pc:sldChg chg="delSp">
        <pc:chgData name="Dayna Quinn-Lafleche" userId="S::dayna.quinnlafleche@sjasd.ca::212bd078-9458-40d2-8c38-b61a2001c15b" providerId="AD" clId="Web-{E60A5093-5B0C-4C0B-03A6-058F9BA298C7}" dt="2020-12-11T15:53:10.265" v="687"/>
        <pc:sldMkLst>
          <pc:docMk/>
          <pc:sldMk cId="518903192" sldId="443"/>
        </pc:sldMkLst>
        <pc:spChg chg="del">
          <ac:chgData name="Dayna Quinn-Lafleche" userId="S::dayna.quinnlafleche@sjasd.ca::212bd078-9458-40d2-8c38-b61a2001c15b" providerId="AD" clId="Web-{E60A5093-5B0C-4C0B-03A6-058F9BA298C7}" dt="2020-12-11T15:53:10.265" v="687"/>
          <ac:spMkLst>
            <pc:docMk/>
            <pc:sldMk cId="518903192" sldId="443"/>
            <ac:spMk id="2" creationId="{ACB8673D-CB07-4D7D-87F6-F8BB1E4D1C6D}"/>
          </ac:spMkLst>
        </pc:spChg>
      </pc:sldChg>
      <pc:sldChg chg="delSp del">
        <pc:chgData name="Dayna Quinn-Lafleche" userId="S::dayna.quinnlafleche@sjasd.ca::212bd078-9458-40d2-8c38-b61a2001c15b" providerId="AD" clId="Web-{E60A5093-5B0C-4C0B-03A6-058F9BA298C7}" dt="2020-12-11T16:59:32.321" v="1688"/>
        <pc:sldMkLst>
          <pc:docMk/>
          <pc:sldMk cId="229855287" sldId="445"/>
        </pc:sldMkLst>
        <pc:picChg chg="del">
          <ac:chgData name="Dayna Quinn-Lafleche" userId="S::dayna.quinnlafleche@sjasd.ca::212bd078-9458-40d2-8c38-b61a2001c15b" providerId="AD" clId="Web-{E60A5093-5B0C-4C0B-03A6-058F9BA298C7}" dt="2020-12-11T16:52:08.757" v="1334"/>
          <ac:picMkLst>
            <pc:docMk/>
            <pc:sldMk cId="229855287" sldId="445"/>
            <ac:picMk id="5" creationId="{E713F03E-4F32-4997-828F-17193573A90C}"/>
          </ac:picMkLst>
        </pc:picChg>
      </pc:sldChg>
      <pc:sldChg chg="addSp delSp modSp modNotes">
        <pc:chgData name="Dayna Quinn-Lafleche" userId="S::dayna.quinnlafleche@sjasd.ca::212bd078-9458-40d2-8c38-b61a2001c15b" providerId="AD" clId="Web-{E60A5093-5B0C-4C0B-03A6-058F9BA298C7}" dt="2020-12-11T19:43:03.725" v="2531"/>
        <pc:sldMkLst>
          <pc:docMk/>
          <pc:sldMk cId="1443622257" sldId="450"/>
        </pc:sldMkLst>
        <pc:spChg chg="mod">
          <ac:chgData name="Dayna Quinn-Lafleche" userId="S::dayna.quinnlafleche@sjasd.ca::212bd078-9458-40d2-8c38-b61a2001c15b" providerId="AD" clId="Web-{E60A5093-5B0C-4C0B-03A6-058F9BA298C7}" dt="2020-12-11T19:31:36.395" v="2345" actId="14100"/>
          <ac:spMkLst>
            <pc:docMk/>
            <pc:sldMk cId="1443622257" sldId="450"/>
            <ac:spMk id="2" creationId="{99882439-7897-4868-A099-9D3243AC1F85}"/>
          </ac:spMkLst>
        </pc:spChg>
        <pc:spChg chg="mod">
          <ac:chgData name="Dayna Quinn-Lafleche" userId="S::dayna.quinnlafleche@sjasd.ca::212bd078-9458-40d2-8c38-b61a2001c15b" providerId="AD" clId="Web-{E60A5093-5B0C-4C0B-03A6-058F9BA298C7}" dt="2020-12-11T17:55:35.571" v="2278" actId="1076"/>
          <ac:spMkLst>
            <pc:docMk/>
            <pc:sldMk cId="1443622257" sldId="450"/>
            <ac:spMk id="5" creationId="{E222BAC8-566E-46BC-B9AB-395E7D6EE04B}"/>
          </ac:spMkLst>
        </pc:spChg>
        <pc:spChg chg="add mod">
          <ac:chgData name="Dayna Quinn-Lafleche" userId="S::dayna.quinnlafleche@sjasd.ca::212bd078-9458-40d2-8c38-b61a2001c15b" providerId="AD" clId="Web-{E60A5093-5B0C-4C0B-03A6-058F9BA298C7}" dt="2020-12-11T19:35:39.302" v="2431" actId="20577"/>
          <ac:spMkLst>
            <pc:docMk/>
            <pc:sldMk cId="1443622257" sldId="450"/>
            <ac:spMk id="6" creationId="{8121F220-0C37-4B89-956C-DC43788268DF}"/>
          </ac:spMkLst>
        </pc:spChg>
        <pc:picChg chg="add mod">
          <ac:chgData name="Dayna Quinn-Lafleche" userId="S::dayna.quinnlafleche@sjasd.ca::212bd078-9458-40d2-8c38-b61a2001c15b" providerId="AD" clId="Web-{E60A5093-5B0C-4C0B-03A6-058F9BA298C7}" dt="2020-12-11T19:35:43.583" v="2433" actId="1076"/>
          <ac:picMkLst>
            <pc:docMk/>
            <pc:sldMk cId="1443622257" sldId="450"/>
            <ac:picMk id="4" creationId="{5F25964B-F700-46AA-8A43-15A108FED8AC}"/>
          </ac:picMkLst>
        </pc:picChg>
        <pc:picChg chg="del">
          <ac:chgData name="Dayna Quinn-Lafleche" userId="S::dayna.quinnlafleche@sjasd.ca::212bd078-9458-40d2-8c38-b61a2001c15b" providerId="AD" clId="Web-{E60A5093-5B0C-4C0B-03A6-058F9BA298C7}" dt="2020-12-11T17:55:36.914" v="2279"/>
          <ac:picMkLst>
            <pc:docMk/>
            <pc:sldMk cId="1443622257" sldId="450"/>
            <ac:picMk id="2050" creationId="{B078460E-A7EF-4A3E-AD98-061F5920B67D}"/>
          </ac:picMkLst>
        </pc:picChg>
      </pc:sldChg>
      <pc:sldChg chg="del">
        <pc:chgData name="Dayna Quinn-Lafleche" userId="S::dayna.quinnlafleche@sjasd.ca::212bd078-9458-40d2-8c38-b61a2001c15b" providerId="AD" clId="Web-{E60A5093-5B0C-4C0B-03A6-058F9BA298C7}" dt="2020-12-11T15:34:52.042" v="274"/>
        <pc:sldMkLst>
          <pc:docMk/>
          <pc:sldMk cId="3014509919" sldId="451"/>
        </pc:sldMkLst>
      </pc:sldChg>
      <pc:sldChg chg="addSp delSp modSp add replId modNotes">
        <pc:chgData name="Dayna Quinn-Lafleche" userId="S::dayna.quinnlafleche@sjasd.ca::212bd078-9458-40d2-8c38-b61a2001c15b" providerId="AD" clId="Web-{E60A5093-5B0C-4C0B-03A6-058F9BA298C7}" dt="2020-12-11T15:27:25.337" v="162" actId="1076"/>
        <pc:sldMkLst>
          <pc:docMk/>
          <pc:sldMk cId="3449188408" sldId="452"/>
        </pc:sldMkLst>
        <pc:spChg chg="mod">
          <ac:chgData name="Dayna Quinn-Lafleche" userId="S::dayna.quinnlafleche@sjasd.ca::212bd078-9458-40d2-8c38-b61a2001c15b" providerId="AD" clId="Web-{E60A5093-5B0C-4C0B-03A6-058F9BA298C7}" dt="2020-12-11T15:27:20.040" v="159" actId="20577"/>
          <ac:spMkLst>
            <pc:docMk/>
            <pc:sldMk cId="3449188408" sldId="452"/>
            <ac:spMk id="9" creationId="{DF34CBEE-1F8F-4799-80D2-2948D2AD0926}"/>
          </ac:spMkLst>
        </pc:spChg>
        <pc:picChg chg="add mod">
          <ac:chgData name="Dayna Quinn-Lafleche" userId="S::dayna.quinnlafleche@sjasd.ca::212bd078-9458-40d2-8c38-b61a2001c15b" providerId="AD" clId="Web-{E60A5093-5B0C-4C0B-03A6-058F9BA298C7}" dt="2020-12-11T15:27:25.337" v="162" actId="1076"/>
          <ac:picMkLst>
            <pc:docMk/>
            <pc:sldMk cId="3449188408" sldId="452"/>
            <ac:picMk id="4" creationId="{ECD1B86A-0D44-42A3-9E60-F097DB8A2E03}"/>
          </ac:picMkLst>
        </pc:picChg>
        <pc:picChg chg="del mod">
          <ac:chgData name="Dayna Quinn-Lafleche" userId="S::dayna.quinnlafleche@sjasd.ca::212bd078-9458-40d2-8c38-b61a2001c15b" providerId="AD" clId="Web-{E60A5093-5B0C-4C0B-03A6-058F9BA298C7}" dt="2020-12-11T15:27:08.868" v="152"/>
          <ac:picMkLst>
            <pc:docMk/>
            <pc:sldMk cId="3449188408" sldId="452"/>
            <ac:picMk id="6" creationId="{926DD7E0-1B0C-479C-BB2F-01EFC3916394}"/>
          </ac:picMkLst>
        </pc:picChg>
      </pc:sldChg>
      <pc:sldChg chg="addSp delSp modSp add replId modNotes">
        <pc:chgData name="Dayna Quinn-Lafleche" userId="S::dayna.quinnlafleche@sjasd.ca::212bd078-9458-40d2-8c38-b61a2001c15b" providerId="AD" clId="Web-{E60A5093-5B0C-4C0B-03A6-058F9BA298C7}" dt="2020-12-11T15:29:48.728" v="196"/>
        <pc:sldMkLst>
          <pc:docMk/>
          <pc:sldMk cId="304717458" sldId="453"/>
        </pc:sldMkLst>
        <pc:spChg chg="add del mod">
          <ac:chgData name="Dayna Quinn-Lafleche" userId="S::dayna.quinnlafleche@sjasd.ca::212bd078-9458-40d2-8c38-b61a2001c15b" providerId="AD" clId="Web-{E60A5093-5B0C-4C0B-03A6-058F9BA298C7}" dt="2020-12-11T15:29:45.431" v="195"/>
          <ac:spMkLst>
            <pc:docMk/>
            <pc:sldMk cId="304717458" sldId="453"/>
            <ac:spMk id="7" creationId="{FB6D063D-B683-45FD-B24A-FAC49D075A42}"/>
          </ac:spMkLst>
        </pc:spChg>
        <pc:spChg chg="mod">
          <ac:chgData name="Dayna Quinn-Lafleche" userId="S::dayna.quinnlafleche@sjasd.ca::212bd078-9458-40d2-8c38-b61a2001c15b" providerId="AD" clId="Web-{E60A5093-5B0C-4C0B-03A6-058F9BA298C7}" dt="2020-12-11T15:29:18.025" v="190" actId="1076"/>
          <ac:spMkLst>
            <pc:docMk/>
            <pc:sldMk cId="304717458" sldId="453"/>
            <ac:spMk id="9" creationId="{DF34CBEE-1F8F-4799-80D2-2948D2AD0926}"/>
          </ac:spMkLst>
        </pc:spChg>
        <pc:picChg chg="add del mod">
          <ac:chgData name="Dayna Quinn-Lafleche" userId="S::dayna.quinnlafleche@sjasd.ca::212bd078-9458-40d2-8c38-b61a2001c15b" providerId="AD" clId="Web-{E60A5093-5B0C-4C0B-03A6-058F9BA298C7}" dt="2020-12-11T15:28:48.650" v="182"/>
          <ac:picMkLst>
            <pc:docMk/>
            <pc:sldMk cId="304717458" sldId="453"/>
            <ac:picMk id="4" creationId="{794B022E-5974-471E-AC40-D94CE6136FCC}"/>
          </ac:picMkLst>
        </pc:picChg>
        <pc:picChg chg="add mod">
          <ac:chgData name="Dayna Quinn-Lafleche" userId="S::dayna.quinnlafleche@sjasd.ca::212bd078-9458-40d2-8c38-b61a2001c15b" providerId="AD" clId="Web-{E60A5093-5B0C-4C0B-03A6-058F9BA298C7}" dt="2020-12-11T15:29:21.541" v="191" actId="1076"/>
          <ac:picMkLst>
            <pc:docMk/>
            <pc:sldMk cId="304717458" sldId="453"/>
            <ac:picMk id="5" creationId="{E65F5E19-8023-4186-83A2-A1C3B18DC195}"/>
          </ac:picMkLst>
        </pc:picChg>
        <pc:picChg chg="del">
          <ac:chgData name="Dayna Quinn-Lafleche" userId="S::dayna.quinnlafleche@sjasd.ca::212bd078-9458-40d2-8c38-b61a2001c15b" providerId="AD" clId="Web-{E60A5093-5B0C-4C0B-03A6-058F9BA298C7}" dt="2020-12-11T15:29:00.666" v="185"/>
          <ac:picMkLst>
            <pc:docMk/>
            <pc:sldMk cId="304717458" sldId="453"/>
            <ac:picMk id="6" creationId="{926DD7E0-1B0C-479C-BB2F-01EFC3916394}"/>
          </ac:picMkLst>
        </pc:picChg>
      </pc:sldChg>
      <pc:sldChg chg="addSp delSp modSp add replId modNotes">
        <pc:chgData name="Dayna Quinn-Lafleche" userId="S::dayna.quinnlafleche@sjasd.ca::212bd078-9458-40d2-8c38-b61a2001c15b" providerId="AD" clId="Web-{E60A5093-5B0C-4C0B-03A6-058F9BA298C7}" dt="2020-12-11T15:29:37.354" v="192"/>
        <pc:sldMkLst>
          <pc:docMk/>
          <pc:sldMk cId="430250433" sldId="454"/>
        </pc:sldMkLst>
        <pc:spChg chg="mod">
          <ac:chgData name="Dayna Quinn-Lafleche" userId="S::dayna.quinnlafleche@sjasd.ca::212bd078-9458-40d2-8c38-b61a2001c15b" providerId="AD" clId="Web-{E60A5093-5B0C-4C0B-03A6-058F9BA298C7}" dt="2020-12-11T15:28:18.525" v="179" actId="14100"/>
          <ac:spMkLst>
            <pc:docMk/>
            <pc:sldMk cId="430250433" sldId="454"/>
            <ac:spMk id="9" creationId="{DF34CBEE-1F8F-4799-80D2-2948D2AD0926}"/>
          </ac:spMkLst>
        </pc:spChg>
        <pc:picChg chg="add mod">
          <ac:chgData name="Dayna Quinn-Lafleche" userId="S::dayna.quinnlafleche@sjasd.ca::212bd078-9458-40d2-8c38-b61a2001c15b" providerId="AD" clId="Web-{E60A5093-5B0C-4C0B-03A6-058F9BA298C7}" dt="2020-12-11T15:28:32.056" v="180" actId="1076"/>
          <ac:picMkLst>
            <pc:docMk/>
            <pc:sldMk cId="430250433" sldId="454"/>
            <ac:picMk id="4" creationId="{1CDB8A9E-C524-42E2-BD42-CFA554C9095E}"/>
          </ac:picMkLst>
        </pc:picChg>
        <pc:picChg chg="del">
          <ac:chgData name="Dayna Quinn-Lafleche" userId="S::dayna.quinnlafleche@sjasd.ca::212bd078-9458-40d2-8c38-b61a2001c15b" providerId="AD" clId="Web-{E60A5093-5B0C-4C0B-03A6-058F9BA298C7}" dt="2020-12-11T15:27:40.525" v="164"/>
          <ac:picMkLst>
            <pc:docMk/>
            <pc:sldMk cId="430250433" sldId="454"/>
            <ac:picMk id="6" creationId="{926DD7E0-1B0C-479C-BB2F-01EFC3916394}"/>
          </ac:picMkLst>
        </pc:picChg>
      </pc:sldChg>
      <pc:sldChg chg="addSp modSp add replId">
        <pc:chgData name="Dayna Quinn-Lafleche" userId="S::dayna.quinnlafleche@sjasd.ca::212bd078-9458-40d2-8c38-b61a2001c15b" providerId="AD" clId="Web-{E60A5093-5B0C-4C0B-03A6-058F9BA298C7}" dt="2020-12-11T15:54:35.812" v="711" actId="1076"/>
        <pc:sldMkLst>
          <pc:docMk/>
          <pc:sldMk cId="3930045118" sldId="455"/>
        </pc:sldMkLst>
        <pc:spChg chg="add mod">
          <ac:chgData name="Dayna Quinn-Lafleche" userId="S::dayna.quinnlafleche@sjasd.ca::212bd078-9458-40d2-8c38-b61a2001c15b" providerId="AD" clId="Web-{E60A5093-5B0C-4C0B-03A6-058F9BA298C7}" dt="2020-12-11T15:50:42.233" v="655" actId="1076"/>
          <ac:spMkLst>
            <pc:docMk/>
            <pc:sldMk cId="3930045118" sldId="455"/>
            <ac:spMk id="2" creationId="{82B9FCE4-6F5C-4F6B-9F2B-493A49F83E7B}"/>
          </ac:spMkLst>
        </pc:spChg>
        <pc:spChg chg="add mod">
          <ac:chgData name="Dayna Quinn-Lafleche" userId="S::dayna.quinnlafleche@sjasd.ca::212bd078-9458-40d2-8c38-b61a2001c15b" providerId="AD" clId="Web-{E60A5093-5B0C-4C0B-03A6-058F9BA298C7}" dt="2020-12-11T15:52:36.233" v="681" actId="1076"/>
          <ac:spMkLst>
            <pc:docMk/>
            <pc:sldMk cId="3930045118" sldId="455"/>
            <ac:spMk id="5" creationId="{AB9E1A3D-1136-44C8-BB9D-D44F5E067D9E}"/>
          </ac:spMkLst>
        </pc:spChg>
        <pc:spChg chg="add mod">
          <ac:chgData name="Dayna Quinn-Lafleche" userId="S::dayna.quinnlafleche@sjasd.ca::212bd078-9458-40d2-8c38-b61a2001c15b" providerId="AD" clId="Web-{E60A5093-5B0C-4C0B-03A6-058F9BA298C7}" dt="2020-12-11T15:54:35.812" v="711" actId="1076"/>
          <ac:spMkLst>
            <pc:docMk/>
            <pc:sldMk cId="3930045118" sldId="455"/>
            <ac:spMk id="7" creationId="{299E1293-515E-4296-8524-5D0C95CF6ABA}"/>
          </ac:spMkLst>
        </pc:spChg>
        <pc:picChg chg="add">
          <ac:chgData name="Dayna Quinn-Lafleche" userId="S::dayna.quinnlafleche@sjasd.ca::212bd078-9458-40d2-8c38-b61a2001c15b" providerId="AD" clId="Web-{E60A5093-5B0C-4C0B-03A6-058F9BA298C7}" dt="2020-12-11T15:50:57.045" v="657"/>
          <ac:picMkLst>
            <pc:docMk/>
            <pc:sldMk cId="3930045118" sldId="455"/>
            <ac:picMk id="4" creationId="{CB5E67F6-8524-486A-9C79-64C201AE0363}"/>
          </ac:picMkLst>
        </pc:picChg>
      </pc:sldChg>
      <pc:sldChg chg="addSp delSp modSp add ord replId modNotes">
        <pc:chgData name="Dayna Quinn-Lafleche" userId="S::dayna.quinnlafleche@sjasd.ca::212bd078-9458-40d2-8c38-b61a2001c15b" providerId="AD" clId="Web-{E60A5093-5B0C-4C0B-03A6-058F9BA298C7}" dt="2020-12-11T15:51:14.202" v="661" actId="20577"/>
        <pc:sldMkLst>
          <pc:docMk/>
          <pc:sldMk cId="1265210862" sldId="456"/>
        </pc:sldMkLst>
        <pc:spChg chg="add del mod">
          <ac:chgData name="Dayna Quinn-Lafleche" userId="S::dayna.quinnlafleche@sjasd.ca::212bd078-9458-40d2-8c38-b61a2001c15b" providerId="AD" clId="Web-{E60A5093-5B0C-4C0B-03A6-058F9BA298C7}" dt="2020-12-11T15:35:30.433" v="286"/>
          <ac:spMkLst>
            <pc:docMk/>
            <pc:sldMk cId="1265210862" sldId="456"/>
            <ac:spMk id="4" creationId="{D9AFD0A0-8FE8-4EEA-A753-333BB334B3BB}"/>
          </ac:spMkLst>
        </pc:spChg>
        <pc:spChg chg="add del mod">
          <ac:chgData name="Dayna Quinn-Lafleche" userId="S::dayna.quinnlafleche@sjasd.ca::212bd078-9458-40d2-8c38-b61a2001c15b" providerId="AD" clId="Web-{E60A5093-5B0C-4C0B-03A6-058F9BA298C7}" dt="2020-12-11T15:42:56.106" v="526"/>
          <ac:spMkLst>
            <pc:docMk/>
            <pc:sldMk cId="1265210862" sldId="456"/>
            <ac:spMk id="5" creationId="{B38E8A95-AAEF-4189-A4B7-549FE77D9C13}"/>
          </ac:spMkLst>
        </pc:spChg>
        <pc:spChg chg="add mod">
          <ac:chgData name="Dayna Quinn-Lafleche" userId="S::dayna.quinnlafleche@sjasd.ca::212bd078-9458-40d2-8c38-b61a2001c15b" providerId="AD" clId="Web-{E60A5093-5B0C-4C0B-03A6-058F9BA298C7}" dt="2020-12-11T15:38:50.933" v="368" actId="14100"/>
          <ac:spMkLst>
            <pc:docMk/>
            <pc:sldMk cId="1265210862" sldId="456"/>
            <ac:spMk id="6" creationId="{DF102598-8B6D-4C1C-8060-668427EC4743}"/>
          </ac:spMkLst>
        </pc:spChg>
        <pc:spChg chg="add mod">
          <ac:chgData name="Dayna Quinn-Lafleche" userId="S::dayna.quinnlafleche@sjasd.ca::212bd078-9458-40d2-8c38-b61a2001c15b" providerId="AD" clId="Web-{E60A5093-5B0C-4C0B-03A6-058F9BA298C7}" dt="2020-12-11T15:51:14.202" v="661" actId="20577"/>
          <ac:spMkLst>
            <pc:docMk/>
            <pc:sldMk cId="1265210862" sldId="456"/>
            <ac:spMk id="8" creationId="{18895526-165E-4D7A-9169-0013EB8F8924}"/>
          </ac:spMkLst>
        </pc:spChg>
        <pc:picChg chg="add del mod">
          <ac:chgData name="Dayna Quinn-Lafleche" userId="S::dayna.quinnlafleche@sjasd.ca::212bd078-9458-40d2-8c38-b61a2001c15b" providerId="AD" clId="Web-{E60A5093-5B0C-4C0B-03A6-058F9BA298C7}" dt="2020-12-11T15:35:30.433" v="287"/>
          <ac:picMkLst>
            <pc:docMk/>
            <pc:sldMk cId="1265210862" sldId="456"/>
            <ac:picMk id="2" creationId="{C63D2778-6129-4E44-ABD4-9BD9081828F7}"/>
          </ac:picMkLst>
        </pc:picChg>
        <pc:picChg chg="add mod">
          <ac:chgData name="Dayna Quinn-Lafleche" userId="S::dayna.quinnlafleche@sjasd.ca::212bd078-9458-40d2-8c38-b61a2001c15b" providerId="AD" clId="Web-{E60A5093-5B0C-4C0B-03A6-058F9BA298C7}" dt="2020-12-11T15:43:34.935" v="542" actId="14100"/>
          <ac:picMkLst>
            <pc:docMk/>
            <pc:sldMk cId="1265210862" sldId="456"/>
            <ac:picMk id="7" creationId="{C2A067B4-94AD-4289-8DCD-51FB4E4E17CA}"/>
          </ac:picMkLst>
        </pc:picChg>
      </pc:sldChg>
      <pc:sldChg chg="addSp delSp modSp add replId modNotes">
        <pc:chgData name="Dayna Quinn-Lafleche" userId="S::dayna.quinnlafleche@sjasd.ca::212bd078-9458-40d2-8c38-b61a2001c15b" providerId="AD" clId="Web-{E60A5093-5B0C-4C0B-03A6-058F9BA298C7}" dt="2020-12-11T16:23:11.265" v="1107" actId="14100"/>
        <pc:sldMkLst>
          <pc:docMk/>
          <pc:sldMk cId="755767550" sldId="458"/>
        </pc:sldMkLst>
        <pc:spChg chg="add mod">
          <ac:chgData name="Dayna Quinn-Lafleche" userId="S::dayna.quinnlafleche@sjasd.ca::212bd078-9458-40d2-8c38-b61a2001c15b" providerId="AD" clId="Web-{E60A5093-5B0C-4C0B-03A6-058F9BA298C7}" dt="2020-12-11T16:16:36.911" v="985" actId="1076"/>
          <ac:spMkLst>
            <pc:docMk/>
            <pc:sldMk cId="755767550" sldId="458"/>
            <ac:spMk id="2" creationId="{FC584643-784E-4BA7-973D-E3CB45F1C02B}"/>
          </ac:spMkLst>
        </pc:spChg>
        <pc:spChg chg="add mod">
          <ac:chgData name="Dayna Quinn-Lafleche" userId="S::dayna.quinnlafleche@sjasd.ca::212bd078-9458-40d2-8c38-b61a2001c15b" providerId="AD" clId="Web-{E60A5093-5B0C-4C0B-03A6-058F9BA298C7}" dt="2020-12-11T16:20:16.724" v="1014" actId="1076"/>
          <ac:spMkLst>
            <pc:docMk/>
            <pc:sldMk cId="755767550" sldId="458"/>
            <ac:spMk id="4" creationId="{B4141FE3-C2F8-4D5A-AD77-695E6AF2FEC0}"/>
          </ac:spMkLst>
        </pc:spChg>
        <pc:spChg chg="add mod">
          <ac:chgData name="Dayna Quinn-Lafleche" userId="S::dayna.quinnlafleche@sjasd.ca::212bd078-9458-40d2-8c38-b61a2001c15b" providerId="AD" clId="Web-{E60A5093-5B0C-4C0B-03A6-058F9BA298C7}" dt="2020-12-11T16:23:11.265" v="1107" actId="14100"/>
          <ac:spMkLst>
            <pc:docMk/>
            <pc:sldMk cId="755767550" sldId="458"/>
            <ac:spMk id="5" creationId="{7902D08C-8DD3-4C5A-8E75-D834354F5DCA}"/>
          </ac:spMkLst>
        </pc:spChg>
        <pc:spChg chg="add del mod">
          <ac:chgData name="Dayna Quinn-Lafleche" userId="S::dayna.quinnlafleche@sjasd.ca::212bd078-9458-40d2-8c38-b61a2001c15b" providerId="AD" clId="Web-{E60A5093-5B0C-4C0B-03A6-058F9BA298C7}" dt="2020-12-11T16:07:18.221" v="906"/>
          <ac:spMkLst>
            <pc:docMk/>
            <pc:sldMk cId="755767550" sldId="458"/>
            <ac:spMk id="7" creationId="{1DE7FD1C-4379-433E-A0F3-DB5654853016}"/>
          </ac:spMkLst>
        </pc:spChg>
        <pc:spChg chg="add del">
          <ac:chgData name="Dayna Quinn-Lafleche" userId="S::dayna.quinnlafleche@sjasd.ca::212bd078-9458-40d2-8c38-b61a2001c15b" providerId="AD" clId="Web-{E60A5093-5B0C-4C0B-03A6-058F9BA298C7}" dt="2020-12-11T16:07:34.174" v="918"/>
          <ac:spMkLst>
            <pc:docMk/>
            <pc:sldMk cId="755767550" sldId="458"/>
            <ac:spMk id="8" creationId="{92CDD656-BCC6-402A-AB52-901B24D2EF53}"/>
          </ac:spMkLst>
        </pc:spChg>
        <pc:spChg chg="add del">
          <ac:chgData name="Dayna Quinn-Lafleche" userId="S::dayna.quinnlafleche@sjasd.ca::212bd078-9458-40d2-8c38-b61a2001c15b" providerId="AD" clId="Web-{E60A5093-5B0C-4C0B-03A6-058F9BA298C7}" dt="2020-12-11T16:07:24.377" v="913"/>
          <ac:spMkLst>
            <pc:docMk/>
            <pc:sldMk cId="755767550" sldId="458"/>
            <ac:spMk id="9" creationId="{9118F704-CE26-48B6-959B-45EEACB8B5C1}"/>
          </ac:spMkLst>
        </pc:spChg>
        <pc:spChg chg="add del">
          <ac:chgData name="Dayna Quinn-Lafleche" userId="S::dayna.quinnlafleche@sjasd.ca::212bd078-9458-40d2-8c38-b61a2001c15b" providerId="AD" clId="Web-{E60A5093-5B0C-4C0B-03A6-058F9BA298C7}" dt="2020-12-11T16:07:23.690" v="912"/>
          <ac:spMkLst>
            <pc:docMk/>
            <pc:sldMk cId="755767550" sldId="458"/>
            <ac:spMk id="10" creationId="{A32D2831-1CEC-4655-9D0E-EA9FC3825A50}"/>
          </ac:spMkLst>
        </pc:spChg>
        <pc:spChg chg="add del">
          <ac:chgData name="Dayna Quinn-Lafleche" userId="S::dayna.quinnlafleche@sjasd.ca::212bd078-9458-40d2-8c38-b61a2001c15b" providerId="AD" clId="Web-{E60A5093-5B0C-4C0B-03A6-058F9BA298C7}" dt="2020-12-11T16:07:21.080" v="909"/>
          <ac:spMkLst>
            <pc:docMk/>
            <pc:sldMk cId="755767550" sldId="458"/>
            <ac:spMk id="11" creationId="{6473234D-CD36-430D-B4F5-17C4C83EEC45}"/>
          </ac:spMkLst>
        </pc:spChg>
        <pc:spChg chg="add del">
          <ac:chgData name="Dayna Quinn-Lafleche" userId="S::dayna.quinnlafleche@sjasd.ca::212bd078-9458-40d2-8c38-b61a2001c15b" providerId="AD" clId="Web-{E60A5093-5B0C-4C0B-03A6-058F9BA298C7}" dt="2020-12-11T16:07:27.330" v="915"/>
          <ac:spMkLst>
            <pc:docMk/>
            <pc:sldMk cId="755767550" sldId="458"/>
            <ac:spMk id="12" creationId="{34702226-C02C-43B3-BEA9-8B8607400DF0}"/>
          </ac:spMkLst>
        </pc:spChg>
        <pc:spChg chg="add del">
          <ac:chgData name="Dayna Quinn-Lafleche" userId="S::dayna.quinnlafleche@sjasd.ca::212bd078-9458-40d2-8c38-b61a2001c15b" providerId="AD" clId="Web-{E60A5093-5B0C-4C0B-03A6-058F9BA298C7}" dt="2020-12-11T16:07:26.283" v="914"/>
          <ac:spMkLst>
            <pc:docMk/>
            <pc:sldMk cId="755767550" sldId="458"/>
            <ac:spMk id="13" creationId="{D2298EB5-F098-4CF9-AE56-DEEDBDE1BB52}"/>
          </ac:spMkLst>
        </pc:spChg>
        <pc:spChg chg="add del">
          <ac:chgData name="Dayna Quinn-Lafleche" userId="S::dayna.quinnlafleche@sjasd.ca::212bd078-9458-40d2-8c38-b61a2001c15b" providerId="AD" clId="Web-{E60A5093-5B0C-4C0B-03A6-058F9BA298C7}" dt="2020-12-11T16:07:22.987" v="911"/>
          <ac:spMkLst>
            <pc:docMk/>
            <pc:sldMk cId="755767550" sldId="458"/>
            <ac:spMk id="14" creationId="{F11CBB44-D691-47D6-8A43-FB64620ED9BE}"/>
          </ac:spMkLst>
        </pc:spChg>
        <pc:spChg chg="add del">
          <ac:chgData name="Dayna Quinn-Lafleche" userId="S::dayna.quinnlafleche@sjasd.ca::212bd078-9458-40d2-8c38-b61a2001c15b" providerId="AD" clId="Web-{E60A5093-5B0C-4C0B-03A6-058F9BA298C7}" dt="2020-12-11T16:07:22.299" v="910"/>
          <ac:spMkLst>
            <pc:docMk/>
            <pc:sldMk cId="755767550" sldId="458"/>
            <ac:spMk id="15" creationId="{C5141BC3-3A51-417E-B755-923F3C532461}"/>
          </ac:spMkLst>
        </pc:spChg>
        <pc:spChg chg="add del">
          <ac:chgData name="Dayna Quinn-Lafleche" userId="S::dayna.quinnlafleche@sjasd.ca::212bd078-9458-40d2-8c38-b61a2001c15b" providerId="AD" clId="Web-{E60A5093-5B0C-4C0B-03A6-058F9BA298C7}" dt="2020-12-11T16:07:31.565" v="917"/>
          <ac:spMkLst>
            <pc:docMk/>
            <pc:sldMk cId="755767550" sldId="458"/>
            <ac:spMk id="16" creationId="{11AE88F5-B66D-44A2-9B0E-A1646362816F}"/>
          </ac:spMkLst>
        </pc:spChg>
        <pc:spChg chg="add del">
          <ac:chgData name="Dayna Quinn-Lafleche" userId="S::dayna.quinnlafleche@sjasd.ca::212bd078-9458-40d2-8c38-b61a2001c15b" providerId="AD" clId="Web-{E60A5093-5B0C-4C0B-03A6-058F9BA298C7}" dt="2020-12-11T16:07:28.815" v="916"/>
          <ac:spMkLst>
            <pc:docMk/>
            <pc:sldMk cId="755767550" sldId="458"/>
            <ac:spMk id="17" creationId="{8A804F4C-1AC1-47AA-A89A-EA3B22BDA8A4}"/>
          </ac:spMkLst>
        </pc:spChg>
        <pc:spChg chg="add del mod">
          <ac:chgData name="Dayna Quinn-Lafleche" userId="S::dayna.quinnlafleche@sjasd.ca::212bd078-9458-40d2-8c38-b61a2001c15b" providerId="AD" clId="Web-{E60A5093-5B0C-4C0B-03A6-058F9BA298C7}" dt="2020-12-11T16:07:20.299" v="908"/>
          <ac:spMkLst>
            <pc:docMk/>
            <pc:sldMk cId="755767550" sldId="458"/>
            <ac:spMk id="18" creationId="{F1969261-6501-402E-9481-81A86DAAF937}"/>
          </ac:spMkLst>
        </pc:spChg>
        <pc:spChg chg="add del mod">
          <ac:chgData name="Dayna Quinn-Lafleche" userId="S::dayna.quinnlafleche@sjasd.ca::212bd078-9458-40d2-8c38-b61a2001c15b" providerId="AD" clId="Web-{E60A5093-5B0C-4C0B-03A6-058F9BA298C7}" dt="2020-12-11T16:07:18.221" v="905"/>
          <ac:spMkLst>
            <pc:docMk/>
            <pc:sldMk cId="755767550" sldId="458"/>
            <ac:spMk id="19" creationId="{E201A352-1BCE-47ED-A7D5-7F058300F410}"/>
          </ac:spMkLst>
        </pc:spChg>
        <pc:spChg chg="add del mod">
          <ac:chgData name="Dayna Quinn-Lafleche" userId="S::dayna.quinnlafleche@sjasd.ca::212bd078-9458-40d2-8c38-b61a2001c15b" providerId="AD" clId="Web-{E60A5093-5B0C-4C0B-03A6-058F9BA298C7}" dt="2020-12-11T16:07:18.221" v="904"/>
          <ac:spMkLst>
            <pc:docMk/>
            <pc:sldMk cId="755767550" sldId="458"/>
            <ac:spMk id="20" creationId="{C04E16E2-FD49-4660-8E0B-B1B55D8B4225}"/>
          </ac:spMkLst>
        </pc:spChg>
        <pc:spChg chg="add del mod">
          <ac:chgData name="Dayna Quinn-Lafleche" userId="S::dayna.quinnlafleche@sjasd.ca::212bd078-9458-40d2-8c38-b61a2001c15b" providerId="AD" clId="Web-{E60A5093-5B0C-4C0B-03A6-058F9BA298C7}" dt="2020-12-11T16:07:18.221" v="903"/>
          <ac:spMkLst>
            <pc:docMk/>
            <pc:sldMk cId="755767550" sldId="458"/>
            <ac:spMk id="21" creationId="{81C8E61D-BF31-4002-B0F6-EE909C99F3E7}"/>
          </ac:spMkLst>
        </pc:spChg>
        <pc:spChg chg="add del mod">
          <ac:chgData name="Dayna Quinn-Lafleche" userId="S::dayna.quinnlafleche@sjasd.ca::212bd078-9458-40d2-8c38-b61a2001c15b" providerId="AD" clId="Web-{E60A5093-5B0C-4C0B-03A6-058F9BA298C7}" dt="2020-12-11T16:15:10.410" v="960"/>
          <ac:spMkLst>
            <pc:docMk/>
            <pc:sldMk cId="755767550" sldId="458"/>
            <ac:spMk id="23" creationId="{D96FBFFC-0878-412D-85BB-4EB413EACF57}"/>
          </ac:spMkLst>
        </pc:spChg>
        <pc:spChg chg="add del mod">
          <ac:chgData name="Dayna Quinn-Lafleche" userId="S::dayna.quinnlafleche@sjasd.ca::212bd078-9458-40d2-8c38-b61a2001c15b" providerId="AD" clId="Web-{E60A5093-5B0C-4C0B-03A6-058F9BA298C7}" dt="2020-12-11T16:15:09.707" v="959"/>
          <ac:spMkLst>
            <pc:docMk/>
            <pc:sldMk cId="755767550" sldId="458"/>
            <ac:spMk id="24" creationId="{AEF00C04-6CA3-4EEC-AE9F-71A120A71C00}"/>
          </ac:spMkLst>
        </pc:spChg>
        <pc:spChg chg="add del mod">
          <ac:chgData name="Dayna Quinn-Lafleche" userId="S::dayna.quinnlafleche@sjasd.ca::212bd078-9458-40d2-8c38-b61a2001c15b" providerId="AD" clId="Web-{E60A5093-5B0C-4C0B-03A6-058F9BA298C7}" dt="2020-12-11T16:15:08.848" v="958"/>
          <ac:spMkLst>
            <pc:docMk/>
            <pc:sldMk cId="755767550" sldId="458"/>
            <ac:spMk id="25" creationId="{D0FAF5AC-AD14-4066-9CC7-512DBB0B2866}"/>
          </ac:spMkLst>
        </pc:spChg>
        <pc:spChg chg="add del mod">
          <ac:chgData name="Dayna Quinn-Lafleche" userId="S::dayna.quinnlafleche@sjasd.ca::212bd078-9458-40d2-8c38-b61a2001c15b" providerId="AD" clId="Web-{E60A5093-5B0C-4C0B-03A6-058F9BA298C7}" dt="2020-12-11T16:15:07.895" v="957"/>
          <ac:spMkLst>
            <pc:docMk/>
            <pc:sldMk cId="755767550" sldId="458"/>
            <ac:spMk id="26" creationId="{4A4CC848-3615-42D1-8EB9-75D1AF5EFA00}"/>
          </ac:spMkLst>
        </pc:spChg>
        <pc:spChg chg="add del mod">
          <ac:chgData name="Dayna Quinn-Lafleche" userId="S::dayna.quinnlafleche@sjasd.ca::212bd078-9458-40d2-8c38-b61a2001c15b" providerId="AD" clId="Web-{E60A5093-5B0C-4C0B-03A6-058F9BA298C7}" dt="2020-12-11T16:15:06.160" v="955"/>
          <ac:spMkLst>
            <pc:docMk/>
            <pc:sldMk cId="755767550" sldId="458"/>
            <ac:spMk id="28" creationId="{45321199-0B46-4CBC-8EFB-929833EB2F3E}"/>
          </ac:spMkLst>
        </pc:spChg>
        <pc:spChg chg="add del mod">
          <ac:chgData name="Dayna Quinn-Lafleche" userId="S::dayna.quinnlafleche@sjasd.ca::212bd078-9458-40d2-8c38-b61a2001c15b" providerId="AD" clId="Web-{E60A5093-5B0C-4C0B-03A6-058F9BA298C7}" dt="2020-12-11T16:15:07.160" v="956"/>
          <ac:spMkLst>
            <pc:docMk/>
            <pc:sldMk cId="755767550" sldId="458"/>
            <ac:spMk id="29" creationId="{9BDA2FB3-038C-42ED-962F-19295A549F10}"/>
          </ac:spMkLst>
        </pc:spChg>
        <pc:spChg chg="add del mod">
          <ac:chgData name="Dayna Quinn-Lafleche" userId="S::dayna.quinnlafleche@sjasd.ca::212bd078-9458-40d2-8c38-b61a2001c15b" providerId="AD" clId="Web-{E60A5093-5B0C-4C0B-03A6-058F9BA298C7}" dt="2020-12-11T16:15:03.879" v="952"/>
          <ac:spMkLst>
            <pc:docMk/>
            <pc:sldMk cId="755767550" sldId="458"/>
            <ac:spMk id="30" creationId="{AFCA30F2-721C-4FCA-81BB-8227B3398F6F}"/>
          </ac:spMkLst>
        </pc:spChg>
        <pc:spChg chg="add del mod">
          <ac:chgData name="Dayna Quinn-Lafleche" userId="S::dayna.quinnlafleche@sjasd.ca::212bd078-9458-40d2-8c38-b61a2001c15b" providerId="AD" clId="Web-{E60A5093-5B0C-4C0B-03A6-058F9BA298C7}" dt="2020-12-11T16:15:04.754" v="953"/>
          <ac:spMkLst>
            <pc:docMk/>
            <pc:sldMk cId="755767550" sldId="458"/>
            <ac:spMk id="31" creationId="{33519899-C9C0-4815-A90D-8979A5BF3DE3}"/>
          </ac:spMkLst>
        </pc:spChg>
        <pc:spChg chg="add del">
          <ac:chgData name="Dayna Quinn-Lafleche" userId="S::dayna.quinnlafleche@sjasd.ca::212bd078-9458-40d2-8c38-b61a2001c15b" providerId="AD" clId="Web-{E60A5093-5B0C-4C0B-03A6-058F9BA298C7}" dt="2020-12-11T16:14:58.738" v="949"/>
          <ac:spMkLst>
            <pc:docMk/>
            <pc:sldMk cId="755767550" sldId="458"/>
            <ac:spMk id="32" creationId="{7486032E-C3E0-4FD6-B576-18A6576C3DD0}"/>
          </ac:spMkLst>
        </pc:spChg>
        <pc:spChg chg="add del mod">
          <ac:chgData name="Dayna Quinn-Lafleche" userId="S::dayna.quinnlafleche@sjasd.ca::212bd078-9458-40d2-8c38-b61a2001c15b" providerId="AD" clId="Web-{E60A5093-5B0C-4C0B-03A6-058F9BA298C7}" dt="2020-12-11T16:15:02.238" v="951"/>
          <ac:spMkLst>
            <pc:docMk/>
            <pc:sldMk cId="755767550" sldId="458"/>
            <ac:spMk id="33" creationId="{48D6731D-1DBE-4433-9D22-C5A3EDDDE73B}"/>
          </ac:spMkLst>
        </pc:spChg>
        <pc:spChg chg="add del mod">
          <ac:chgData name="Dayna Quinn-Lafleche" userId="S::dayna.quinnlafleche@sjasd.ca::212bd078-9458-40d2-8c38-b61a2001c15b" providerId="AD" clId="Web-{E60A5093-5B0C-4C0B-03A6-058F9BA298C7}" dt="2020-12-11T16:15:00.863" v="950"/>
          <ac:spMkLst>
            <pc:docMk/>
            <pc:sldMk cId="755767550" sldId="458"/>
            <ac:spMk id="34" creationId="{786B5393-6D21-4753-8742-B246F99A1E65}"/>
          </ac:spMkLst>
        </pc:spChg>
        <pc:spChg chg="add del mod">
          <ac:chgData name="Dayna Quinn-Lafleche" userId="S::dayna.quinnlafleche@sjasd.ca::212bd078-9458-40d2-8c38-b61a2001c15b" providerId="AD" clId="Web-{E60A5093-5B0C-4C0B-03A6-058F9BA298C7}" dt="2020-12-11T16:15:05.441" v="954"/>
          <ac:spMkLst>
            <pc:docMk/>
            <pc:sldMk cId="755767550" sldId="458"/>
            <ac:spMk id="35" creationId="{19AF95EB-2628-4292-A6DB-1693DC71008F}"/>
          </ac:spMkLst>
        </pc:spChg>
        <pc:spChg chg="add mod">
          <ac:chgData name="Dayna Quinn-Lafleche" userId="S::dayna.quinnlafleche@sjasd.ca::212bd078-9458-40d2-8c38-b61a2001c15b" providerId="AD" clId="Web-{E60A5093-5B0C-4C0B-03A6-058F9BA298C7}" dt="2020-12-11T16:16:30.004" v="984" actId="1076"/>
          <ac:spMkLst>
            <pc:docMk/>
            <pc:sldMk cId="755767550" sldId="458"/>
            <ac:spMk id="36" creationId="{A671DE84-706A-499E-873F-FB52DCFF6382}"/>
          </ac:spMkLst>
        </pc:spChg>
        <pc:spChg chg="add mod">
          <ac:chgData name="Dayna Quinn-Lafleche" userId="S::dayna.quinnlafleche@sjasd.ca::212bd078-9458-40d2-8c38-b61a2001c15b" providerId="AD" clId="Web-{E60A5093-5B0C-4C0B-03A6-058F9BA298C7}" dt="2020-12-11T16:16:24.052" v="983" actId="1076"/>
          <ac:spMkLst>
            <pc:docMk/>
            <pc:sldMk cId="755767550" sldId="458"/>
            <ac:spMk id="37" creationId="{8F413DB9-DDE1-4C88-A8FA-232A986B2F52}"/>
          </ac:spMkLst>
        </pc:spChg>
        <pc:spChg chg="add mod">
          <ac:chgData name="Dayna Quinn-Lafleche" userId="S::dayna.quinnlafleche@sjasd.ca::212bd078-9458-40d2-8c38-b61a2001c15b" providerId="AD" clId="Web-{E60A5093-5B0C-4C0B-03A6-058F9BA298C7}" dt="2020-12-11T16:16:20.176" v="982" actId="1076"/>
          <ac:spMkLst>
            <pc:docMk/>
            <pc:sldMk cId="755767550" sldId="458"/>
            <ac:spMk id="38" creationId="{AFD88491-3D55-4054-A576-26FE884B5B9D}"/>
          </ac:spMkLst>
        </pc:spChg>
        <pc:spChg chg="add mod">
          <ac:chgData name="Dayna Quinn-Lafleche" userId="S::dayna.quinnlafleche@sjasd.ca::212bd078-9458-40d2-8c38-b61a2001c15b" providerId="AD" clId="Web-{E60A5093-5B0C-4C0B-03A6-058F9BA298C7}" dt="2020-12-11T16:16:16.973" v="981" actId="1076"/>
          <ac:spMkLst>
            <pc:docMk/>
            <pc:sldMk cId="755767550" sldId="458"/>
            <ac:spMk id="39" creationId="{29B6B3BD-A398-4871-8059-8B33ECE4263B}"/>
          </ac:spMkLst>
        </pc:spChg>
        <pc:spChg chg="add mod">
          <ac:chgData name="Dayna Quinn-Lafleche" userId="S::dayna.quinnlafleche@sjasd.ca::212bd078-9458-40d2-8c38-b61a2001c15b" providerId="AD" clId="Web-{E60A5093-5B0C-4C0B-03A6-058F9BA298C7}" dt="2020-12-11T16:16:13.692" v="980" actId="1076"/>
          <ac:spMkLst>
            <pc:docMk/>
            <pc:sldMk cId="755767550" sldId="458"/>
            <ac:spMk id="40" creationId="{3D14E1F4-FB83-4C66-89A2-84C1B7E19ED7}"/>
          </ac:spMkLst>
        </pc:spChg>
        <pc:spChg chg="add mod">
          <ac:chgData name="Dayna Quinn-Lafleche" userId="S::dayna.quinnlafleche@sjasd.ca::212bd078-9458-40d2-8c38-b61a2001c15b" providerId="AD" clId="Web-{E60A5093-5B0C-4C0B-03A6-058F9BA298C7}" dt="2020-12-11T16:16:10.082" v="979" actId="1076"/>
          <ac:spMkLst>
            <pc:docMk/>
            <pc:sldMk cId="755767550" sldId="458"/>
            <ac:spMk id="41" creationId="{C5450CA8-834B-4F21-9C32-09D058ED4E8E}"/>
          </ac:spMkLst>
        </pc:spChg>
        <pc:spChg chg="add mod">
          <ac:chgData name="Dayna Quinn-Lafleche" userId="S::dayna.quinnlafleche@sjasd.ca::212bd078-9458-40d2-8c38-b61a2001c15b" providerId="AD" clId="Web-{E60A5093-5B0C-4C0B-03A6-058F9BA298C7}" dt="2020-12-11T16:16:05.098" v="978" actId="1076"/>
          <ac:spMkLst>
            <pc:docMk/>
            <pc:sldMk cId="755767550" sldId="458"/>
            <ac:spMk id="42" creationId="{5F1E5047-6E03-4BCB-9C0B-C0A34726F5B2}"/>
          </ac:spMkLst>
        </pc:spChg>
        <pc:spChg chg="add mod">
          <ac:chgData name="Dayna Quinn-Lafleche" userId="S::dayna.quinnlafleche@sjasd.ca::212bd078-9458-40d2-8c38-b61a2001c15b" providerId="AD" clId="Web-{E60A5093-5B0C-4C0B-03A6-058F9BA298C7}" dt="2020-12-11T16:16:00.520" v="977" actId="1076"/>
          <ac:spMkLst>
            <pc:docMk/>
            <pc:sldMk cId="755767550" sldId="458"/>
            <ac:spMk id="43" creationId="{1101C95C-904C-4BA7-BA6B-C43D48DE6142}"/>
          </ac:spMkLst>
        </pc:spChg>
        <pc:spChg chg="add mod">
          <ac:chgData name="Dayna Quinn-Lafleche" userId="S::dayna.quinnlafleche@sjasd.ca::212bd078-9458-40d2-8c38-b61a2001c15b" providerId="AD" clId="Web-{E60A5093-5B0C-4C0B-03A6-058F9BA298C7}" dt="2020-12-11T16:15:55.426" v="976" actId="1076"/>
          <ac:spMkLst>
            <pc:docMk/>
            <pc:sldMk cId="755767550" sldId="458"/>
            <ac:spMk id="44" creationId="{396DE232-E1FB-45E1-AB04-ED061A94F606}"/>
          </ac:spMkLst>
        </pc:spChg>
        <pc:spChg chg="add mod">
          <ac:chgData name="Dayna Quinn-Lafleche" userId="S::dayna.quinnlafleche@sjasd.ca::212bd078-9458-40d2-8c38-b61a2001c15b" providerId="AD" clId="Web-{E60A5093-5B0C-4C0B-03A6-058F9BA298C7}" dt="2020-12-11T16:15:52.098" v="975" actId="1076"/>
          <ac:spMkLst>
            <pc:docMk/>
            <pc:sldMk cId="755767550" sldId="458"/>
            <ac:spMk id="45" creationId="{56966A59-B36A-4427-85E5-45569723782F}"/>
          </ac:spMkLst>
        </pc:spChg>
        <pc:spChg chg="add mod">
          <ac:chgData name="Dayna Quinn-Lafleche" userId="S::dayna.quinnlafleche@sjasd.ca::212bd078-9458-40d2-8c38-b61a2001c15b" providerId="AD" clId="Web-{E60A5093-5B0C-4C0B-03A6-058F9BA298C7}" dt="2020-12-11T16:15:46.129" v="974" actId="1076"/>
          <ac:spMkLst>
            <pc:docMk/>
            <pc:sldMk cId="755767550" sldId="458"/>
            <ac:spMk id="46" creationId="{6A0EC2F8-44D7-4DFB-A28A-374A5F823EE0}"/>
          </ac:spMkLst>
        </pc:spChg>
      </pc:sldChg>
      <pc:sldChg chg="addSp delSp modSp add replId modNotes">
        <pc:chgData name="Dayna Quinn-Lafleche" userId="S::dayna.quinnlafleche@sjasd.ca::212bd078-9458-40d2-8c38-b61a2001c15b" providerId="AD" clId="Web-{E60A5093-5B0C-4C0B-03A6-058F9BA298C7}" dt="2020-12-11T16:03:13.298" v="865"/>
        <pc:sldMkLst>
          <pc:docMk/>
          <pc:sldMk cId="3628354933" sldId="459"/>
        </pc:sldMkLst>
        <pc:spChg chg="add mod">
          <ac:chgData name="Dayna Quinn-Lafleche" userId="S::dayna.quinnlafleche@sjasd.ca::212bd078-9458-40d2-8c38-b61a2001c15b" providerId="AD" clId="Web-{E60A5093-5B0C-4C0B-03A6-058F9BA298C7}" dt="2020-12-11T15:59:52.532" v="826" actId="14100"/>
          <ac:spMkLst>
            <pc:docMk/>
            <pc:sldMk cId="3628354933" sldId="459"/>
            <ac:spMk id="4" creationId="{9671902F-57E3-4201-B2A6-186237CE06C2}"/>
          </ac:spMkLst>
        </pc:spChg>
        <pc:spChg chg="add mod">
          <ac:chgData name="Dayna Quinn-Lafleche" userId="S::dayna.quinnlafleche@sjasd.ca::212bd078-9458-40d2-8c38-b61a2001c15b" providerId="AD" clId="Web-{E60A5093-5B0C-4C0B-03A6-058F9BA298C7}" dt="2020-12-11T16:00:45.626" v="837" actId="20577"/>
          <ac:spMkLst>
            <pc:docMk/>
            <pc:sldMk cId="3628354933" sldId="459"/>
            <ac:spMk id="5" creationId="{FD3BE1BF-9630-473A-8E2F-3529B275676C}"/>
          </ac:spMkLst>
        </pc:spChg>
        <pc:spChg chg="del mod">
          <ac:chgData name="Dayna Quinn-Lafleche" userId="S::dayna.quinnlafleche@sjasd.ca::212bd078-9458-40d2-8c38-b61a2001c15b" providerId="AD" clId="Web-{E60A5093-5B0C-4C0B-03A6-058F9BA298C7}" dt="2020-12-11T16:01:09.095" v="844"/>
          <ac:spMkLst>
            <pc:docMk/>
            <pc:sldMk cId="3628354933" sldId="459"/>
            <ac:spMk id="55" creationId="{94D2B25B-CA0A-4D8E-BAE5-E138D4B87AE9}"/>
          </ac:spMkLst>
        </pc:spChg>
        <pc:picChg chg="add mod">
          <ac:chgData name="Dayna Quinn-Lafleche" userId="S::dayna.quinnlafleche@sjasd.ca::212bd078-9458-40d2-8c38-b61a2001c15b" providerId="AD" clId="Web-{E60A5093-5B0C-4C0B-03A6-058F9BA298C7}" dt="2020-12-11T16:00:50.766" v="839" actId="1076"/>
          <ac:picMkLst>
            <pc:docMk/>
            <pc:sldMk cId="3628354933" sldId="459"/>
            <ac:picMk id="2" creationId="{B485B99A-9F38-4C1F-A800-820E3C7CD4D8}"/>
          </ac:picMkLst>
        </pc:picChg>
      </pc:sldChg>
      <pc:sldChg chg="modSp add replId modNotes">
        <pc:chgData name="Dayna Quinn-Lafleche" userId="S::dayna.quinnlafleche@sjasd.ca::212bd078-9458-40d2-8c38-b61a2001c15b" providerId="AD" clId="Web-{E60A5093-5B0C-4C0B-03A6-058F9BA298C7}" dt="2020-12-11T16:03:19.923" v="866"/>
        <pc:sldMkLst>
          <pc:docMk/>
          <pc:sldMk cId="557383773" sldId="461"/>
        </pc:sldMkLst>
        <pc:spChg chg="mod">
          <ac:chgData name="Dayna Quinn-Lafleche" userId="S::dayna.quinnlafleche@sjasd.ca::212bd078-9458-40d2-8c38-b61a2001c15b" providerId="AD" clId="Web-{E60A5093-5B0C-4C0B-03A6-058F9BA298C7}" dt="2020-12-11T16:01:45.579" v="853" actId="1076"/>
          <ac:spMkLst>
            <pc:docMk/>
            <pc:sldMk cId="557383773" sldId="461"/>
            <ac:spMk id="5" creationId="{FD3BE1BF-9630-473A-8E2F-3529B275676C}"/>
          </ac:spMkLst>
        </pc:spChg>
        <pc:picChg chg="mod">
          <ac:chgData name="Dayna Quinn-Lafleche" userId="S::dayna.quinnlafleche@sjasd.ca::212bd078-9458-40d2-8c38-b61a2001c15b" providerId="AD" clId="Web-{E60A5093-5B0C-4C0B-03A6-058F9BA298C7}" dt="2020-12-11T16:01:57.642" v="856" actId="1076"/>
          <ac:picMkLst>
            <pc:docMk/>
            <pc:sldMk cId="557383773" sldId="461"/>
            <ac:picMk id="2" creationId="{B485B99A-9F38-4C1F-A800-820E3C7CD4D8}"/>
          </ac:picMkLst>
        </pc:picChg>
      </pc:sldChg>
      <pc:sldChg chg="add replId modNotes">
        <pc:chgData name="Dayna Quinn-Lafleche" userId="S::dayna.quinnlafleche@sjasd.ca::212bd078-9458-40d2-8c38-b61a2001c15b" providerId="AD" clId="Web-{E60A5093-5B0C-4C0B-03A6-058F9BA298C7}" dt="2020-12-11T16:03:28.751" v="867"/>
        <pc:sldMkLst>
          <pc:docMk/>
          <pc:sldMk cId="1557661214" sldId="462"/>
        </pc:sldMkLst>
      </pc:sldChg>
      <pc:sldChg chg="addSp modSp add replId">
        <pc:chgData name="Dayna Quinn-Lafleche" userId="S::dayna.quinnlafleche@sjasd.ca::212bd078-9458-40d2-8c38-b61a2001c15b" providerId="AD" clId="Web-{E60A5093-5B0C-4C0B-03A6-058F9BA298C7}" dt="2020-12-11T16:23:32.671" v="1108"/>
        <pc:sldMkLst>
          <pc:docMk/>
          <pc:sldMk cId="1344736135" sldId="463"/>
        </pc:sldMkLst>
        <pc:spChg chg="mod">
          <ac:chgData name="Dayna Quinn-Lafleche" userId="S::dayna.quinnlafleche@sjasd.ca::212bd078-9458-40d2-8c38-b61a2001c15b" providerId="AD" clId="Web-{E60A5093-5B0C-4C0B-03A6-058F9BA298C7}" dt="2020-12-11T16:21:03.045" v="1020" actId="20577"/>
          <ac:spMkLst>
            <pc:docMk/>
            <pc:sldMk cId="1344736135" sldId="463"/>
            <ac:spMk id="4" creationId="{B4141FE3-C2F8-4D5A-AD77-695E6AF2FEC0}"/>
          </ac:spMkLst>
        </pc:spChg>
        <pc:spChg chg="add">
          <ac:chgData name="Dayna Quinn-Lafleche" userId="S::dayna.quinnlafleche@sjasd.ca::212bd078-9458-40d2-8c38-b61a2001c15b" providerId="AD" clId="Web-{E60A5093-5B0C-4C0B-03A6-058F9BA298C7}" dt="2020-12-11T16:23:32.671" v="1108"/>
          <ac:spMkLst>
            <pc:docMk/>
            <pc:sldMk cId="1344736135" sldId="463"/>
            <ac:spMk id="5" creationId="{2B9BDBE6-06F9-4CC5-8FF3-FD2E29385E52}"/>
          </ac:spMkLst>
        </pc:spChg>
      </pc:sldChg>
      <pc:sldChg chg="modSp add replId">
        <pc:chgData name="Dayna Quinn-Lafleche" userId="S::dayna.quinnlafleche@sjasd.ca::212bd078-9458-40d2-8c38-b61a2001c15b" providerId="AD" clId="Web-{E60A5093-5B0C-4C0B-03A6-058F9BA298C7}" dt="2020-12-11T16:23:50.452" v="1112" actId="20577"/>
        <pc:sldMkLst>
          <pc:docMk/>
          <pc:sldMk cId="4224270946" sldId="464"/>
        </pc:sldMkLst>
        <pc:spChg chg="mod">
          <ac:chgData name="Dayna Quinn-Lafleche" userId="S::dayna.quinnlafleche@sjasd.ca::212bd078-9458-40d2-8c38-b61a2001c15b" providerId="AD" clId="Web-{E60A5093-5B0C-4C0B-03A6-058F9BA298C7}" dt="2020-12-11T16:23:50.452" v="1112" actId="20577"/>
          <ac:spMkLst>
            <pc:docMk/>
            <pc:sldMk cId="4224270946" sldId="464"/>
            <ac:spMk id="4" creationId="{B4141FE3-C2F8-4D5A-AD77-695E6AF2FEC0}"/>
          </ac:spMkLst>
        </pc:spChg>
      </pc:sldChg>
      <pc:sldChg chg="modSp add replId">
        <pc:chgData name="Dayna Quinn-Lafleche" userId="S::dayna.quinnlafleche@sjasd.ca::212bd078-9458-40d2-8c38-b61a2001c15b" providerId="AD" clId="Web-{E60A5093-5B0C-4C0B-03A6-058F9BA298C7}" dt="2020-12-11T16:28:09.657" v="1228" actId="1076"/>
        <pc:sldMkLst>
          <pc:docMk/>
          <pc:sldMk cId="2698062867" sldId="465"/>
        </pc:sldMkLst>
        <pc:spChg chg="mod">
          <ac:chgData name="Dayna Quinn-Lafleche" userId="S::dayna.quinnlafleche@sjasd.ca::212bd078-9458-40d2-8c38-b61a2001c15b" providerId="AD" clId="Web-{E60A5093-5B0C-4C0B-03A6-058F9BA298C7}" dt="2020-12-11T16:24:23.890" v="1170" actId="20577"/>
          <ac:spMkLst>
            <pc:docMk/>
            <pc:sldMk cId="2698062867" sldId="465"/>
            <ac:spMk id="4" creationId="{B4141FE3-C2F8-4D5A-AD77-695E6AF2FEC0}"/>
          </ac:spMkLst>
        </pc:spChg>
        <pc:spChg chg="mod">
          <ac:chgData name="Dayna Quinn-Lafleche" userId="S::dayna.quinnlafleche@sjasd.ca::212bd078-9458-40d2-8c38-b61a2001c15b" providerId="AD" clId="Web-{E60A5093-5B0C-4C0B-03A6-058F9BA298C7}" dt="2020-12-11T16:28:09.657" v="1228" actId="1076"/>
          <ac:spMkLst>
            <pc:docMk/>
            <pc:sldMk cId="2698062867" sldId="465"/>
            <ac:spMk id="5" creationId="{2B9BDBE6-06F9-4CC5-8FF3-FD2E29385E52}"/>
          </ac:spMkLst>
        </pc:spChg>
      </pc:sldChg>
      <pc:sldChg chg="modSp add replId modNotes">
        <pc:chgData name="Dayna Quinn-Lafleche" userId="S::dayna.quinnlafleche@sjasd.ca::212bd078-9458-40d2-8c38-b61a2001c15b" providerId="AD" clId="Web-{E60A5093-5B0C-4C0B-03A6-058F9BA298C7}" dt="2020-12-11T17:35:15.268" v="2205"/>
        <pc:sldMkLst>
          <pc:docMk/>
          <pc:sldMk cId="3867175403" sldId="466"/>
        </pc:sldMkLst>
        <pc:spChg chg="mod">
          <ac:chgData name="Dayna Quinn-Lafleche" userId="S::dayna.quinnlafleche@sjasd.ca::212bd078-9458-40d2-8c38-b61a2001c15b" providerId="AD" clId="Web-{E60A5093-5B0C-4C0B-03A6-058F9BA298C7}" dt="2020-12-11T17:23:30.906" v="2080" actId="20577"/>
          <ac:spMkLst>
            <pc:docMk/>
            <pc:sldMk cId="3867175403" sldId="466"/>
            <ac:spMk id="11" creationId="{4BBD7B8A-250E-442A-8B18-A5BDC381AE3E}"/>
          </ac:spMkLst>
        </pc:spChg>
      </pc:sldChg>
      <pc:sldChg chg="delSp modSp add replId modNotes">
        <pc:chgData name="Dayna Quinn-Lafleche" userId="S::dayna.quinnlafleche@sjasd.ca::212bd078-9458-40d2-8c38-b61a2001c15b" providerId="AD" clId="Web-{E60A5093-5B0C-4C0B-03A6-058F9BA298C7}" dt="2020-12-11T17:23:35.577" v="2085" actId="20577"/>
        <pc:sldMkLst>
          <pc:docMk/>
          <pc:sldMk cId="2735111968" sldId="467"/>
        </pc:sldMkLst>
        <pc:spChg chg="mod">
          <ac:chgData name="Dayna Quinn-Lafleche" userId="S::dayna.quinnlafleche@sjasd.ca::212bd078-9458-40d2-8c38-b61a2001c15b" providerId="AD" clId="Web-{E60A5093-5B0C-4C0B-03A6-058F9BA298C7}" dt="2020-12-11T16:57:18.430" v="1516" actId="1076"/>
          <ac:spMkLst>
            <pc:docMk/>
            <pc:sldMk cId="2735111968" sldId="467"/>
            <ac:spMk id="7" creationId="{504632E7-D26A-4465-ABDF-DF46BF4A2798}"/>
          </ac:spMkLst>
        </pc:spChg>
        <pc:spChg chg="del">
          <ac:chgData name="Dayna Quinn-Lafleche" userId="S::dayna.quinnlafleche@sjasd.ca::212bd078-9458-40d2-8c38-b61a2001c15b" providerId="AD" clId="Web-{E60A5093-5B0C-4C0B-03A6-058F9BA298C7}" dt="2020-12-11T16:59:16.602" v="1687"/>
          <ac:spMkLst>
            <pc:docMk/>
            <pc:sldMk cId="2735111968" sldId="467"/>
            <ac:spMk id="9" creationId="{18A8DF95-0ACF-4C2B-8024-4EDA57CCAE5E}"/>
          </ac:spMkLst>
        </pc:spChg>
        <pc:spChg chg="mod">
          <ac:chgData name="Dayna Quinn-Lafleche" userId="S::dayna.quinnlafleche@sjasd.ca::212bd078-9458-40d2-8c38-b61a2001c15b" providerId="AD" clId="Web-{E60A5093-5B0C-4C0B-03A6-058F9BA298C7}" dt="2020-12-11T17:23:35.577" v="2085" actId="20577"/>
          <ac:spMkLst>
            <pc:docMk/>
            <pc:sldMk cId="2735111968" sldId="467"/>
            <ac:spMk id="11" creationId="{4BBD7B8A-250E-442A-8B18-A5BDC381AE3E}"/>
          </ac:spMkLst>
        </pc:spChg>
      </pc:sldChg>
      <pc:sldChg chg="delSp modSp add replId modNotes">
        <pc:chgData name="Dayna Quinn-Lafleche" userId="S::dayna.quinnlafleche@sjasd.ca::212bd078-9458-40d2-8c38-b61a2001c15b" providerId="AD" clId="Web-{E60A5093-5B0C-4C0B-03A6-058F9BA298C7}" dt="2020-12-11T17:23:40.952" v="2092" actId="20577"/>
        <pc:sldMkLst>
          <pc:docMk/>
          <pc:sldMk cId="1164209193" sldId="468"/>
        </pc:sldMkLst>
        <pc:spChg chg="del mod">
          <ac:chgData name="Dayna Quinn-Lafleche" userId="S::dayna.quinnlafleche@sjasd.ca::212bd078-9458-40d2-8c38-b61a2001c15b" providerId="AD" clId="Web-{E60A5093-5B0C-4C0B-03A6-058F9BA298C7}" dt="2020-12-11T16:59:09.509" v="1686"/>
          <ac:spMkLst>
            <pc:docMk/>
            <pc:sldMk cId="1164209193" sldId="468"/>
            <ac:spMk id="9" creationId="{18A8DF95-0ACF-4C2B-8024-4EDA57CCAE5E}"/>
          </ac:spMkLst>
        </pc:spChg>
        <pc:spChg chg="mod">
          <ac:chgData name="Dayna Quinn-Lafleche" userId="S::dayna.quinnlafleche@sjasd.ca::212bd078-9458-40d2-8c38-b61a2001c15b" providerId="AD" clId="Web-{E60A5093-5B0C-4C0B-03A6-058F9BA298C7}" dt="2020-12-11T17:23:40.952" v="2092" actId="20577"/>
          <ac:spMkLst>
            <pc:docMk/>
            <pc:sldMk cId="1164209193" sldId="468"/>
            <ac:spMk id="11" creationId="{4BBD7B8A-250E-442A-8B18-A5BDC381AE3E}"/>
          </ac:spMkLst>
        </pc:spChg>
      </pc:sldChg>
      <pc:sldChg chg="modSp add ord replId">
        <pc:chgData name="Dayna Quinn-Lafleche" userId="S::dayna.quinnlafleche@sjasd.ca::212bd078-9458-40d2-8c38-b61a2001c15b" providerId="AD" clId="Web-{E60A5093-5B0C-4C0B-03A6-058F9BA298C7}" dt="2020-12-11T17:23:01.249" v="2067" actId="20577"/>
        <pc:sldMkLst>
          <pc:docMk/>
          <pc:sldMk cId="1260511528" sldId="473"/>
        </pc:sldMkLst>
        <pc:spChg chg="mod">
          <ac:chgData name="Dayna Quinn-Lafleche" userId="S::dayna.quinnlafleche@sjasd.ca::212bd078-9458-40d2-8c38-b61a2001c15b" providerId="AD" clId="Web-{E60A5093-5B0C-4C0B-03A6-058F9BA298C7}" dt="2020-12-11T17:23:01.249" v="2067" actId="20577"/>
          <ac:spMkLst>
            <pc:docMk/>
            <pc:sldMk cId="1260511528" sldId="473"/>
            <ac:spMk id="11" creationId="{4BBD7B8A-250E-442A-8B18-A5BDC381AE3E}"/>
          </ac:spMkLst>
        </pc:spChg>
      </pc:sldChg>
      <pc:sldChg chg="addSp modSp add replId modNotes">
        <pc:chgData name="Dayna Quinn-Lafleche" userId="S::dayna.quinnlafleche@sjasd.ca::212bd078-9458-40d2-8c38-b61a2001c15b" providerId="AD" clId="Web-{E60A5093-5B0C-4C0B-03A6-058F9BA298C7}" dt="2020-12-11T19:36:44.990" v="2439" actId="20577"/>
        <pc:sldMkLst>
          <pc:docMk/>
          <pc:sldMk cId="31910569" sldId="474"/>
        </pc:sldMkLst>
        <pc:spChg chg="mod">
          <ac:chgData name="Dayna Quinn-Lafleche" userId="S::dayna.quinnlafleche@sjasd.ca::212bd078-9458-40d2-8c38-b61a2001c15b" providerId="AD" clId="Web-{E60A5093-5B0C-4C0B-03A6-058F9BA298C7}" dt="2020-12-11T19:36:44.990" v="2439" actId="20577"/>
          <ac:spMkLst>
            <pc:docMk/>
            <pc:sldMk cId="31910569" sldId="474"/>
            <ac:spMk id="2" creationId="{99882439-7897-4868-A099-9D3243AC1F85}"/>
          </ac:spMkLst>
        </pc:spChg>
        <pc:spChg chg="add">
          <ac:chgData name="Dayna Quinn-Lafleche" userId="S::dayna.quinnlafleche@sjasd.ca::212bd078-9458-40d2-8c38-b61a2001c15b" providerId="AD" clId="Web-{E60A5093-5B0C-4C0B-03A6-058F9BA298C7}" dt="2020-12-11T19:36:26.427" v="2436"/>
          <ac:spMkLst>
            <pc:docMk/>
            <pc:sldMk cId="31910569" sldId="474"/>
            <ac:spMk id="6" creationId="{0D24B343-F28D-4512-B724-D4271800841F}"/>
          </ac:spMkLst>
        </pc:spChg>
        <pc:picChg chg="add">
          <ac:chgData name="Dayna Quinn-Lafleche" userId="S::dayna.quinnlafleche@sjasd.ca::212bd078-9458-40d2-8c38-b61a2001c15b" providerId="AD" clId="Web-{E60A5093-5B0C-4C0B-03A6-058F9BA298C7}" dt="2020-12-11T19:35:55.661" v="2434"/>
          <ac:picMkLst>
            <pc:docMk/>
            <pc:sldMk cId="31910569" sldId="474"/>
            <ac:picMk id="4" creationId="{52C56B70-3D90-4443-8105-A351C4B437F3}"/>
          </ac:picMkLst>
        </pc:picChg>
      </pc:sldChg>
      <pc:sldChg chg="add del replId">
        <pc:chgData name="Dayna Quinn-Lafleche" userId="S::dayna.quinnlafleche@sjasd.ca::212bd078-9458-40d2-8c38-b61a2001c15b" providerId="AD" clId="Web-{E60A5093-5B0C-4C0B-03A6-058F9BA298C7}" dt="2020-12-11T17:23:15.093" v="2071"/>
        <pc:sldMkLst>
          <pc:docMk/>
          <pc:sldMk cId="173403587" sldId="474"/>
        </pc:sldMkLst>
      </pc:sldChg>
      <pc:sldChg chg="addSp modSp add replId modNotes">
        <pc:chgData name="Dayna Quinn-Lafleche" userId="S::dayna.quinnlafleche@sjasd.ca::212bd078-9458-40d2-8c38-b61a2001c15b" providerId="AD" clId="Web-{E60A5093-5B0C-4C0B-03A6-058F9BA298C7}" dt="2020-12-11T19:36:52.271" v="2442" actId="20577"/>
        <pc:sldMkLst>
          <pc:docMk/>
          <pc:sldMk cId="1038761734" sldId="475"/>
        </pc:sldMkLst>
        <pc:spChg chg="mod">
          <ac:chgData name="Dayna Quinn-Lafleche" userId="S::dayna.quinnlafleche@sjasd.ca::212bd078-9458-40d2-8c38-b61a2001c15b" providerId="AD" clId="Web-{E60A5093-5B0C-4C0B-03A6-058F9BA298C7}" dt="2020-12-11T19:36:52.271" v="2442" actId="20577"/>
          <ac:spMkLst>
            <pc:docMk/>
            <pc:sldMk cId="1038761734" sldId="475"/>
            <ac:spMk id="2" creationId="{99882439-7897-4868-A099-9D3243AC1F85}"/>
          </ac:spMkLst>
        </pc:spChg>
        <pc:spChg chg="add">
          <ac:chgData name="Dayna Quinn-Lafleche" userId="S::dayna.quinnlafleche@sjasd.ca::212bd078-9458-40d2-8c38-b61a2001c15b" providerId="AD" clId="Web-{E60A5093-5B0C-4C0B-03A6-058F9BA298C7}" dt="2020-12-11T19:36:29.630" v="2437"/>
          <ac:spMkLst>
            <pc:docMk/>
            <pc:sldMk cId="1038761734" sldId="475"/>
            <ac:spMk id="6" creationId="{60A1026A-5BEF-4DF2-8FF4-F8BF64F71B9D}"/>
          </ac:spMkLst>
        </pc:spChg>
        <pc:picChg chg="add">
          <ac:chgData name="Dayna Quinn-Lafleche" userId="S::dayna.quinnlafleche@sjasd.ca::212bd078-9458-40d2-8c38-b61a2001c15b" providerId="AD" clId="Web-{E60A5093-5B0C-4C0B-03A6-058F9BA298C7}" dt="2020-12-11T19:35:58.240" v="2435"/>
          <ac:picMkLst>
            <pc:docMk/>
            <pc:sldMk cId="1038761734" sldId="475"/>
            <ac:picMk id="4" creationId="{598A86CB-0FD0-49E8-9C57-2B13C0E6508D}"/>
          </ac:picMkLst>
        </pc:picChg>
      </pc:sldChg>
      <pc:sldChg chg="delSp modSp add replId">
        <pc:chgData name="Dayna Quinn-Lafleche" userId="S::dayna.quinnlafleche@sjasd.ca::212bd078-9458-40d2-8c38-b61a2001c15b" providerId="AD" clId="Web-{E60A5093-5B0C-4C0B-03A6-058F9BA298C7}" dt="2020-12-11T19:45:44.804" v="2543"/>
        <pc:sldMkLst>
          <pc:docMk/>
          <pc:sldMk cId="1595420855" sldId="476"/>
        </pc:sldMkLst>
        <pc:spChg chg="del mod">
          <ac:chgData name="Dayna Quinn-Lafleche" userId="S::dayna.quinnlafleche@sjasd.ca::212bd078-9458-40d2-8c38-b61a2001c15b" providerId="AD" clId="Web-{E60A5093-5B0C-4C0B-03A6-058F9BA298C7}" dt="2020-12-11T19:45:44.804" v="2543"/>
          <ac:spMkLst>
            <pc:docMk/>
            <pc:sldMk cId="1595420855" sldId="476"/>
            <ac:spMk id="9" creationId="{DF34CBEE-1F8F-4799-80D2-2948D2AD0926}"/>
          </ac:spMkLst>
        </pc:spChg>
        <pc:picChg chg="del">
          <ac:chgData name="Dayna Quinn-Lafleche" userId="S::dayna.quinnlafleche@sjasd.ca::212bd078-9458-40d2-8c38-b61a2001c15b" providerId="AD" clId="Web-{E60A5093-5B0C-4C0B-03A6-058F9BA298C7}" dt="2020-12-11T19:45:34.929" v="2539"/>
          <ac:picMkLst>
            <pc:docMk/>
            <pc:sldMk cId="1595420855" sldId="476"/>
            <ac:picMk id="5" creationId="{E65F5E19-8023-4186-83A2-A1C3B18DC195}"/>
          </ac:picMkLst>
        </pc:picChg>
      </pc:sldChg>
    </pc:docChg>
  </pc:docChgLst>
  <pc:docChgLst>
    <pc:chgData name="Dayna Quinn-Lafleche" userId="S::dayna.quinnlafleche@sjasd.ca::212bd078-9458-40d2-8c38-b61a2001c15b" providerId="AD" clId="Web-{FE2699FA-BB99-6B48-F568-4426D1B8A5C5}"/>
    <pc:docChg chg="modSld">
      <pc:chgData name="Dayna Quinn-Lafleche" userId="S::dayna.quinnlafleche@sjasd.ca::212bd078-9458-40d2-8c38-b61a2001c15b" providerId="AD" clId="Web-{FE2699FA-BB99-6B48-F568-4426D1B8A5C5}" dt="2020-12-10T21:26:10.499" v="1133"/>
      <pc:docMkLst>
        <pc:docMk/>
      </pc:docMkLst>
      <pc:sldChg chg="modSp">
        <pc:chgData name="Dayna Quinn-Lafleche" userId="S::dayna.quinnlafleche@sjasd.ca::212bd078-9458-40d2-8c38-b61a2001c15b" providerId="AD" clId="Web-{FE2699FA-BB99-6B48-F568-4426D1B8A5C5}" dt="2020-12-10T20:49:47.051" v="236" actId="20577"/>
        <pc:sldMkLst>
          <pc:docMk/>
          <pc:sldMk cId="3044409565" sldId="297"/>
        </pc:sldMkLst>
        <pc:spChg chg="mod">
          <ac:chgData name="Dayna Quinn-Lafleche" userId="S::dayna.quinnlafleche@sjasd.ca::212bd078-9458-40d2-8c38-b61a2001c15b" providerId="AD" clId="Web-{FE2699FA-BB99-6B48-F568-4426D1B8A5C5}" dt="2020-12-10T20:49:47.051" v="236" actId="20577"/>
          <ac:spMkLst>
            <pc:docMk/>
            <pc:sldMk cId="3044409565" sldId="297"/>
            <ac:spMk id="2" creationId="{709DF470-4E2D-3E4D-8E2D-AAAA691EA0DA}"/>
          </ac:spMkLst>
        </pc:spChg>
      </pc:sldChg>
      <pc:sldChg chg="delSp modSp">
        <pc:chgData name="Dayna Quinn-Lafleche" userId="S::dayna.quinnlafleche@sjasd.ca::212bd078-9458-40d2-8c38-b61a2001c15b" providerId="AD" clId="Web-{FE2699FA-BB99-6B48-F568-4426D1B8A5C5}" dt="2020-12-10T20:43:07.968" v="17"/>
        <pc:sldMkLst>
          <pc:docMk/>
          <pc:sldMk cId="256147345" sldId="298"/>
        </pc:sldMkLst>
        <pc:spChg chg="mod">
          <ac:chgData name="Dayna Quinn-Lafleche" userId="S::dayna.quinnlafleche@sjasd.ca::212bd078-9458-40d2-8c38-b61a2001c15b" providerId="AD" clId="Web-{FE2699FA-BB99-6B48-F568-4426D1B8A5C5}" dt="2020-12-10T20:42:59.858" v="14" actId="20577"/>
          <ac:spMkLst>
            <pc:docMk/>
            <pc:sldMk cId="256147345" sldId="298"/>
            <ac:spMk id="2" creationId="{94097BE9-47BC-B641-89B8-5AE467BBFA6C}"/>
          </ac:spMkLst>
        </pc:spChg>
        <pc:picChg chg="del">
          <ac:chgData name="Dayna Quinn-Lafleche" userId="S::dayna.quinnlafleche@sjasd.ca::212bd078-9458-40d2-8c38-b61a2001c15b" providerId="AD" clId="Web-{FE2699FA-BB99-6B48-F568-4426D1B8A5C5}" dt="2020-12-10T20:43:07.968" v="17"/>
          <ac:picMkLst>
            <pc:docMk/>
            <pc:sldMk cId="256147345" sldId="298"/>
            <ac:picMk id="1026" creationId="{823681A3-B3A9-409F-B9C5-AE0AE28076FD}"/>
          </ac:picMkLst>
        </pc:picChg>
      </pc:sldChg>
      <pc:sldChg chg="modSp">
        <pc:chgData name="Dayna Quinn-Lafleche" userId="S::dayna.quinnlafleche@sjasd.ca::212bd078-9458-40d2-8c38-b61a2001c15b" providerId="AD" clId="Web-{FE2699FA-BB99-6B48-F568-4426D1B8A5C5}" dt="2020-12-10T20:57:33.587" v="1003" actId="1076"/>
        <pc:sldMkLst>
          <pc:docMk/>
          <pc:sldMk cId="3334847921" sldId="300"/>
        </pc:sldMkLst>
        <pc:spChg chg="mod">
          <ac:chgData name="Dayna Quinn-Lafleche" userId="S::dayna.quinnlafleche@sjasd.ca::212bd078-9458-40d2-8c38-b61a2001c15b" providerId="AD" clId="Web-{FE2699FA-BB99-6B48-F568-4426D1B8A5C5}" dt="2020-12-10T20:55:47.321" v="644" actId="1076"/>
          <ac:spMkLst>
            <pc:docMk/>
            <pc:sldMk cId="3334847921" sldId="300"/>
            <ac:spMk id="3" creationId="{3A36C79E-0E23-1843-AFFF-B429BE732A08}"/>
          </ac:spMkLst>
        </pc:spChg>
        <pc:spChg chg="mod">
          <ac:chgData name="Dayna Quinn-Lafleche" userId="S::dayna.quinnlafleche@sjasd.ca::212bd078-9458-40d2-8c38-b61a2001c15b" providerId="AD" clId="Web-{FE2699FA-BB99-6B48-F568-4426D1B8A5C5}" dt="2020-12-10T20:57:33.587" v="1003" actId="1076"/>
          <ac:spMkLst>
            <pc:docMk/>
            <pc:sldMk cId="3334847921" sldId="300"/>
            <ac:spMk id="4" creationId="{D48C0C84-2128-FF44-B693-8626BA6E5766}"/>
          </ac:spMkLst>
        </pc:spChg>
        <pc:spChg chg="mod">
          <ac:chgData name="Dayna Quinn-Lafleche" userId="S::dayna.quinnlafleche@sjasd.ca::212bd078-9458-40d2-8c38-b61a2001c15b" providerId="AD" clId="Web-{FE2699FA-BB99-6B48-F568-4426D1B8A5C5}" dt="2020-12-10T20:57:28.181" v="1002" actId="14100"/>
          <ac:spMkLst>
            <pc:docMk/>
            <pc:sldMk cId="3334847921" sldId="300"/>
            <ac:spMk id="6" creationId="{58C3C756-10F0-493B-A459-D8366374D26B}"/>
          </ac:spMkLst>
        </pc:spChg>
      </pc:sldChg>
      <pc:sldChg chg="modSp">
        <pc:chgData name="Dayna Quinn-Lafleche" userId="S::dayna.quinnlafleche@sjasd.ca::212bd078-9458-40d2-8c38-b61a2001c15b" providerId="AD" clId="Web-{FE2699FA-BB99-6B48-F568-4426D1B8A5C5}" dt="2020-12-10T20:58:18.572" v="1013" actId="14100"/>
        <pc:sldMkLst>
          <pc:docMk/>
          <pc:sldMk cId="979660028" sldId="301"/>
        </pc:sldMkLst>
        <pc:spChg chg="mod">
          <ac:chgData name="Dayna Quinn-Lafleche" userId="S::dayna.quinnlafleche@sjasd.ca::212bd078-9458-40d2-8c38-b61a2001c15b" providerId="AD" clId="Web-{FE2699FA-BB99-6B48-F568-4426D1B8A5C5}" dt="2020-12-10T20:57:54.588" v="1008" actId="14100"/>
          <ac:spMkLst>
            <pc:docMk/>
            <pc:sldMk cId="979660028" sldId="301"/>
            <ac:spMk id="2" creationId="{E0D91BC3-293B-4634-9BDB-77DF6235DD9C}"/>
          </ac:spMkLst>
        </pc:spChg>
        <pc:spChg chg="mod">
          <ac:chgData name="Dayna Quinn-Lafleche" userId="S::dayna.quinnlafleche@sjasd.ca::212bd078-9458-40d2-8c38-b61a2001c15b" providerId="AD" clId="Web-{FE2699FA-BB99-6B48-F568-4426D1B8A5C5}" dt="2020-12-10T20:58:18.572" v="1013" actId="14100"/>
          <ac:spMkLst>
            <pc:docMk/>
            <pc:sldMk cId="979660028" sldId="301"/>
            <ac:spMk id="3" creationId="{E847D15C-B192-497A-9B34-5A7AB334AA38}"/>
          </ac:spMkLst>
        </pc:spChg>
        <pc:spChg chg="mod">
          <ac:chgData name="Dayna Quinn-Lafleche" userId="S::dayna.quinnlafleche@sjasd.ca::212bd078-9458-40d2-8c38-b61a2001c15b" providerId="AD" clId="Web-{FE2699FA-BB99-6B48-F568-4426D1B8A5C5}" dt="2020-12-10T20:58:03.103" v="1009" actId="1076"/>
          <ac:spMkLst>
            <pc:docMk/>
            <pc:sldMk cId="979660028" sldId="301"/>
            <ac:spMk id="8" creationId="{6A878B6B-2202-471F-BC36-50CDD6D61770}"/>
          </ac:spMkLst>
        </pc:spChg>
      </pc:sldChg>
      <pc:sldChg chg="modSp">
        <pc:chgData name="Dayna Quinn-Lafleche" userId="S::dayna.quinnlafleche@sjasd.ca::212bd078-9458-40d2-8c38-b61a2001c15b" providerId="AD" clId="Web-{FE2699FA-BB99-6B48-F568-4426D1B8A5C5}" dt="2020-12-10T20:49:58.441" v="238" actId="20577"/>
        <pc:sldMkLst>
          <pc:docMk/>
          <pc:sldMk cId="1463206604" sldId="302"/>
        </pc:sldMkLst>
        <pc:spChg chg="mod">
          <ac:chgData name="Dayna Quinn-Lafleche" userId="S::dayna.quinnlafleche@sjasd.ca::212bd078-9458-40d2-8c38-b61a2001c15b" providerId="AD" clId="Web-{FE2699FA-BB99-6B48-F568-4426D1B8A5C5}" dt="2020-12-10T20:49:58.441" v="238" actId="20577"/>
          <ac:spMkLst>
            <pc:docMk/>
            <pc:sldMk cId="1463206604" sldId="302"/>
            <ac:spMk id="29" creationId="{B0360182-8A27-9B42-9822-69767BFDE599}"/>
          </ac:spMkLst>
        </pc:spChg>
      </pc:sldChg>
      <pc:sldChg chg="addSp modSp">
        <pc:chgData name="Dayna Quinn-Lafleche" userId="S::dayna.quinnlafleche@sjasd.ca::212bd078-9458-40d2-8c38-b61a2001c15b" providerId="AD" clId="Web-{FE2699FA-BB99-6B48-F568-4426D1B8A5C5}" dt="2020-12-10T21:02:17.419" v="1054"/>
        <pc:sldMkLst>
          <pc:docMk/>
          <pc:sldMk cId="1015031543" sldId="335"/>
        </pc:sldMkLst>
        <pc:spChg chg="add mod">
          <ac:chgData name="Dayna Quinn-Lafleche" userId="S::dayna.quinnlafleche@sjasd.ca::212bd078-9458-40d2-8c38-b61a2001c15b" providerId="AD" clId="Web-{FE2699FA-BB99-6B48-F568-4426D1B8A5C5}" dt="2020-12-10T21:02:17.419" v="1054"/>
          <ac:spMkLst>
            <pc:docMk/>
            <pc:sldMk cId="1015031543" sldId="335"/>
            <ac:spMk id="7" creationId="{A067728A-3CB8-43D8-BF0F-5C41D2CDB9BE}"/>
          </ac:spMkLst>
        </pc:spChg>
      </pc:sldChg>
      <pc:sldChg chg="addSp modSp">
        <pc:chgData name="Dayna Quinn-Lafleche" userId="S::dayna.quinnlafleche@sjasd.ca::212bd078-9458-40d2-8c38-b61a2001c15b" providerId="AD" clId="Web-{FE2699FA-BB99-6B48-F568-4426D1B8A5C5}" dt="2020-12-10T21:02:27.263" v="1056"/>
        <pc:sldMkLst>
          <pc:docMk/>
          <pc:sldMk cId="741706964" sldId="337"/>
        </pc:sldMkLst>
        <pc:spChg chg="add mod">
          <ac:chgData name="Dayna Quinn-Lafleche" userId="S::dayna.quinnlafleche@sjasd.ca::212bd078-9458-40d2-8c38-b61a2001c15b" providerId="AD" clId="Web-{FE2699FA-BB99-6B48-F568-4426D1B8A5C5}" dt="2020-12-10T21:02:27.263" v="1056"/>
          <ac:spMkLst>
            <pc:docMk/>
            <pc:sldMk cId="741706964" sldId="337"/>
            <ac:spMk id="4" creationId="{ACB90A76-AD6D-463C-BB31-392706804242}"/>
          </ac:spMkLst>
        </pc:spChg>
      </pc:sldChg>
      <pc:sldChg chg="addSp delSp modSp modNotes">
        <pc:chgData name="Dayna Quinn-Lafleche" userId="S::dayna.quinnlafleche@sjasd.ca::212bd078-9458-40d2-8c38-b61a2001c15b" providerId="AD" clId="Web-{FE2699FA-BB99-6B48-F568-4426D1B8A5C5}" dt="2020-12-10T21:09:14.205" v="1093" actId="1076"/>
        <pc:sldMkLst>
          <pc:docMk/>
          <pc:sldMk cId="3772267282" sldId="346"/>
        </pc:sldMkLst>
        <pc:spChg chg="mod">
          <ac:chgData name="Dayna Quinn-Lafleche" userId="S::dayna.quinnlafleche@sjasd.ca::212bd078-9458-40d2-8c38-b61a2001c15b" providerId="AD" clId="Web-{FE2699FA-BB99-6B48-F568-4426D1B8A5C5}" dt="2020-12-10T21:09:14.205" v="1093" actId="1076"/>
          <ac:spMkLst>
            <pc:docMk/>
            <pc:sldMk cId="3772267282" sldId="346"/>
            <ac:spMk id="3" creationId="{BFA02294-7002-6347-BD03-F6D435E893BC}"/>
          </ac:spMkLst>
        </pc:spChg>
        <pc:picChg chg="del">
          <ac:chgData name="Dayna Quinn-Lafleche" userId="S::dayna.quinnlafleche@sjasd.ca::212bd078-9458-40d2-8c38-b61a2001c15b" providerId="AD" clId="Web-{FE2699FA-BB99-6B48-F568-4426D1B8A5C5}" dt="2020-12-10T21:00:21.449" v="1040"/>
          <ac:picMkLst>
            <pc:docMk/>
            <pc:sldMk cId="3772267282" sldId="346"/>
            <ac:picMk id="2" creationId="{36DA3C31-F480-4275-B745-DF8255FCBF25}"/>
          </ac:picMkLst>
        </pc:picChg>
        <pc:picChg chg="add mod">
          <ac:chgData name="Dayna Quinn-Lafleche" userId="S::dayna.quinnlafleche@sjasd.ca::212bd078-9458-40d2-8c38-b61a2001c15b" providerId="AD" clId="Web-{FE2699FA-BB99-6B48-F568-4426D1B8A5C5}" dt="2020-12-10T21:08:50.393" v="1092" actId="1076"/>
          <ac:picMkLst>
            <pc:docMk/>
            <pc:sldMk cId="3772267282" sldId="346"/>
            <ac:picMk id="5" creationId="{420999F9-F409-450F-9A24-7B514DB2A3E9}"/>
          </ac:picMkLst>
        </pc:picChg>
      </pc:sldChg>
      <pc:sldChg chg="addSp delSp modSp modNotes">
        <pc:chgData name="Dayna Quinn-Lafleche" userId="S::dayna.quinnlafleche@sjasd.ca::212bd078-9458-40d2-8c38-b61a2001c15b" providerId="AD" clId="Web-{FE2699FA-BB99-6B48-F568-4426D1B8A5C5}" dt="2020-12-10T21:25:05.498" v="1116"/>
        <pc:sldMkLst>
          <pc:docMk/>
          <pc:sldMk cId="3551477290" sldId="347"/>
        </pc:sldMkLst>
        <pc:spChg chg="add del mod">
          <ac:chgData name="Dayna Quinn-Lafleche" userId="S::dayna.quinnlafleche@sjasd.ca::212bd078-9458-40d2-8c38-b61a2001c15b" providerId="AD" clId="Web-{FE2699FA-BB99-6B48-F568-4426D1B8A5C5}" dt="2020-12-10T21:24:23.810" v="1111"/>
          <ac:spMkLst>
            <pc:docMk/>
            <pc:sldMk cId="3551477290" sldId="347"/>
            <ac:spMk id="4" creationId="{A473440C-528F-4DBC-A70F-360A7602C25A}"/>
          </ac:spMkLst>
        </pc:spChg>
        <pc:spChg chg="del mod">
          <ac:chgData name="Dayna Quinn-Lafleche" userId="S::dayna.quinnlafleche@sjasd.ca::212bd078-9458-40d2-8c38-b61a2001c15b" providerId="AD" clId="Web-{FE2699FA-BB99-6B48-F568-4426D1B8A5C5}" dt="2020-12-10T21:24:19.873" v="1110"/>
          <ac:spMkLst>
            <pc:docMk/>
            <pc:sldMk cId="3551477290" sldId="347"/>
            <ac:spMk id="5" creationId="{810A8F85-3421-4D55-890E-149163F8454F}"/>
          </ac:spMkLst>
        </pc:spChg>
        <pc:picChg chg="del">
          <ac:chgData name="Dayna Quinn-Lafleche" userId="S::dayna.quinnlafleche@sjasd.ca::212bd078-9458-40d2-8c38-b61a2001c15b" providerId="AD" clId="Web-{FE2699FA-BB99-6B48-F568-4426D1B8A5C5}" dt="2020-12-10T21:23:44.029" v="1097"/>
          <ac:picMkLst>
            <pc:docMk/>
            <pc:sldMk cId="3551477290" sldId="347"/>
            <ac:picMk id="2" creationId="{36DA3C31-F480-4275-B745-DF8255FCBF25}"/>
          </ac:picMkLst>
        </pc:picChg>
        <pc:picChg chg="add mod">
          <ac:chgData name="Dayna Quinn-Lafleche" userId="S::dayna.quinnlafleche@sjasd.ca::212bd078-9458-40d2-8c38-b61a2001c15b" providerId="AD" clId="Web-{FE2699FA-BB99-6B48-F568-4426D1B8A5C5}" dt="2020-12-10T21:24:30.389" v="1112" actId="1076"/>
          <ac:picMkLst>
            <pc:docMk/>
            <pc:sldMk cId="3551477290" sldId="347"/>
            <ac:picMk id="6" creationId="{D2A30C0E-4DC5-4476-995B-9A5C32B36E57}"/>
          </ac:picMkLst>
        </pc:picChg>
      </pc:sldChg>
      <pc:sldChg chg="delSp modSp modNotes">
        <pc:chgData name="Dayna Quinn-Lafleche" userId="S::dayna.quinnlafleche@sjasd.ca::212bd078-9458-40d2-8c38-b61a2001c15b" providerId="AD" clId="Web-{FE2699FA-BB99-6B48-F568-4426D1B8A5C5}" dt="2020-12-10T21:00:19.668" v="1039"/>
        <pc:sldMkLst>
          <pc:docMk/>
          <pc:sldMk cId="3814469680" sldId="391"/>
        </pc:sldMkLst>
        <pc:spChg chg="mod">
          <ac:chgData name="Dayna Quinn-Lafleche" userId="S::dayna.quinnlafleche@sjasd.ca::212bd078-9458-40d2-8c38-b61a2001c15b" providerId="AD" clId="Web-{FE2699FA-BB99-6B48-F568-4426D1B8A5C5}" dt="2020-12-10T20:59:16.651" v="1022" actId="20577"/>
          <ac:spMkLst>
            <pc:docMk/>
            <pc:sldMk cId="3814469680" sldId="391"/>
            <ac:spMk id="7" creationId="{2044B507-059D-43C7-9CD9-4E357C91E16C}"/>
          </ac:spMkLst>
        </pc:spChg>
        <pc:spChg chg="del">
          <ac:chgData name="Dayna Quinn-Lafleche" userId="S::dayna.quinnlafleche@sjasd.ca::212bd078-9458-40d2-8c38-b61a2001c15b" providerId="AD" clId="Web-{FE2699FA-BB99-6B48-F568-4426D1B8A5C5}" dt="2020-12-10T20:59:07.182" v="1018"/>
          <ac:spMkLst>
            <pc:docMk/>
            <pc:sldMk cId="3814469680" sldId="391"/>
            <ac:spMk id="30" creationId="{294FD586-2A6D-1F49-BBA2-0AEBB048D81F}"/>
          </ac:spMkLst>
        </pc:spChg>
        <pc:picChg chg="del">
          <ac:chgData name="Dayna Quinn-Lafleche" userId="S::dayna.quinnlafleche@sjasd.ca::212bd078-9458-40d2-8c38-b61a2001c15b" providerId="AD" clId="Web-{FE2699FA-BB99-6B48-F568-4426D1B8A5C5}" dt="2020-12-10T20:58:56.198" v="1014"/>
          <ac:picMkLst>
            <pc:docMk/>
            <pc:sldMk cId="3814469680" sldId="391"/>
            <ac:picMk id="6" creationId="{5688B729-CE7C-4293-9C44-C9E99C3A36E2}"/>
          </ac:picMkLst>
        </pc:picChg>
        <pc:picChg chg="del">
          <ac:chgData name="Dayna Quinn-Lafleche" userId="S::dayna.quinnlafleche@sjasd.ca::212bd078-9458-40d2-8c38-b61a2001c15b" providerId="AD" clId="Web-{FE2699FA-BB99-6B48-F568-4426D1B8A5C5}" dt="2020-12-10T20:59:03.401" v="1017"/>
          <ac:picMkLst>
            <pc:docMk/>
            <pc:sldMk cId="3814469680" sldId="391"/>
            <ac:picMk id="8" creationId="{EC5E4C4B-D688-4674-A3F9-D342A2333E02}"/>
          </ac:picMkLst>
        </pc:picChg>
      </pc:sldChg>
      <pc:sldChg chg="addSp delSp modSp modNotes">
        <pc:chgData name="Dayna Quinn-Lafleche" userId="S::dayna.quinnlafleche@sjasd.ca::212bd078-9458-40d2-8c38-b61a2001c15b" providerId="AD" clId="Web-{FE2699FA-BB99-6B48-F568-4426D1B8A5C5}" dt="2020-12-10T21:05:27.593" v="1084"/>
        <pc:sldMkLst>
          <pc:docMk/>
          <pc:sldMk cId="1073345561" sldId="432"/>
        </pc:sldMkLst>
        <pc:spChg chg="add mod">
          <ac:chgData name="Dayna Quinn-Lafleche" userId="S::dayna.quinnlafleche@sjasd.ca::212bd078-9458-40d2-8c38-b61a2001c15b" providerId="AD" clId="Web-{FE2699FA-BB99-6B48-F568-4426D1B8A5C5}" dt="2020-12-10T21:02:10.122" v="1052"/>
          <ac:spMkLst>
            <pc:docMk/>
            <pc:sldMk cId="1073345561" sldId="432"/>
            <ac:spMk id="5" creationId="{36CCA0C1-D5F5-4A83-97B3-1CA52D56CBB2}"/>
          </ac:spMkLst>
        </pc:spChg>
        <pc:picChg chg="add del mod">
          <ac:chgData name="Dayna Quinn-Lafleche" userId="S::dayna.quinnlafleche@sjasd.ca::212bd078-9458-40d2-8c38-b61a2001c15b" providerId="AD" clId="Web-{FE2699FA-BB99-6B48-F568-4426D1B8A5C5}" dt="2020-12-10T21:05:27.593" v="1084"/>
          <ac:picMkLst>
            <pc:docMk/>
            <pc:sldMk cId="1073345561" sldId="432"/>
            <ac:picMk id="6" creationId="{37A3C359-289F-4096-9D53-209653F7B776}"/>
          </ac:picMkLst>
        </pc:picChg>
      </pc:sldChg>
      <pc:sldChg chg="modSp">
        <pc:chgData name="Dayna Quinn-Lafleche" userId="S::dayna.quinnlafleche@sjasd.ca::212bd078-9458-40d2-8c38-b61a2001c15b" providerId="AD" clId="Web-{FE2699FA-BB99-6B48-F568-4426D1B8A5C5}" dt="2020-12-10T20:49:36.472" v="223" actId="14100"/>
        <pc:sldMkLst>
          <pc:docMk/>
          <pc:sldMk cId="673490281" sldId="433"/>
        </pc:sldMkLst>
        <pc:spChg chg="mod">
          <ac:chgData name="Dayna Quinn-Lafleche" userId="S::dayna.quinnlafleche@sjasd.ca::212bd078-9458-40d2-8c38-b61a2001c15b" providerId="AD" clId="Web-{FE2699FA-BB99-6B48-F568-4426D1B8A5C5}" dt="2020-12-10T20:49:36.472" v="223" actId="14100"/>
          <ac:spMkLst>
            <pc:docMk/>
            <pc:sldMk cId="673490281" sldId="433"/>
            <ac:spMk id="11" creationId="{1B5B6CB9-22C5-2C47-B4F5-A01CBAD87CC5}"/>
          </ac:spMkLst>
        </pc:spChg>
      </pc:sldChg>
      <pc:sldChg chg="modSp">
        <pc:chgData name="Dayna Quinn-Lafleche" userId="S::dayna.quinnlafleche@sjasd.ca::212bd078-9458-40d2-8c38-b61a2001c15b" providerId="AD" clId="Web-{FE2699FA-BB99-6B48-F568-4426D1B8A5C5}" dt="2020-12-10T20:49:11.581" v="221" actId="20577"/>
        <pc:sldMkLst>
          <pc:docMk/>
          <pc:sldMk cId="1620629140" sldId="434"/>
        </pc:sldMkLst>
        <pc:spChg chg="mod">
          <ac:chgData name="Dayna Quinn-Lafleche" userId="S::dayna.quinnlafleche@sjasd.ca::212bd078-9458-40d2-8c38-b61a2001c15b" providerId="AD" clId="Web-{FE2699FA-BB99-6B48-F568-4426D1B8A5C5}" dt="2020-12-10T20:49:11.581" v="221" actId="20577"/>
          <ac:spMkLst>
            <pc:docMk/>
            <pc:sldMk cId="1620629140" sldId="434"/>
            <ac:spMk id="14" creationId="{BE0C4CDD-A1DD-6D40-AF04-86EE44576377}"/>
          </ac:spMkLst>
        </pc:spChg>
      </pc:sldChg>
      <pc:sldChg chg="addSp delSp modSp modNotes">
        <pc:chgData name="Dayna Quinn-Lafleche" userId="S::dayna.quinnlafleche@sjasd.ca::212bd078-9458-40d2-8c38-b61a2001c15b" providerId="AD" clId="Web-{FE2699FA-BB99-6B48-F568-4426D1B8A5C5}" dt="2020-12-10T21:23:40.747" v="1096"/>
        <pc:sldMkLst>
          <pc:docMk/>
          <pc:sldMk cId="3559302047" sldId="438"/>
        </pc:sldMkLst>
        <pc:spChg chg="add del mod">
          <ac:chgData name="Dayna Quinn-Lafleche" userId="S::dayna.quinnlafleche@sjasd.ca::212bd078-9458-40d2-8c38-b61a2001c15b" providerId="AD" clId="Web-{FE2699FA-BB99-6B48-F568-4426D1B8A5C5}" dt="2020-12-10T21:08:27.689" v="1088"/>
          <ac:spMkLst>
            <pc:docMk/>
            <pc:sldMk cId="3559302047" sldId="438"/>
            <ac:spMk id="4" creationId="{62D427DA-C4D6-42C8-A859-62B4070A7246}"/>
          </ac:spMkLst>
        </pc:spChg>
        <pc:spChg chg="mod">
          <ac:chgData name="Dayna Quinn-Lafleche" userId="S::dayna.quinnlafleche@sjasd.ca::212bd078-9458-40d2-8c38-b61a2001c15b" providerId="AD" clId="Web-{FE2699FA-BB99-6B48-F568-4426D1B8A5C5}" dt="2020-12-10T21:01:11.512" v="1043" actId="1076"/>
          <ac:spMkLst>
            <pc:docMk/>
            <pc:sldMk cId="3559302047" sldId="438"/>
            <ac:spMk id="5" creationId="{61BBC7FB-33E4-4DD7-9F30-A1CFB324C83E}"/>
          </ac:spMkLst>
        </pc:spChg>
        <pc:picChg chg="del">
          <ac:chgData name="Dayna Quinn-Lafleche" userId="S::dayna.quinnlafleche@sjasd.ca::212bd078-9458-40d2-8c38-b61a2001c15b" providerId="AD" clId="Web-{FE2699FA-BB99-6B48-F568-4426D1B8A5C5}" dt="2020-12-10T21:08:24.736" v="1087"/>
          <ac:picMkLst>
            <pc:docMk/>
            <pc:sldMk cId="3559302047" sldId="438"/>
            <ac:picMk id="2" creationId="{36DA3C31-F480-4275-B745-DF8255FCBF25}"/>
          </ac:picMkLst>
        </pc:picChg>
        <pc:picChg chg="add mod">
          <ac:chgData name="Dayna Quinn-Lafleche" userId="S::dayna.quinnlafleche@sjasd.ca::212bd078-9458-40d2-8c38-b61a2001c15b" providerId="AD" clId="Web-{FE2699FA-BB99-6B48-F568-4426D1B8A5C5}" dt="2020-12-10T21:08:41.205" v="1090" actId="1076"/>
          <ac:picMkLst>
            <pc:docMk/>
            <pc:sldMk cId="3559302047" sldId="438"/>
            <ac:picMk id="7" creationId="{080BF90F-06C9-4CD7-9E26-9981D33A5EDC}"/>
          </ac:picMkLst>
        </pc:picChg>
      </pc:sldChg>
      <pc:sldChg chg="addSp delSp modSp modNotes">
        <pc:chgData name="Dayna Quinn-Lafleche" userId="S::dayna.quinnlafleche@sjasd.ca::212bd078-9458-40d2-8c38-b61a2001c15b" providerId="AD" clId="Web-{FE2699FA-BB99-6B48-F568-4426D1B8A5C5}" dt="2020-12-10T21:26:10.499" v="1133"/>
        <pc:sldMkLst>
          <pc:docMk/>
          <pc:sldMk cId="1787002603" sldId="439"/>
        </pc:sldMkLst>
        <pc:spChg chg="del mod">
          <ac:chgData name="Dayna Quinn-Lafleche" userId="S::dayna.quinnlafleche@sjasd.ca::212bd078-9458-40d2-8c38-b61a2001c15b" providerId="AD" clId="Web-{FE2699FA-BB99-6B48-F568-4426D1B8A5C5}" dt="2020-12-10T21:26:02.593" v="1129"/>
          <ac:spMkLst>
            <pc:docMk/>
            <pc:sldMk cId="1787002603" sldId="439"/>
            <ac:spMk id="4" creationId="{D965808F-AA60-41BA-8CE6-0AF6AC19BDA0}"/>
          </ac:spMkLst>
        </pc:spChg>
        <pc:spChg chg="del">
          <ac:chgData name="Dayna Quinn-Lafleche" userId="S::dayna.quinnlafleche@sjasd.ca::212bd078-9458-40d2-8c38-b61a2001c15b" providerId="AD" clId="Web-{FE2699FA-BB99-6B48-F568-4426D1B8A5C5}" dt="2020-12-10T21:26:10.499" v="1133"/>
          <ac:spMkLst>
            <pc:docMk/>
            <pc:sldMk cId="1787002603" sldId="439"/>
            <ac:spMk id="5" creationId="{810A8F85-3421-4D55-890E-149163F8454F}"/>
          </ac:spMkLst>
        </pc:spChg>
        <pc:spChg chg="add">
          <ac:chgData name="Dayna Quinn-Lafleche" userId="S::dayna.quinnlafleche@sjasd.ca::212bd078-9458-40d2-8c38-b61a2001c15b" providerId="AD" clId="Web-{FE2699FA-BB99-6B48-F568-4426D1B8A5C5}" dt="2020-12-10T21:01:42.700" v="1048"/>
          <ac:spMkLst>
            <pc:docMk/>
            <pc:sldMk cId="1787002603" sldId="439"/>
            <ac:spMk id="6" creationId="{CDD264F2-2A52-4717-9C68-D376ADAD2BD6}"/>
          </ac:spMkLst>
        </pc:spChg>
        <pc:spChg chg="add del mod">
          <ac:chgData name="Dayna Quinn-Lafleche" userId="S::dayna.quinnlafleche@sjasd.ca::212bd078-9458-40d2-8c38-b61a2001c15b" providerId="AD" clId="Web-{FE2699FA-BB99-6B48-F568-4426D1B8A5C5}" dt="2020-12-10T21:26:05.343" v="1132"/>
          <ac:spMkLst>
            <pc:docMk/>
            <pc:sldMk cId="1787002603" sldId="439"/>
            <ac:spMk id="7" creationId="{FF41DCB2-D999-43FE-9137-F26FA3674E25}"/>
          </ac:spMkLst>
        </pc:spChg>
        <pc:picChg chg="del">
          <ac:chgData name="Dayna Quinn-Lafleche" userId="S::dayna.quinnlafleche@sjasd.ca::212bd078-9458-40d2-8c38-b61a2001c15b" providerId="AD" clId="Web-{FE2699FA-BB99-6B48-F568-4426D1B8A5C5}" dt="2020-12-10T21:25:40.921" v="1124"/>
          <ac:picMkLst>
            <pc:docMk/>
            <pc:sldMk cId="1787002603" sldId="439"/>
            <ac:picMk id="2" creationId="{36DA3C31-F480-4275-B745-DF8255FCBF25}"/>
          </ac:picMkLst>
        </pc:picChg>
        <pc:picChg chg="add">
          <ac:chgData name="Dayna Quinn-Lafleche" userId="S::dayna.quinnlafleche@sjasd.ca::212bd078-9458-40d2-8c38-b61a2001c15b" providerId="AD" clId="Web-{FE2699FA-BB99-6B48-F568-4426D1B8A5C5}" dt="2020-12-10T21:25:50.718" v="1125"/>
          <ac:picMkLst>
            <pc:docMk/>
            <pc:sldMk cId="1787002603" sldId="439"/>
            <ac:picMk id="9" creationId="{5B40A712-FFA5-4159-B5B2-FB13AEDBCA1D}"/>
          </ac:picMkLst>
        </pc:picChg>
      </pc:sldChg>
    </pc:docChg>
  </pc:docChgLst>
  <pc:docChgLst>
    <pc:chgData name="Lisa Page" userId="S::lisa.page@sjasd.ca::28506a91-16db-4141-a5a3-3c1324d46e73" providerId="AD" clId="Web-{5C8FEFD5-6A8D-FF8B-DBC2-5BF020CBF782}"/>
    <pc:docChg chg="addSld modSld sldOrd">
      <pc:chgData name="Lisa Page" userId="S::lisa.page@sjasd.ca::28506a91-16db-4141-a5a3-3c1324d46e73" providerId="AD" clId="Web-{5C8FEFD5-6A8D-FF8B-DBC2-5BF020CBF782}" dt="2020-12-14T15:29:01.232" v="836" actId="1076"/>
      <pc:docMkLst>
        <pc:docMk/>
      </pc:docMkLst>
      <pc:sldChg chg="addSp delSp modSp modNotes">
        <pc:chgData name="Lisa Page" userId="S::lisa.page@sjasd.ca::28506a91-16db-4141-a5a3-3c1324d46e73" providerId="AD" clId="Web-{5C8FEFD5-6A8D-FF8B-DBC2-5BF020CBF782}" dt="2020-12-14T15:11:05.399" v="694" actId="14100"/>
        <pc:sldMkLst>
          <pc:docMk/>
          <pc:sldMk cId="2524367093" sldId="314"/>
        </pc:sldMkLst>
        <pc:spChg chg="mod">
          <ac:chgData name="Lisa Page" userId="S::lisa.page@sjasd.ca::28506a91-16db-4141-a5a3-3c1324d46e73" providerId="AD" clId="Web-{5C8FEFD5-6A8D-FF8B-DBC2-5BF020CBF782}" dt="2020-12-14T14:59:59.670" v="29"/>
          <ac:spMkLst>
            <pc:docMk/>
            <pc:sldMk cId="2524367093" sldId="314"/>
            <ac:spMk id="3" creationId="{BFA02294-7002-6347-BD03-F6D435E893BC}"/>
          </ac:spMkLst>
        </pc:spChg>
        <pc:spChg chg="mod">
          <ac:chgData name="Lisa Page" userId="S::lisa.page@sjasd.ca::28506a91-16db-4141-a5a3-3c1324d46e73" providerId="AD" clId="Web-{5C8FEFD5-6A8D-FF8B-DBC2-5BF020CBF782}" dt="2020-12-14T15:01:21.565" v="101" actId="20577"/>
          <ac:spMkLst>
            <pc:docMk/>
            <pc:sldMk cId="2524367093" sldId="314"/>
            <ac:spMk id="5" creationId="{6697FAE8-4C08-441C-926B-DBB31A11F470}"/>
          </ac:spMkLst>
        </pc:spChg>
        <pc:spChg chg="mod">
          <ac:chgData name="Lisa Page" userId="S::lisa.page@sjasd.ca::28506a91-16db-4141-a5a3-3c1324d46e73" providerId="AD" clId="Web-{5C8FEFD5-6A8D-FF8B-DBC2-5BF020CBF782}" dt="2020-12-14T14:59:57.138" v="28"/>
          <ac:spMkLst>
            <pc:docMk/>
            <pc:sldMk cId="2524367093" sldId="314"/>
            <ac:spMk id="22" creationId="{5426E6A3-570D-9245-B1C4-C4CA4683A894}"/>
          </ac:spMkLst>
        </pc:spChg>
        <pc:graphicFrameChg chg="del mod modGraphic">
          <ac:chgData name="Lisa Page" userId="S::lisa.page@sjasd.ca::28506a91-16db-4141-a5a3-3c1324d46e73" providerId="AD" clId="Web-{5C8FEFD5-6A8D-FF8B-DBC2-5BF020CBF782}" dt="2020-12-14T15:00:09.373" v="32"/>
          <ac:graphicFrameMkLst>
            <pc:docMk/>
            <pc:sldMk cId="2524367093" sldId="314"/>
            <ac:graphicFrameMk id="4" creationId="{472DCCC1-9E30-4F3C-B0DA-F26AD50695C5}"/>
          </ac:graphicFrameMkLst>
        </pc:graphicFrameChg>
        <pc:picChg chg="add mod">
          <ac:chgData name="Lisa Page" userId="S::lisa.page@sjasd.ca::28506a91-16db-4141-a5a3-3c1324d46e73" providerId="AD" clId="Web-{5C8FEFD5-6A8D-FF8B-DBC2-5BF020CBF782}" dt="2020-12-14T15:11:05.399" v="694" actId="14100"/>
          <ac:picMkLst>
            <pc:docMk/>
            <pc:sldMk cId="2524367093" sldId="314"/>
            <ac:picMk id="2" creationId="{808A11B1-8900-47D2-B301-EF785BD573EA}"/>
          </ac:picMkLst>
        </pc:picChg>
      </pc:sldChg>
      <pc:sldChg chg="addSp delSp modSp modNotes">
        <pc:chgData name="Lisa Page" userId="S::lisa.page@sjasd.ca::28506a91-16db-4141-a5a3-3c1324d46e73" providerId="AD" clId="Web-{5C8FEFD5-6A8D-FF8B-DBC2-5BF020CBF782}" dt="2020-12-14T15:23:21.460" v="786"/>
        <pc:sldMkLst>
          <pc:docMk/>
          <pc:sldMk cId="2277741316" sldId="315"/>
        </pc:sldMkLst>
        <pc:spChg chg="mod">
          <ac:chgData name="Lisa Page" userId="S::lisa.page@sjasd.ca::28506a91-16db-4141-a5a3-3c1324d46e73" providerId="AD" clId="Web-{5C8FEFD5-6A8D-FF8B-DBC2-5BF020CBF782}" dt="2020-12-14T15:21:49.627" v="721" actId="1076"/>
          <ac:spMkLst>
            <pc:docMk/>
            <pc:sldMk cId="2277741316" sldId="315"/>
            <ac:spMk id="6" creationId="{AF91177D-E9F2-48D4-AD2A-DD8CAFB49EE2}"/>
          </ac:spMkLst>
        </pc:spChg>
        <pc:picChg chg="add mod">
          <ac:chgData name="Lisa Page" userId="S::lisa.page@sjasd.ca::28506a91-16db-4141-a5a3-3c1324d46e73" providerId="AD" clId="Web-{5C8FEFD5-6A8D-FF8B-DBC2-5BF020CBF782}" dt="2020-12-14T15:20:25.309" v="700" actId="1076"/>
          <ac:picMkLst>
            <pc:docMk/>
            <pc:sldMk cId="2277741316" sldId="315"/>
            <ac:picMk id="2" creationId="{DAC0545D-D1CF-41EE-983D-B88A6F452F8B}"/>
          </ac:picMkLst>
        </pc:picChg>
        <pc:picChg chg="add del mod">
          <ac:chgData name="Lisa Page" userId="S::lisa.page@sjasd.ca::28506a91-16db-4141-a5a3-3c1324d46e73" providerId="AD" clId="Web-{5C8FEFD5-6A8D-FF8B-DBC2-5BF020CBF782}" dt="2020-12-14T15:21:00.686" v="705"/>
          <ac:picMkLst>
            <pc:docMk/>
            <pc:sldMk cId="2277741316" sldId="315"/>
            <ac:picMk id="4" creationId="{15ED6D80-36BE-4B9E-BC98-F3DC3FF88F28}"/>
          </ac:picMkLst>
        </pc:picChg>
        <pc:picChg chg="add mod">
          <ac:chgData name="Lisa Page" userId="S::lisa.page@sjasd.ca::28506a91-16db-4141-a5a3-3c1324d46e73" providerId="AD" clId="Web-{5C8FEFD5-6A8D-FF8B-DBC2-5BF020CBF782}" dt="2020-12-14T15:21:18.906" v="710" actId="1076"/>
          <ac:picMkLst>
            <pc:docMk/>
            <pc:sldMk cId="2277741316" sldId="315"/>
            <ac:picMk id="5" creationId="{852950DB-602D-4DA1-9D5E-9374BBD01882}"/>
          </ac:picMkLst>
        </pc:picChg>
        <pc:picChg chg="add">
          <ac:chgData name="Lisa Page" userId="S::lisa.page@sjasd.ca::28506a91-16db-4141-a5a3-3c1324d46e73" providerId="AD" clId="Web-{5C8FEFD5-6A8D-FF8B-DBC2-5BF020CBF782}" dt="2020-12-14T15:21:20.875" v="711"/>
          <ac:picMkLst>
            <pc:docMk/>
            <pc:sldMk cId="2277741316" sldId="315"/>
            <ac:picMk id="9" creationId="{AB859B6E-D2ED-46C0-8D65-B4D3155ACD8A}"/>
          </ac:picMkLst>
        </pc:picChg>
        <pc:picChg chg="add">
          <ac:chgData name="Lisa Page" userId="S::lisa.page@sjasd.ca::28506a91-16db-4141-a5a3-3c1324d46e73" providerId="AD" clId="Web-{5C8FEFD5-6A8D-FF8B-DBC2-5BF020CBF782}" dt="2020-12-14T15:21:21.312" v="712"/>
          <ac:picMkLst>
            <pc:docMk/>
            <pc:sldMk cId="2277741316" sldId="315"/>
            <ac:picMk id="10" creationId="{E25B7179-7E06-4167-B119-F08AED26577F}"/>
          </ac:picMkLst>
        </pc:picChg>
        <pc:picChg chg="add mod">
          <ac:chgData name="Lisa Page" userId="S::lisa.page@sjasd.ca::28506a91-16db-4141-a5a3-3c1324d46e73" providerId="AD" clId="Web-{5C8FEFD5-6A8D-FF8B-DBC2-5BF020CBF782}" dt="2020-12-14T15:21:37.923" v="719" actId="1076"/>
          <ac:picMkLst>
            <pc:docMk/>
            <pc:sldMk cId="2277741316" sldId="315"/>
            <ac:picMk id="11" creationId="{C9720424-ADA8-4FCD-873C-313B8E20128E}"/>
          </ac:picMkLst>
        </pc:picChg>
        <pc:picChg chg="add mod">
          <ac:chgData name="Lisa Page" userId="S::lisa.page@sjasd.ca::28506a91-16db-4141-a5a3-3c1324d46e73" providerId="AD" clId="Web-{5C8FEFD5-6A8D-FF8B-DBC2-5BF020CBF782}" dt="2020-12-14T15:21:28.407" v="716" actId="1076"/>
          <ac:picMkLst>
            <pc:docMk/>
            <pc:sldMk cId="2277741316" sldId="315"/>
            <ac:picMk id="12" creationId="{9389F0E3-B4FA-427D-911C-DD1812EC5C59}"/>
          </ac:picMkLst>
        </pc:picChg>
        <pc:picChg chg="add mod">
          <ac:chgData name="Lisa Page" userId="S::lisa.page@sjasd.ca::28506a91-16db-4141-a5a3-3c1324d46e73" providerId="AD" clId="Web-{5C8FEFD5-6A8D-FF8B-DBC2-5BF020CBF782}" dt="2020-12-14T15:21:44.142" v="720" actId="1076"/>
          <ac:picMkLst>
            <pc:docMk/>
            <pc:sldMk cId="2277741316" sldId="315"/>
            <ac:picMk id="13" creationId="{9C74B7DD-35E5-4371-B93E-01264A1674C8}"/>
          </ac:picMkLst>
        </pc:picChg>
      </pc:sldChg>
      <pc:sldChg chg="modSp">
        <pc:chgData name="Lisa Page" userId="S::lisa.page@sjasd.ca::28506a91-16db-4141-a5a3-3c1324d46e73" providerId="AD" clId="Web-{5C8FEFD5-6A8D-FF8B-DBC2-5BF020CBF782}" dt="2020-12-14T14:50:49.541" v="25" actId="20577"/>
        <pc:sldMkLst>
          <pc:docMk/>
          <pc:sldMk cId="3322231644" sldId="382"/>
        </pc:sldMkLst>
        <pc:spChg chg="mod">
          <ac:chgData name="Lisa Page" userId="S::lisa.page@sjasd.ca::28506a91-16db-4141-a5a3-3c1324d46e73" providerId="AD" clId="Web-{5C8FEFD5-6A8D-FF8B-DBC2-5BF020CBF782}" dt="2020-12-14T14:50:26.696" v="4" actId="20577"/>
          <ac:spMkLst>
            <pc:docMk/>
            <pc:sldMk cId="3322231644" sldId="382"/>
            <ac:spMk id="2" creationId="{D9FABC06-0888-4515-9F01-881C8D2586F5}"/>
          </ac:spMkLst>
        </pc:spChg>
        <pc:spChg chg="mod">
          <ac:chgData name="Lisa Page" userId="S::lisa.page@sjasd.ca::28506a91-16db-4141-a5a3-3c1324d46e73" providerId="AD" clId="Web-{5C8FEFD5-6A8D-FF8B-DBC2-5BF020CBF782}" dt="2020-12-14T14:50:36.556" v="14" actId="20577"/>
          <ac:spMkLst>
            <pc:docMk/>
            <pc:sldMk cId="3322231644" sldId="382"/>
            <ac:spMk id="13" creationId="{C211A8AE-EDF6-4287-9DD5-EA0CE6C2619C}"/>
          </ac:spMkLst>
        </pc:spChg>
        <pc:spChg chg="mod">
          <ac:chgData name="Lisa Page" userId="S::lisa.page@sjasd.ca::28506a91-16db-4141-a5a3-3c1324d46e73" providerId="AD" clId="Web-{5C8FEFD5-6A8D-FF8B-DBC2-5BF020CBF782}" dt="2020-12-14T14:50:49.541" v="25" actId="20577"/>
          <ac:spMkLst>
            <pc:docMk/>
            <pc:sldMk cId="3322231644" sldId="382"/>
            <ac:spMk id="14" creationId="{25A2435D-3BCE-428F-86F2-268BE0E98C25}"/>
          </ac:spMkLst>
        </pc:spChg>
      </pc:sldChg>
      <pc:sldChg chg="modSp add replId modNotes">
        <pc:chgData name="Lisa Page" userId="S::lisa.page@sjasd.ca::28506a91-16db-4141-a5a3-3c1324d46e73" providerId="AD" clId="Web-{5C8FEFD5-6A8D-FF8B-DBC2-5BF020CBF782}" dt="2020-12-14T15:11:01.820" v="693" actId="14100"/>
        <pc:sldMkLst>
          <pc:docMk/>
          <pc:sldMk cId="3118317176" sldId="489"/>
        </pc:sldMkLst>
        <pc:spChg chg="mod">
          <ac:chgData name="Lisa Page" userId="S::lisa.page@sjasd.ca::28506a91-16db-4141-a5a3-3c1324d46e73" providerId="AD" clId="Web-{5C8FEFD5-6A8D-FF8B-DBC2-5BF020CBF782}" dt="2020-12-14T15:02:27.694" v="238" actId="20577"/>
          <ac:spMkLst>
            <pc:docMk/>
            <pc:sldMk cId="3118317176" sldId="489"/>
            <ac:spMk id="5" creationId="{6697FAE8-4C08-441C-926B-DBB31A11F470}"/>
          </ac:spMkLst>
        </pc:spChg>
        <pc:picChg chg="mod">
          <ac:chgData name="Lisa Page" userId="S::lisa.page@sjasd.ca::28506a91-16db-4141-a5a3-3c1324d46e73" providerId="AD" clId="Web-{5C8FEFD5-6A8D-FF8B-DBC2-5BF020CBF782}" dt="2020-12-14T15:11:01.820" v="693" actId="14100"/>
          <ac:picMkLst>
            <pc:docMk/>
            <pc:sldMk cId="3118317176" sldId="489"/>
            <ac:picMk id="2" creationId="{808A11B1-8900-47D2-B301-EF785BD573EA}"/>
          </ac:picMkLst>
        </pc:picChg>
      </pc:sldChg>
      <pc:sldChg chg="modSp add replId modNotes">
        <pc:chgData name="Lisa Page" userId="S::lisa.page@sjasd.ca::28506a91-16db-4141-a5a3-3c1324d46e73" providerId="AD" clId="Web-{5C8FEFD5-6A8D-FF8B-DBC2-5BF020CBF782}" dt="2020-12-14T15:10:58.008" v="692" actId="1076"/>
        <pc:sldMkLst>
          <pc:docMk/>
          <pc:sldMk cId="2079157229" sldId="491"/>
        </pc:sldMkLst>
        <pc:spChg chg="mod">
          <ac:chgData name="Lisa Page" userId="S::lisa.page@sjasd.ca::28506a91-16db-4141-a5a3-3c1324d46e73" providerId="AD" clId="Web-{5C8FEFD5-6A8D-FF8B-DBC2-5BF020CBF782}" dt="2020-12-14T15:05:12.064" v="277" actId="20577"/>
          <ac:spMkLst>
            <pc:docMk/>
            <pc:sldMk cId="2079157229" sldId="491"/>
            <ac:spMk id="5" creationId="{6697FAE8-4C08-441C-926B-DBB31A11F470}"/>
          </ac:spMkLst>
        </pc:spChg>
        <pc:picChg chg="mod">
          <ac:chgData name="Lisa Page" userId="S::lisa.page@sjasd.ca::28506a91-16db-4141-a5a3-3c1324d46e73" providerId="AD" clId="Web-{5C8FEFD5-6A8D-FF8B-DBC2-5BF020CBF782}" dt="2020-12-14T15:10:58.008" v="692" actId="1076"/>
          <ac:picMkLst>
            <pc:docMk/>
            <pc:sldMk cId="2079157229" sldId="491"/>
            <ac:picMk id="2" creationId="{808A11B1-8900-47D2-B301-EF785BD573EA}"/>
          </ac:picMkLst>
        </pc:picChg>
      </pc:sldChg>
      <pc:sldChg chg="addSp delSp modSp add replId modNotes">
        <pc:chgData name="Lisa Page" userId="S::lisa.page@sjasd.ca::28506a91-16db-4141-a5a3-3c1324d46e73" providerId="AD" clId="Web-{5C8FEFD5-6A8D-FF8B-DBC2-5BF020CBF782}" dt="2020-12-14T15:10:51.226" v="690" actId="14100"/>
        <pc:sldMkLst>
          <pc:docMk/>
          <pc:sldMk cId="1954124576" sldId="492"/>
        </pc:sldMkLst>
        <pc:spChg chg="mod">
          <ac:chgData name="Lisa Page" userId="S::lisa.page@sjasd.ca::28506a91-16db-4141-a5a3-3c1324d46e73" providerId="AD" clId="Web-{5C8FEFD5-6A8D-FF8B-DBC2-5BF020CBF782}" dt="2020-12-14T15:06:17.537" v="354" actId="20577"/>
          <ac:spMkLst>
            <pc:docMk/>
            <pc:sldMk cId="1954124576" sldId="492"/>
            <ac:spMk id="5" creationId="{6697FAE8-4C08-441C-926B-DBB31A11F470}"/>
          </ac:spMkLst>
        </pc:spChg>
        <pc:spChg chg="add del mod">
          <ac:chgData name="Lisa Page" userId="S::lisa.page@sjasd.ca::28506a91-16db-4141-a5a3-3c1324d46e73" providerId="AD" clId="Web-{5C8FEFD5-6A8D-FF8B-DBC2-5BF020CBF782}" dt="2020-12-14T15:10:46.257" v="688"/>
          <ac:spMkLst>
            <pc:docMk/>
            <pc:sldMk cId="1954124576" sldId="492"/>
            <ac:spMk id="6" creationId="{610F798B-13D2-4AD4-9003-5A9453E9935D}"/>
          </ac:spMkLst>
        </pc:spChg>
        <pc:picChg chg="del mod">
          <ac:chgData name="Lisa Page" userId="S::lisa.page@sjasd.ca::28506a91-16db-4141-a5a3-3c1324d46e73" providerId="AD" clId="Web-{5C8FEFD5-6A8D-FF8B-DBC2-5BF020CBF782}" dt="2020-12-14T15:05:17.955" v="281"/>
          <ac:picMkLst>
            <pc:docMk/>
            <pc:sldMk cId="1954124576" sldId="492"/>
            <ac:picMk id="2" creationId="{808A11B1-8900-47D2-B301-EF785BD573EA}"/>
          </ac:picMkLst>
        </pc:picChg>
        <pc:picChg chg="add mod">
          <ac:chgData name="Lisa Page" userId="S::lisa.page@sjasd.ca::28506a91-16db-4141-a5a3-3c1324d46e73" providerId="AD" clId="Web-{5C8FEFD5-6A8D-FF8B-DBC2-5BF020CBF782}" dt="2020-12-14T15:10:51.226" v="690" actId="14100"/>
          <ac:picMkLst>
            <pc:docMk/>
            <pc:sldMk cId="1954124576" sldId="492"/>
            <ac:picMk id="4" creationId="{2097A894-006F-4B48-9832-1A9C05B9A4FF}"/>
          </ac:picMkLst>
        </pc:picChg>
      </pc:sldChg>
      <pc:sldChg chg="add ord replId">
        <pc:chgData name="Lisa Page" userId="S::lisa.page@sjasd.ca::28506a91-16db-4141-a5a3-3c1324d46e73" providerId="AD" clId="Web-{5C8FEFD5-6A8D-FF8B-DBC2-5BF020CBF782}" dt="2020-12-14T15:06:38.929" v="357"/>
        <pc:sldMkLst>
          <pc:docMk/>
          <pc:sldMk cId="511505654" sldId="493"/>
        </pc:sldMkLst>
      </pc:sldChg>
      <pc:sldChg chg="addSp delSp modSp add replId">
        <pc:chgData name="Lisa Page" userId="S::lisa.page@sjasd.ca::28506a91-16db-4141-a5a3-3c1324d46e73" providerId="AD" clId="Web-{5C8FEFD5-6A8D-FF8B-DBC2-5BF020CBF782}" dt="2020-12-14T15:29:01.232" v="836" actId="1076"/>
        <pc:sldMkLst>
          <pc:docMk/>
          <pc:sldMk cId="3481650204" sldId="494"/>
        </pc:sldMkLst>
        <pc:spChg chg="mod">
          <ac:chgData name="Lisa Page" userId="S::lisa.page@sjasd.ca::28506a91-16db-4141-a5a3-3c1324d46e73" providerId="AD" clId="Web-{5C8FEFD5-6A8D-FF8B-DBC2-5BF020CBF782}" dt="2020-12-14T15:27:53.024" v="826" actId="1076"/>
          <ac:spMkLst>
            <pc:docMk/>
            <pc:sldMk cId="3481650204" sldId="494"/>
            <ac:spMk id="3" creationId="{BFA02294-7002-6347-BD03-F6D435E893BC}"/>
          </ac:spMkLst>
        </pc:spChg>
        <pc:spChg chg="add del">
          <ac:chgData name="Lisa Page" userId="S::lisa.page@sjasd.ca::28506a91-16db-4141-a5a3-3c1324d46e73" providerId="AD" clId="Web-{5C8FEFD5-6A8D-FF8B-DBC2-5BF020CBF782}" dt="2020-12-14T15:24:34.512" v="790"/>
          <ac:spMkLst>
            <pc:docMk/>
            <pc:sldMk cId="3481650204" sldId="494"/>
            <ac:spMk id="4" creationId="{7EE5B602-15B9-4F73-988F-11232540EF1E}"/>
          </ac:spMkLst>
        </pc:spChg>
        <pc:spChg chg="mod">
          <ac:chgData name="Lisa Page" userId="S::lisa.page@sjasd.ca::28506a91-16db-4141-a5a3-3c1324d46e73" providerId="AD" clId="Web-{5C8FEFD5-6A8D-FF8B-DBC2-5BF020CBF782}" dt="2020-12-14T15:26:05.971" v="807" actId="1076"/>
          <ac:spMkLst>
            <pc:docMk/>
            <pc:sldMk cId="3481650204" sldId="494"/>
            <ac:spMk id="6" creationId="{AF91177D-E9F2-48D4-AD2A-DD8CAFB49EE2}"/>
          </ac:spMkLst>
        </pc:spChg>
        <pc:spChg chg="add mod">
          <ac:chgData name="Lisa Page" userId="S::lisa.page@sjasd.ca::28506a91-16db-4141-a5a3-3c1324d46e73" providerId="AD" clId="Web-{5C8FEFD5-6A8D-FF8B-DBC2-5BF020CBF782}" dt="2020-12-14T15:25:16.093" v="799"/>
          <ac:spMkLst>
            <pc:docMk/>
            <pc:sldMk cId="3481650204" sldId="494"/>
            <ac:spMk id="7" creationId="{876026D6-BAFB-4CB4-BDC7-9DCA14253BAE}"/>
          </ac:spMkLst>
        </pc:spChg>
        <pc:spChg chg="add mod">
          <ac:chgData name="Lisa Page" userId="S::lisa.page@sjasd.ca::28506a91-16db-4141-a5a3-3c1324d46e73" providerId="AD" clId="Web-{5C8FEFD5-6A8D-FF8B-DBC2-5BF020CBF782}" dt="2020-12-14T15:27:36.430" v="819"/>
          <ac:spMkLst>
            <pc:docMk/>
            <pc:sldMk cId="3481650204" sldId="494"/>
            <ac:spMk id="14" creationId="{683803D9-9677-41C9-B090-C402031AF657}"/>
          </ac:spMkLst>
        </pc:spChg>
        <pc:spChg chg="add">
          <ac:chgData name="Lisa Page" userId="S::lisa.page@sjasd.ca::28506a91-16db-4141-a5a3-3c1324d46e73" providerId="AD" clId="Web-{5C8FEFD5-6A8D-FF8B-DBC2-5BF020CBF782}" dt="2020-12-14T15:25:38.922" v="800"/>
          <ac:spMkLst>
            <pc:docMk/>
            <pc:sldMk cId="3481650204" sldId="494"/>
            <ac:spMk id="15" creationId="{953B33BB-2BE3-4EAB-A217-C7410E956CC9}"/>
          </ac:spMkLst>
        </pc:spChg>
        <pc:spChg chg="add">
          <ac:chgData name="Lisa Page" userId="S::lisa.page@sjasd.ca::28506a91-16db-4141-a5a3-3c1324d46e73" providerId="AD" clId="Web-{5C8FEFD5-6A8D-FF8B-DBC2-5BF020CBF782}" dt="2020-12-14T15:25:39.422" v="801"/>
          <ac:spMkLst>
            <pc:docMk/>
            <pc:sldMk cId="3481650204" sldId="494"/>
            <ac:spMk id="16" creationId="{E9E4F31F-2D1A-4855-B619-60BBBB9B3ED7}"/>
          </ac:spMkLst>
        </pc:spChg>
        <pc:spChg chg="add">
          <ac:chgData name="Lisa Page" userId="S::lisa.page@sjasd.ca::28506a91-16db-4141-a5a3-3c1324d46e73" providerId="AD" clId="Web-{5C8FEFD5-6A8D-FF8B-DBC2-5BF020CBF782}" dt="2020-12-14T15:25:39.938" v="802"/>
          <ac:spMkLst>
            <pc:docMk/>
            <pc:sldMk cId="3481650204" sldId="494"/>
            <ac:spMk id="17" creationId="{CBBE4E8B-25CC-405B-AF8A-3C2CF51BBE77}"/>
          </ac:spMkLst>
        </pc:spChg>
        <pc:spChg chg="add">
          <ac:chgData name="Lisa Page" userId="S::lisa.page@sjasd.ca::28506a91-16db-4141-a5a3-3c1324d46e73" providerId="AD" clId="Web-{5C8FEFD5-6A8D-FF8B-DBC2-5BF020CBF782}" dt="2020-12-14T15:25:40.235" v="803"/>
          <ac:spMkLst>
            <pc:docMk/>
            <pc:sldMk cId="3481650204" sldId="494"/>
            <ac:spMk id="18" creationId="{EE5D1265-DCA0-4B35-B56A-9A20FBD5D05B}"/>
          </ac:spMkLst>
        </pc:spChg>
        <pc:spChg chg="add">
          <ac:chgData name="Lisa Page" userId="S::lisa.page@sjasd.ca::28506a91-16db-4141-a5a3-3c1324d46e73" providerId="AD" clId="Web-{5C8FEFD5-6A8D-FF8B-DBC2-5BF020CBF782}" dt="2020-12-14T15:25:40.469" v="804"/>
          <ac:spMkLst>
            <pc:docMk/>
            <pc:sldMk cId="3481650204" sldId="494"/>
            <ac:spMk id="19" creationId="{81086D1D-6864-4628-BF27-C4F8F4A46581}"/>
          </ac:spMkLst>
        </pc:spChg>
        <pc:spChg chg="add">
          <ac:chgData name="Lisa Page" userId="S::lisa.page@sjasd.ca::28506a91-16db-4141-a5a3-3c1324d46e73" providerId="AD" clId="Web-{5C8FEFD5-6A8D-FF8B-DBC2-5BF020CBF782}" dt="2020-12-14T15:25:40.719" v="805"/>
          <ac:spMkLst>
            <pc:docMk/>
            <pc:sldMk cId="3481650204" sldId="494"/>
            <ac:spMk id="20" creationId="{BA8E55C5-4AAB-4A81-8FE8-C9CCB4D9F183}"/>
          </ac:spMkLst>
        </pc:spChg>
        <pc:spChg chg="add">
          <ac:chgData name="Lisa Page" userId="S::lisa.page@sjasd.ca::28506a91-16db-4141-a5a3-3c1324d46e73" providerId="AD" clId="Web-{5C8FEFD5-6A8D-FF8B-DBC2-5BF020CBF782}" dt="2020-12-14T15:25:41.125" v="806"/>
          <ac:spMkLst>
            <pc:docMk/>
            <pc:sldMk cId="3481650204" sldId="494"/>
            <ac:spMk id="21" creationId="{D3CACBE2-4C7D-49F4-B048-D4B8747973B4}"/>
          </ac:spMkLst>
        </pc:spChg>
        <pc:spChg chg="add">
          <ac:chgData name="Lisa Page" userId="S::lisa.page@sjasd.ca::28506a91-16db-4141-a5a3-3c1324d46e73" providerId="AD" clId="Web-{5C8FEFD5-6A8D-FF8B-DBC2-5BF020CBF782}" dt="2020-12-14T15:27:43.414" v="820"/>
          <ac:spMkLst>
            <pc:docMk/>
            <pc:sldMk cId="3481650204" sldId="494"/>
            <ac:spMk id="24" creationId="{330F898C-6058-466C-9A9D-DADC791FB109}"/>
          </ac:spMkLst>
        </pc:spChg>
        <pc:spChg chg="add del">
          <ac:chgData name="Lisa Page" userId="S::lisa.page@sjasd.ca::28506a91-16db-4141-a5a3-3c1324d46e73" providerId="AD" clId="Web-{5C8FEFD5-6A8D-FF8B-DBC2-5BF020CBF782}" dt="2020-12-14T15:28:08.744" v="829"/>
          <ac:spMkLst>
            <pc:docMk/>
            <pc:sldMk cId="3481650204" sldId="494"/>
            <ac:spMk id="25" creationId="{67504A33-73DD-4513-A2C0-53069E2B9D04}"/>
          </ac:spMkLst>
        </pc:spChg>
        <pc:spChg chg="add del">
          <ac:chgData name="Lisa Page" userId="S::lisa.page@sjasd.ca::28506a91-16db-4141-a5a3-3c1324d46e73" providerId="AD" clId="Web-{5C8FEFD5-6A8D-FF8B-DBC2-5BF020CBF782}" dt="2020-12-14T15:28:08.744" v="828"/>
          <ac:spMkLst>
            <pc:docMk/>
            <pc:sldMk cId="3481650204" sldId="494"/>
            <ac:spMk id="26" creationId="{F409EBA3-4D0F-4A57-87FD-B3ED446F5104}"/>
          </ac:spMkLst>
        </pc:spChg>
        <pc:spChg chg="add del">
          <ac:chgData name="Lisa Page" userId="S::lisa.page@sjasd.ca::28506a91-16db-4141-a5a3-3c1324d46e73" providerId="AD" clId="Web-{5C8FEFD5-6A8D-FF8B-DBC2-5BF020CBF782}" dt="2020-12-14T15:28:08.744" v="827"/>
          <ac:spMkLst>
            <pc:docMk/>
            <pc:sldMk cId="3481650204" sldId="494"/>
            <ac:spMk id="28" creationId="{34EB90EC-E921-4162-B585-FF65FFD7B11A}"/>
          </ac:spMkLst>
        </pc:spChg>
        <pc:spChg chg="add">
          <ac:chgData name="Lisa Page" userId="S::lisa.page@sjasd.ca::28506a91-16db-4141-a5a3-3c1324d46e73" providerId="AD" clId="Web-{5C8FEFD5-6A8D-FF8B-DBC2-5BF020CBF782}" dt="2020-12-14T15:27:45.321" v="824"/>
          <ac:spMkLst>
            <pc:docMk/>
            <pc:sldMk cId="3481650204" sldId="494"/>
            <ac:spMk id="29" creationId="{98BCB682-F7F1-4FCE-A619-CBEF0AA8BE4A}"/>
          </ac:spMkLst>
        </pc:spChg>
        <pc:spChg chg="add">
          <ac:chgData name="Lisa Page" userId="S::lisa.page@sjasd.ca::28506a91-16db-4141-a5a3-3c1324d46e73" providerId="AD" clId="Web-{5C8FEFD5-6A8D-FF8B-DBC2-5BF020CBF782}" dt="2020-12-14T15:27:45.836" v="825"/>
          <ac:spMkLst>
            <pc:docMk/>
            <pc:sldMk cId="3481650204" sldId="494"/>
            <ac:spMk id="30" creationId="{E9161BAE-D47E-4730-8A6E-007CF3307967}"/>
          </ac:spMkLst>
        </pc:spChg>
        <pc:spChg chg="add">
          <ac:chgData name="Lisa Page" userId="S::lisa.page@sjasd.ca::28506a91-16db-4141-a5a3-3c1324d46e73" providerId="AD" clId="Web-{5C8FEFD5-6A8D-FF8B-DBC2-5BF020CBF782}" dt="2020-12-14T15:28:14.682" v="830"/>
          <ac:spMkLst>
            <pc:docMk/>
            <pc:sldMk cId="3481650204" sldId="494"/>
            <ac:spMk id="31" creationId="{3228C860-4E9E-4218-B0A1-EFB07DA71DD1}"/>
          </ac:spMkLst>
        </pc:spChg>
        <pc:spChg chg="add">
          <ac:chgData name="Lisa Page" userId="S::lisa.page@sjasd.ca::28506a91-16db-4141-a5a3-3c1324d46e73" providerId="AD" clId="Web-{5C8FEFD5-6A8D-FF8B-DBC2-5BF020CBF782}" dt="2020-12-14T15:28:15.135" v="831"/>
          <ac:spMkLst>
            <pc:docMk/>
            <pc:sldMk cId="3481650204" sldId="494"/>
            <ac:spMk id="32" creationId="{B7B01884-D0BF-4664-B5BD-5F5541B1756C}"/>
          </ac:spMkLst>
        </pc:spChg>
        <pc:spChg chg="add">
          <ac:chgData name="Lisa Page" userId="S::lisa.page@sjasd.ca::28506a91-16db-4141-a5a3-3c1324d46e73" providerId="AD" clId="Web-{5C8FEFD5-6A8D-FF8B-DBC2-5BF020CBF782}" dt="2020-12-14T15:28:15.698" v="832"/>
          <ac:spMkLst>
            <pc:docMk/>
            <pc:sldMk cId="3481650204" sldId="494"/>
            <ac:spMk id="33" creationId="{39C0622D-6F5E-4ADE-B726-F6969811ECD3}"/>
          </ac:spMkLst>
        </pc:spChg>
        <pc:spChg chg="add">
          <ac:chgData name="Lisa Page" userId="S::lisa.page@sjasd.ca::28506a91-16db-4141-a5a3-3c1324d46e73" providerId="AD" clId="Web-{5C8FEFD5-6A8D-FF8B-DBC2-5BF020CBF782}" dt="2020-12-14T15:28:15.963" v="833"/>
          <ac:spMkLst>
            <pc:docMk/>
            <pc:sldMk cId="3481650204" sldId="494"/>
            <ac:spMk id="34" creationId="{A8652808-2F62-4680-ADED-6C4DBF6051EF}"/>
          </ac:spMkLst>
        </pc:spChg>
        <pc:spChg chg="add">
          <ac:chgData name="Lisa Page" userId="S::lisa.page@sjasd.ca::28506a91-16db-4141-a5a3-3c1324d46e73" providerId="AD" clId="Web-{5C8FEFD5-6A8D-FF8B-DBC2-5BF020CBF782}" dt="2020-12-14T15:28:16.245" v="834"/>
          <ac:spMkLst>
            <pc:docMk/>
            <pc:sldMk cId="3481650204" sldId="494"/>
            <ac:spMk id="35" creationId="{2D6684C9-7A4C-4B0D-A17A-4DEA4F89DCD4}"/>
          </ac:spMkLst>
        </pc:spChg>
        <pc:grpChg chg="add del">
          <ac:chgData name="Lisa Page" userId="S::lisa.page@sjasd.ca::28506a91-16db-4141-a5a3-3c1324d46e73" providerId="AD" clId="Web-{5C8FEFD5-6A8D-FF8B-DBC2-5BF020CBF782}" dt="2020-12-14T15:26:42.661" v="809"/>
          <ac:grpSpMkLst>
            <pc:docMk/>
            <pc:sldMk cId="3481650204" sldId="494"/>
            <ac:grpSpMk id="8" creationId="{AC7560D7-01E5-4DFE-BBBF-9D357AEF632B}"/>
          </ac:grpSpMkLst>
        </pc:grpChg>
        <pc:grpChg chg="add mod">
          <ac:chgData name="Lisa Page" userId="S::lisa.page@sjasd.ca::28506a91-16db-4141-a5a3-3c1324d46e73" providerId="AD" clId="Web-{5C8FEFD5-6A8D-FF8B-DBC2-5BF020CBF782}" dt="2020-12-14T15:29:01.232" v="836" actId="1076"/>
          <ac:grpSpMkLst>
            <pc:docMk/>
            <pc:sldMk cId="3481650204" sldId="494"/>
            <ac:grpSpMk id="23" creationId="{29809425-69A0-461D-9F25-F6D4A26B5524}"/>
          </ac:grpSpMkLst>
        </pc:grpChg>
        <pc:picChg chg="del">
          <ac:chgData name="Lisa Page" userId="S::lisa.page@sjasd.ca::28506a91-16db-4141-a5a3-3c1324d46e73" providerId="AD" clId="Web-{5C8FEFD5-6A8D-FF8B-DBC2-5BF020CBF782}" dt="2020-12-14T15:23:26.430" v="788"/>
          <ac:picMkLst>
            <pc:docMk/>
            <pc:sldMk cId="3481650204" sldId="494"/>
            <ac:picMk id="2" creationId="{DAC0545D-D1CF-41EE-983D-B88A6F452F8B}"/>
          </ac:picMkLst>
        </pc:picChg>
      </pc:sldChg>
    </pc:docChg>
  </pc:docChgLst>
  <pc:docChgLst>
    <pc:chgData name="Lisa Page" userId="S::lisa.page@sjasd.ca::28506a91-16db-4141-a5a3-3c1324d46e73" providerId="AD" clId="Web-{2A1B022E-8C49-7C9F-5B19-00EFA9A3F1EB}"/>
    <pc:docChg chg="addSld delSld modSld">
      <pc:chgData name="Lisa Page" userId="S::lisa.page@sjasd.ca::28506a91-16db-4141-a5a3-3c1324d46e73" providerId="AD" clId="Web-{2A1B022E-8C49-7C9F-5B19-00EFA9A3F1EB}" dt="2020-12-13T19:47:36.904" v="822" actId="1076"/>
      <pc:docMkLst>
        <pc:docMk/>
      </pc:docMkLst>
      <pc:sldChg chg="modSp">
        <pc:chgData name="Lisa Page" userId="S::lisa.page@sjasd.ca::28506a91-16db-4141-a5a3-3c1324d46e73" providerId="AD" clId="Web-{2A1B022E-8C49-7C9F-5B19-00EFA9A3F1EB}" dt="2020-12-13T19:47:36.904" v="822" actId="1076"/>
        <pc:sldMkLst>
          <pc:docMk/>
          <pc:sldMk cId="979660028" sldId="301"/>
        </pc:sldMkLst>
        <pc:spChg chg="mod">
          <ac:chgData name="Lisa Page" userId="S::lisa.page@sjasd.ca::28506a91-16db-4141-a5a3-3c1324d46e73" providerId="AD" clId="Web-{2A1B022E-8C49-7C9F-5B19-00EFA9A3F1EB}" dt="2020-12-13T19:47:36.904" v="822" actId="1076"/>
          <ac:spMkLst>
            <pc:docMk/>
            <pc:sldMk cId="979660028" sldId="301"/>
            <ac:spMk id="3" creationId="{E847D15C-B192-497A-9B34-5A7AB334AA38}"/>
          </ac:spMkLst>
        </pc:spChg>
      </pc:sldChg>
      <pc:sldChg chg="modSp">
        <pc:chgData name="Lisa Page" userId="S::lisa.page@sjasd.ca::28506a91-16db-4141-a5a3-3c1324d46e73" providerId="AD" clId="Web-{2A1B022E-8C49-7C9F-5B19-00EFA9A3F1EB}" dt="2020-12-13T19:45:01.372" v="819" actId="1076"/>
        <pc:sldMkLst>
          <pc:docMk/>
          <pc:sldMk cId="3855340081" sldId="385"/>
        </pc:sldMkLst>
        <pc:spChg chg="mod">
          <ac:chgData name="Lisa Page" userId="S::lisa.page@sjasd.ca::28506a91-16db-4141-a5a3-3c1324d46e73" providerId="AD" clId="Web-{2A1B022E-8C49-7C9F-5B19-00EFA9A3F1EB}" dt="2020-12-13T19:45:01.372" v="819" actId="1076"/>
          <ac:spMkLst>
            <pc:docMk/>
            <pc:sldMk cId="3855340081" sldId="385"/>
            <ac:spMk id="2" creationId="{106E118B-8C9B-4180-988F-BF47AF4276DA}"/>
          </ac:spMkLst>
        </pc:spChg>
        <pc:spChg chg="mod">
          <ac:chgData name="Lisa Page" userId="S::lisa.page@sjasd.ca::28506a91-16db-4141-a5a3-3c1324d46e73" providerId="AD" clId="Web-{2A1B022E-8C49-7C9F-5B19-00EFA9A3F1EB}" dt="2020-12-13T19:41:45.683" v="655" actId="20577"/>
          <ac:spMkLst>
            <pc:docMk/>
            <pc:sldMk cId="3855340081" sldId="385"/>
            <ac:spMk id="4" creationId="{964687BA-F7A8-4DFC-93E2-AA1332D49B41}"/>
          </ac:spMkLst>
        </pc:spChg>
      </pc:sldChg>
      <pc:sldChg chg="del">
        <pc:chgData name="Lisa Page" userId="S::lisa.page@sjasd.ca::28506a91-16db-4141-a5a3-3c1324d46e73" providerId="AD" clId="Web-{2A1B022E-8C49-7C9F-5B19-00EFA9A3F1EB}" dt="2020-12-13T19:45:04.997" v="820"/>
        <pc:sldMkLst>
          <pc:docMk/>
          <pc:sldMk cId="1732793989" sldId="386"/>
        </pc:sldMkLst>
      </pc:sldChg>
      <pc:sldChg chg="addSp delSp modSp modNotes">
        <pc:chgData name="Lisa Page" userId="S::lisa.page@sjasd.ca::28506a91-16db-4141-a5a3-3c1324d46e73" providerId="AD" clId="Web-{2A1B022E-8C49-7C9F-5B19-00EFA9A3F1EB}" dt="2020-12-13T19:39:14.026" v="392"/>
        <pc:sldMkLst>
          <pc:docMk/>
          <pc:sldMk cId="1914682834" sldId="387"/>
        </pc:sldMkLst>
        <pc:spChg chg="mod">
          <ac:chgData name="Lisa Page" userId="S::lisa.page@sjasd.ca::28506a91-16db-4141-a5a3-3c1324d46e73" providerId="AD" clId="Web-{2A1B022E-8C49-7C9F-5B19-00EFA9A3F1EB}" dt="2020-12-13T19:25:26.286" v="146"/>
          <ac:spMkLst>
            <pc:docMk/>
            <pc:sldMk cId="1914682834" sldId="387"/>
            <ac:spMk id="3" creationId="{BFA02294-7002-6347-BD03-F6D435E893BC}"/>
          </ac:spMkLst>
        </pc:spChg>
        <pc:spChg chg="add del">
          <ac:chgData name="Lisa Page" userId="S::lisa.page@sjasd.ca::28506a91-16db-4141-a5a3-3c1324d46e73" providerId="AD" clId="Web-{2A1B022E-8C49-7C9F-5B19-00EFA9A3F1EB}" dt="2020-12-13T19:25:37.333" v="150"/>
          <ac:spMkLst>
            <pc:docMk/>
            <pc:sldMk cId="1914682834" sldId="387"/>
            <ac:spMk id="4" creationId="{FF5B4952-32FA-45EC-BD39-360BFA96E13A}"/>
          </ac:spMkLst>
        </pc:spChg>
        <pc:spChg chg="del">
          <ac:chgData name="Lisa Page" userId="S::lisa.page@sjasd.ca::28506a91-16db-4141-a5a3-3c1324d46e73" providerId="AD" clId="Web-{2A1B022E-8C49-7C9F-5B19-00EFA9A3F1EB}" dt="2020-12-13T19:24:14.504" v="118"/>
          <ac:spMkLst>
            <pc:docMk/>
            <pc:sldMk cId="1914682834" sldId="387"/>
            <ac:spMk id="5" creationId="{B87AF484-7ED6-45FF-864D-9D42A750A38A}"/>
          </ac:spMkLst>
        </pc:spChg>
        <pc:spChg chg="del">
          <ac:chgData name="Lisa Page" userId="S::lisa.page@sjasd.ca::28506a91-16db-4141-a5a3-3c1324d46e73" providerId="AD" clId="Web-{2A1B022E-8C49-7C9F-5B19-00EFA9A3F1EB}" dt="2020-12-13T19:24:19.426" v="124"/>
          <ac:spMkLst>
            <pc:docMk/>
            <pc:sldMk cId="1914682834" sldId="387"/>
            <ac:spMk id="6" creationId="{22244048-8BD8-4A46-A04D-AF76153F1B59}"/>
          </ac:spMkLst>
        </pc:spChg>
        <pc:spChg chg="del">
          <ac:chgData name="Lisa Page" userId="S::lisa.page@sjasd.ca::28506a91-16db-4141-a5a3-3c1324d46e73" providerId="AD" clId="Web-{2A1B022E-8C49-7C9F-5B19-00EFA9A3F1EB}" dt="2020-12-13T19:24:18.051" v="123"/>
          <ac:spMkLst>
            <pc:docMk/>
            <pc:sldMk cId="1914682834" sldId="387"/>
            <ac:spMk id="7" creationId="{3E096D8A-C975-4868-B764-6FC332C69486}"/>
          </ac:spMkLst>
        </pc:spChg>
        <pc:spChg chg="add del mod">
          <ac:chgData name="Lisa Page" userId="S::lisa.page@sjasd.ca::28506a91-16db-4141-a5a3-3c1324d46e73" providerId="AD" clId="Web-{2A1B022E-8C49-7C9F-5B19-00EFA9A3F1EB}" dt="2020-12-13T19:25:46.114" v="153"/>
          <ac:spMkLst>
            <pc:docMk/>
            <pc:sldMk cId="1914682834" sldId="387"/>
            <ac:spMk id="8" creationId="{97FD714F-D395-4493-96CB-6CFDEBBF4079}"/>
          </ac:spMkLst>
        </pc:spChg>
        <pc:spChg chg="add mod">
          <ac:chgData name="Lisa Page" userId="S::lisa.page@sjasd.ca::28506a91-16db-4141-a5a3-3c1324d46e73" providerId="AD" clId="Web-{2A1B022E-8C49-7C9F-5B19-00EFA9A3F1EB}" dt="2020-12-13T19:26:20.599" v="180" actId="20577"/>
          <ac:spMkLst>
            <pc:docMk/>
            <pc:sldMk cId="1914682834" sldId="387"/>
            <ac:spMk id="10" creationId="{4769125A-69C7-45F6-AD35-5C1E3FCB315C}"/>
          </ac:spMkLst>
        </pc:spChg>
        <pc:spChg chg="del mod">
          <ac:chgData name="Lisa Page" userId="S::lisa.page@sjasd.ca::28506a91-16db-4141-a5a3-3c1324d46e73" providerId="AD" clId="Web-{2A1B022E-8C49-7C9F-5B19-00EFA9A3F1EB}" dt="2020-12-13T19:24:16.551" v="122"/>
          <ac:spMkLst>
            <pc:docMk/>
            <pc:sldMk cId="1914682834" sldId="387"/>
            <ac:spMk id="11" creationId="{63B9ADBD-A29A-45C0-89FB-6B6A1623CDE3}"/>
          </ac:spMkLst>
        </pc:spChg>
        <pc:spChg chg="add mod">
          <ac:chgData name="Lisa Page" userId="S::lisa.page@sjasd.ca::28506a91-16db-4141-a5a3-3c1324d46e73" providerId="AD" clId="Web-{2A1B022E-8C49-7C9F-5B19-00EFA9A3F1EB}" dt="2020-12-13T19:28:42.397" v="318" actId="20577"/>
          <ac:spMkLst>
            <pc:docMk/>
            <pc:sldMk cId="1914682834" sldId="387"/>
            <ac:spMk id="12" creationId="{42AA01F0-2C3E-4A63-BDE8-47890779E517}"/>
          </ac:spMkLst>
        </pc:spChg>
        <pc:spChg chg="add mod">
          <ac:chgData name="Lisa Page" userId="S::lisa.page@sjasd.ca::28506a91-16db-4141-a5a3-3c1324d46e73" providerId="AD" clId="Web-{2A1B022E-8C49-7C9F-5B19-00EFA9A3F1EB}" dt="2020-12-13T19:28:55.537" v="324" actId="1076"/>
          <ac:spMkLst>
            <pc:docMk/>
            <pc:sldMk cId="1914682834" sldId="387"/>
            <ac:spMk id="14" creationId="{9477BA1F-7F95-4426-9984-A5B881626650}"/>
          </ac:spMkLst>
        </pc:spChg>
        <pc:spChg chg="mod">
          <ac:chgData name="Lisa Page" userId="S::lisa.page@sjasd.ca::28506a91-16db-4141-a5a3-3c1324d46e73" providerId="AD" clId="Web-{2A1B022E-8C49-7C9F-5B19-00EFA9A3F1EB}" dt="2020-12-13T19:25:28.942" v="148"/>
          <ac:spMkLst>
            <pc:docMk/>
            <pc:sldMk cId="1914682834" sldId="387"/>
            <ac:spMk id="22" creationId="{5426E6A3-570D-9245-B1C4-C4CA4683A894}"/>
          </ac:spMkLst>
        </pc:spChg>
        <pc:picChg chg="del">
          <ac:chgData name="Lisa Page" userId="S::lisa.page@sjasd.ca::28506a91-16db-4141-a5a3-3c1324d46e73" providerId="AD" clId="Web-{2A1B022E-8C49-7C9F-5B19-00EFA9A3F1EB}" dt="2020-12-13T19:24:10.489" v="114"/>
          <ac:picMkLst>
            <pc:docMk/>
            <pc:sldMk cId="1914682834" sldId="387"/>
            <ac:picMk id="2" creationId="{DC3115B8-0D33-412B-A8AA-58A1B4F0A424}"/>
          </ac:picMkLst>
        </pc:picChg>
        <pc:picChg chg="del">
          <ac:chgData name="Lisa Page" userId="S::lisa.page@sjasd.ca::28506a91-16db-4141-a5a3-3c1324d46e73" providerId="AD" clId="Web-{2A1B022E-8C49-7C9F-5B19-00EFA9A3F1EB}" dt="2020-12-13T19:24:20.582" v="125"/>
          <ac:picMkLst>
            <pc:docMk/>
            <pc:sldMk cId="1914682834" sldId="387"/>
            <ac:picMk id="9" creationId="{23AB6F0A-4A03-4B8A-8E4D-E02964BFF517}"/>
          </ac:picMkLst>
        </pc:picChg>
        <pc:picChg chg="add mod">
          <ac:chgData name="Lisa Page" userId="S::lisa.page@sjasd.ca::28506a91-16db-4141-a5a3-3c1324d46e73" providerId="AD" clId="Web-{2A1B022E-8C49-7C9F-5B19-00EFA9A3F1EB}" dt="2020-12-13T19:27:00.193" v="189" actId="1076"/>
          <ac:picMkLst>
            <pc:docMk/>
            <pc:sldMk cId="1914682834" sldId="387"/>
            <ac:picMk id="13" creationId="{A409AD6E-794D-4C53-AAFB-FE771EA9BA57}"/>
          </ac:picMkLst>
        </pc:picChg>
        <pc:picChg chg="add del mod">
          <ac:chgData name="Lisa Page" userId="S::lisa.page@sjasd.ca::28506a91-16db-4141-a5a3-3c1324d46e73" providerId="AD" clId="Web-{2A1B022E-8C49-7C9F-5B19-00EFA9A3F1EB}" dt="2020-12-13T19:30:34.397" v="335"/>
          <ac:picMkLst>
            <pc:docMk/>
            <pc:sldMk cId="1914682834" sldId="387"/>
            <ac:picMk id="15" creationId="{B50AE8AD-C45C-46FF-A2E2-76430DE0A2F1}"/>
          </ac:picMkLst>
        </pc:picChg>
        <pc:picChg chg="add del mod">
          <ac:chgData name="Lisa Page" userId="S::lisa.page@sjasd.ca::28506a91-16db-4141-a5a3-3c1324d46e73" providerId="AD" clId="Web-{2A1B022E-8C49-7C9F-5B19-00EFA9A3F1EB}" dt="2020-12-13T19:34:51.633" v="362"/>
          <ac:picMkLst>
            <pc:docMk/>
            <pc:sldMk cId="1914682834" sldId="387"/>
            <ac:picMk id="16" creationId="{A91733C5-E754-4A30-B77D-45677DFC4651}"/>
          </ac:picMkLst>
        </pc:picChg>
        <pc:picChg chg="add del mod">
          <ac:chgData name="Lisa Page" userId="S::lisa.page@sjasd.ca::28506a91-16db-4141-a5a3-3c1324d46e73" providerId="AD" clId="Web-{2A1B022E-8C49-7C9F-5B19-00EFA9A3F1EB}" dt="2020-12-13T19:34:37.040" v="356"/>
          <ac:picMkLst>
            <pc:docMk/>
            <pc:sldMk cId="1914682834" sldId="387"/>
            <ac:picMk id="17" creationId="{FBCB5B47-AD56-45D9-896B-D1D4ACD57307}"/>
          </ac:picMkLst>
        </pc:picChg>
        <pc:picChg chg="add del mod">
          <ac:chgData name="Lisa Page" userId="S::lisa.page@sjasd.ca::28506a91-16db-4141-a5a3-3c1324d46e73" providerId="AD" clId="Web-{2A1B022E-8C49-7C9F-5B19-00EFA9A3F1EB}" dt="2020-12-13T19:35:07.180" v="373"/>
          <ac:picMkLst>
            <pc:docMk/>
            <pc:sldMk cId="1914682834" sldId="387"/>
            <ac:picMk id="18" creationId="{DD7F477D-7D0B-4253-A841-19E2366AA9B0}"/>
          </ac:picMkLst>
        </pc:picChg>
        <pc:picChg chg="add mod">
          <ac:chgData name="Lisa Page" userId="S::lisa.page@sjasd.ca::28506a91-16db-4141-a5a3-3c1324d46e73" providerId="AD" clId="Web-{2A1B022E-8C49-7C9F-5B19-00EFA9A3F1EB}" dt="2020-12-13T19:35:57.821" v="381" actId="1076"/>
          <ac:picMkLst>
            <pc:docMk/>
            <pc:sldMk cId="1914682834" sldId="387"/>
            <ac:picMk id="19" creationId="{22867E44-53E1-4FD2-B5B4-FE65F3DAFB84}"/>
          </ac:picMkLst>
        </pc:picChg>
        <pc:picChg chg="add mod">
          <ac:chgData name="Lisa Page" userId="S::lisa.page@sjasd.ca::28506a91-16db-4141-a5a3-3c1324d46e73" providerId="AD" clId="Web-{2A1B022E-8C49-7C9F-5B19-00EFA9A3F1EB}" dt="2020-12-13T19:38:54.010" v="388" actId="1076"/>
          <ac:picMkLst>
            <pc:docMk/>
            <pc:sldMk cId="1914682834" sldId="387"/>
            <ac:picMk id="20" creationId="{F8CA7FA6-1AA8-4EC5-BCB4-548E6108B521}"/>
          </ac:picMkLst>
        </pc:picChg>
      </pc:sldChg>
      <pc:sldChg chg="modSp">
        <pc:chgData name="Lisa Page" userId="S::lisa.page@sjasd.ca::28506a91-16db-4141-a5a3-3c1324d46e73" providerId="AD" clId="Web-{2A1B022E-8C49-7C9F-5B19-00EFA9A3F1EB}" dt="2020-12-13T19:45:14.950" v="821"/>
        <pc:sldMkLst>
          <pc:docMk/>
          <pc:sldMk cId="3011996150" sldId="388"/>
        </pc:sldMkLst>
        <pc:spChg chg="mod">
          <ac:chgData name="Lisa Page" userId="S::lisa.page@sjasd.ca::28506a91-16db-4141-a5a3-3c1324d46e73" providerId="AD" clId="Web-{2A1B022E-8C49-7C9F-5B19-00EFA9A3F1EB}" dt="2020-12-13T19:45:14.950" v="821"/>
          <ac:spMkLst>
            <pc:docMk/>
            <pc:sldMk cId="3011996150" sldId="388"/>
            <ac:spMk id="3" creationId="{BFA02294-7002-6347-BD03-F6D435E893BC}"/>
          </ac:spMkLst>
        </pc:spChg>
      </pc:sldChg>
      <pc:sldChg chg="modSp">
        <pc:chgData name="Lisa Page" userId="S::lisa.page@sjasd.ca::28506a91-16db-4141-a5a3-3c1324d46e73" providerId="AD" clId="Web-{2A1B022E-8C49-7C9F-5B19-00EFA9A3F1EB}" dt="2020-12-13T19:15:24.907" v="113"/>
        <pc:sldMkLst>
          <pc:docMk/>
          <pc:sldMk cId="2741898324" sldId="401"/>
        </pc:sldMkLst>
        <pc:spChg chg="mod">
          <ac:chgData name="Lisa Page" userId="S::lisa.page@sjasd.ca::28506a91-16db-4141-a5a3-3c1324d46e73" providerId="AD" clId="Web-{2A1B022E-8C49-7C9F-5B19-00EFA9A3F1EB}" dt="2020-12-13T19:15:24.907" v="113"/>
          <ac:spMkLst>
            <pc:docMk/>
            <pc:sldMk cId="2741898324" sldId="401"/>
            <ac:spMk id="22" creationId="{5426E6A3-570D-9245-B1C4-C4CA4683A894}"/>
          </ac:spMkLst>
        </pc:spChg>
      </pc:sldChg>
      <pc:sldChg chg="addSp delSp modSp">
        <pc:chgData name="Lisa Page" userId="S::lisa.page@sjasd.ca::28506a91-16db-4141-a5a3-3c1324d46e73" providerId="AD" clId="Web-{2A1B022E-8C49-7C9F-5B19-00EFA9A3F1EB}" dt="2020-12-13T19:25:17.317" v="145"/>
        <pc:sldMkLst>
          <pc:docMk/>
          <pc:sldMk cId="1128682851" sldId="403"/>
        </pc:sldMkLst>
        <pc:spChg chg="mod">
          <ac:chgData name="Lisa Page" userId="S::lisa.page@sjasd.ca::28506a91-16db-4141-a5a3-3c1324d46e73" providerId="AD" clId="Web-{2A1B022E-8C49-7C9F-5B19-00EFA9A3F1EB}" dt="2020-12-13T19:13:57.375" v="87" actId="1076"/>
          <ac:spMkLst>
            <pc:docMk/>
            <pc:sldMk cId="1128682851" sldId="403"/>
            <ac:spMk id="4" creationId="{F3857C70-6F07-3A4E-91D0-3B2F2CA78D55}"/>
          </ac:spMkLst>
        </pc:spChg>
        <pc:spChg chg="mod">
          <ac:chgData name="Lisa Page" userId="S::lisa.page@sjasd.ca::28506a91-16db-4141-a5a3-3c1324d46e73" providerId="AD" clId="Web-{2A1B022E-8C49-7C9F-5B19-00EFA9A3F1EB}" dt="2020-12-13T19:24:59.067" v="140"/>
          <ac:spMkLst>
            <pc:docMk/>
            <pc:sldMk cId="1128682851" sldId="403"/>
            <ac:spMk id="8" creationId="{8D12EEB7-66C1-4EB6-8F65-8FE9D2409436}"/>
          </ac:spMkLst>
        </pc:spChg>
        <pc:spChg chg="mod">
          <ac:chgData name="Lisa Page" userId="S::lisa.page@sjasd.ca::28506a91-16db-4141-a5a3-3c1324d46e73" providerId="AD" clId="Web-{2A1B022E-8C49-7C9F-5B19-00EFA9A3F1EB}" dt="2020-12-13T19:25:17.317" v="145"/>
          <ac:spMkLst>
            <pc:docMk/>
            <pc:sldMk cId="1128682851" sldId="403"/>
            <ac:spMk id="15" creationId="{1E2A18AE-F6CC-6441-99BF-C85193C54F40}"/>
          </ac:spMkLst>
        </pc:spChg>
        <pc:spChg chg="mod">
          <ac:chgData name="Lisa Page" userId="S::lisa.page@sjasd.ca::28506a91-16db-4141-a5a3-3c1324d46e73" providerId="AD" clId="Web-{2A1B022E-8C49-7C9F-5B19-00EFA9A3F1EB}" dt="2020-12-13T19:25:15.098" v="144"/>
          <ac:spMkLst>
            <pc:docMk/>
            <pc:sldMk cId="1128682851" sldId="403"/>
            <ac:spMk id="21" creationId="{6A29DAF6-3D2E-0B46-938E-DF6463C6D40D}"/>
          </ac:spMkLst>
        </pc:spChg>
        <pc:spChg chg="mod">
          <ac:chgData name="Lisa Page" userId="S::lisa.page@sjasd.ca::28506a91-16db-4141-a5a3-3c1324d46e73" providerId="AD" clId="Web-{2A1B022E-8C49-7C9F-5B19-00EFA9A3F1EB}" dt="2020-12-13T19:25:06.786" v="142" actId="14100"/>
          <ac:spMkLst>
            <pc:docMk/>
            <pc:sldMk cId="1128682851" sldId="403"/>
            <ac:spMk id="25" creationId="{62EDEC50-F855-4440-93BA-0165CC3378A1}"/>
          </ac:spMkLst>
        </pc:spChg>
        <pc:picChg chg="add mod">
          <ac:chgData name="Lisa Page" userId="S::lisa.page@sjasd.ca::28506a91-16db-4141-a5a3-3c1324d46e73" providerId="AD" clId="Web-{2A1B022E-8C49-7C9F-5B19-00EFA9A3F1EB}" dt="2020-12-13T19:13:55.422" v="86" actId="1076"/>
          <ac:picMkLst>
            <pc:docMk/>
            <pc:sldMk cId="1128682851" sldId="403"/>
            <ac:picMk id="5" creationId="{A343FF8F-F020-455A-AD4D-CAF695DB316B}"/>
          </ac:picMkLst>
        </pc:picChg>
        <pc:picChg chg="del mod">
          <ac:chgData name="Lisa Page" userId="S::lisa.page@sjasd.ca::28506a91-16db-4141-a5a3-3c1324d46e73" providerId="AD" clId="Web-{2A1B022E-8C49-7C9F-5B19-00EFA9A3F1EB}" dt="2020-12-13T19:13:36.094" v="65"/>
          <ac:picMkLst>
            <pc:docMk/>
            <pc:sldMk cId="1128682851" sldId="403"/>
            <ac:picMk id="12" creationId="{7AB149D2-8C24-436A-8E31-74910649E96F}"/>
          </ac:picMkLst>
        </pc:picChg>
      </pc:sldChg>
      <pc:sldChg chg="addSp delSp modSp modNotes">
        <pc:chgData name="Lisa Page" userId="S::lisa.page@sjasd.ca::28506a91-16db-4141-a5a3-3c1324d46e73" providerId="AD" clId="Web-{2A1B022E-8C49-7C9F-5B19-00EFA9A3F1EB}" dt="2020-12-13T19:42:30.215" v="693" actId="14100"/>
        <pc:sldMkLst>
          <pc:docMk/>
          <pc:sldMk cId="94966749" sldId="409"/>
        </pc:sldMkLst>
        <pc:spChg chg="mod">
          <ac:chgData name="Lisa Page" userId="S::lisa.page@sjasd.ca::28506a91-16db-4141-a5a3-3c1324d46e73" providerId="AD" clId="Web-{2A1B022E-8C49-7C9F-5B19-00EFA9A3F1EB}" dt="2020-12-13T19:15:02.032" v="107"/>
          <ac:spMkLst>
            <pc:docMk/>
            <pc:sldMk cId="94966749" sldId="409"/>
            <ac:spMk id="3" creationId="{BFA02294-7002-6347-BD03-F6D435E893BC}"/>
          </ac:spMkLst>
        </pc:spChg>
        <pc:spChg chg="add mod">
          <ac:chgData name="Lisa Page" userId="S::lisa.page@sjasd.ca::28506a91-16db-4141-a5a3-3c1324d46e73" providerId="AD" clId="Web-{2A1B022E-8C49-7C9F-5B19-00EFA9A3F1EB}" dt="2020-12-13T19:42:30.215" v="693" actId="14100"/>
          <ac:spMkLst>
            <pc:docMk/>
            <pc:sldMk cId="94966749" sldId="409"/>
            <ac:spMk id="5" creationId="{19992448-AC24-4AE6-8402-7FFA0279CD42}"/>
          </ac:spMkLst>
        </pc:spChg>
        <pc:spChg chg="mod">
          <ac:chgData name="Lisa Page" userId="S::lisa.page@sjasd.ca::28506a91-16db-4141-a5a3-3c1324d46e73" providerId="AD" clId="Web-{2A1B022E-8C49-7C9F-5B19-00EFA9A3F1EB}" dt="2020-12-13T19:15:08.016" v="108"/>
          <ac:spMkLst>
            <pc:docMk/>
            <pc:sldMk cId="94966749" sldId="409"/>
            <ac:spMk id="22" creationId="{5426E6A3-570D-9245-B1C4-C4CA4683A894}"/>
          </ac:spMkLst>
        </pc:spChg>
        <pc:picChg chg="add mod">
          <ac:chgData name="Lisa Page" userId="S::lisa.page@sjasd.ca::28506a91-16db-4141-a5a3-3c1324d46e73" providerId="AD" clId="Web-{2A1B022E-8C49-7C9F-5B19-00EFA9A3F1EB}" dt="2020-12-13T19:12:25.124" v="5" actId="1076"/>
          <ac:picMkLst>
            <pc:docMk/>
            <pc:sldMk cId="94966749" sldId="409"/>
            <ac:picMk id="2" creationId="{03258530-286E-4D68-A6F3-E6D2546DB580}"/>
          </ac:picMkLst>
        </pc:picChg>
        <pc:picChg chg="del">
          <ac:chgData name="Lisa Page" userId="S::lisa.page@sjasd.ca::28506a91-16db-4141-a5a3-3c1324d46e73" providerId="AD" clId="Web-{2A1B022E-8C49-7C9F-5B19-00EFA9A3F1EB}" dt="2020-12-13T19:12:18.265" v="0"/>
          <ac:picMkLst>
            <pc:docMk/>
            <pc:sldMk cId="94966749" sldId="409"/>
            <ac:picMk id="4" creationId="{902E3C8F-613C-4CC0-BC3F-21B0FAB7088F}"/>
          </ac:picMkLst>
        </pc:picChg>
      </pc:sldChg>
      <pc:sldChg chg="del">
        <pc:chgData name="Lisa Page" userId="S::lisa.page@sjasd.ca::28506a91-16db-4141-a5a3-3c1324d46e73" providerId="AD" clId="Web-{2A1B022E-8C49-7C9F-5B19-00EFA9A3F1EB}" dt="2020-12-13T19:14:45.563" v="105"/>
        <pc:sldMkLst>
          <pc:docMk/>
          <pc:sldMk cId="3910940436" sldId="449"/>
        </pc:sldMkLst>
      </pc:sldChg>
      <pc:sldChg chg="addSp modSp add replId modNotes">
        <pc:chgData name="Lisa Page" userId="S::lisa.page@sjasd.ca::28506a91-16db-4141-a5a3-3c1324d46e73" providerId="AD" clId="Web-{2A1B022E-8C49-7C9F-5B19-00EFA9A3F1EB}" dt="2020-12-13T19:43:53.262" v="740" actId="20577"/>
        <pc:sldMkLst>
          <pc:docMk/>
          <pc:sldMk cId="3928933152" sldId="483"/>
        </pc:sldMkLst>
        <pc:spChg chg="mod">
          <ac:chgData name="Lisa Page" userId="S::lisa.page@sjasd.ca::28506a91-16db-4141-a5a3-3c1324d46e73" providerId="AD" clId="Web-{2A1B022E-8C49-7C9F-5B19-00EFA9A3F1EB}" dt="2020-12-13T19:15:17.610" v="111"/>
          <ac:spMkLst>
            <pc:docMk/>
            <pc:sldMk cId="3928933152" sldId="483"/>
            <ac:spMk id="3" creationId="{BFA02294-7002-6347-BD03-F6D435E893BC}"/>
          </ac:spMkLst>
        </pc:spChg>
        <pc:spChg chg="mod">
          <ac:chgData name="Lisa Page" userId="S::lisa.page@sjasd.ca::28506a91-16db-4141-a5a3-3c1324d46e73" providerId="AD" clId="Web-{2A1B022E-8C49-7C9F-5B19-00EFA9A3F1EB}" dt="2020-12-13T19:43:16.215" v="718" actId="1076"/>
          <ac:spMkLst>
            <pc:docMk/>
            <pc:sldMk cId="3928933152" sldId="483"/>
            <ac:spMk id="5" creationId="{19992448-AC24-4AE6-8402-7FFA0279CD42}"/>
          </ac:spMkLst>
        </pc:spChg>
        <pc:spChg chg="add mod">
          <ac:chgData name="Lisa Page" userId="S::lisa.page@sjasd.ca::28506a91-16db-4141-a5a3-3c1324d46e73" providerId="AD" clId="Web-{2A1B022E-8C49-7C9F-5B19-00EFA9A3F1EB}" dt="2020-12-13T19:43:53.262" v="740" actId="20577"/>
          <ac:spMkLst>
            <pc:docMk/>
            <pc:sldMk cId="3928933152" sldId="483"/>
            <ac:spMk id="7" creationId="{7D9D259C-187D-4946-963A-44A3500124CE}"/>
          </ac:spMkLst>
        </pc:spChg>
        <pc:spChg chg="mod">
          <ac:chgData name="Lisa Page" userId="S::lisa.page@sjasd.ca::28506a91-16db-4141-a5a3-3c1324d46e73" providerId="AD" clId="Web-{2A1B022E-8C49-7C9F-5B19-00EFA9A3F1EB}" dt="2020-12-13T19:15:14.001" v="110"/>
          <ac:spMkLst>
            <pc:docMk/>
            <pc:sldMk cId="3928933152" sldId="483"/>
            <ac:spMk id="22" creationId="{5426E6A3-570D-9245-B1C4-C4CA4683A894}"/>
          </ac:spMkLst>
        </pc:spChg>
        <pc:picChg chg="mod">
          <ac:chgData name="Lisa Page" userId="S::lisa.page@sjasd.ca::28506a91-16db-4141-a5a3-3c1324d46e73" providerId="AD" clId="Web-{2A1B022E-8C49-7C9F-5B19-00EFA9A3F1EB}" dt="2020-12-13T19:42:47.996" v="702" actId="1076"/>
          <ac:picMkLst>
            <pc:docMk/>
            <pc:sldMk cId="3928933152" sldId="483"/>
            <ac:picMk id="2" creationId="{03258530-286E-4D68-A6F3-E6D2546DB580}"/>
          </ac:picMkLst>
        </pc:picChg>
      </pc:sldChg>
      <pc:sldChg chg="delSp modSp add replId">
        <pc:chgData name="Lisa Page" userId="S::lisa.page@sjasd.ca::28506a91-16db-4141-a5a3-3c1324d46e73" providerId="AD" clId="Web-{2A1B022E-8C49-7C9F-5B19-00EFA9A3F1EB}" dt="2020-12-13T19:41:24.855" v="641" actId="20577"/>
        <pc:sldMkLst>
          <pc:docMk/>
          <pc:sldMk cId="3948146783" sldId="484"/>
        </pc:sldMkLst>
        <pc:spChg chg="mod">
          <ac:chgData name="Lisa Page" userId="S::lisa.page@sjasd.ca::28506a91-16db-4141-a5a3-3c1324d46e73" providerId="AD" clId="Web-{2A1B022E-8C49-7C9F-5B19-00EFA9A3F1EB}" dt="2020-12-13T19:41:24.855" v="641" actId="20577"/>
          <ac:spMkLst>
            <pc:docMk/>
            <pc:sldMk cId="3948146783" sldId="484"/>
            <ac:spMk id="12" creationId="{42AA01F0-2C3E-4A63-BDE8-47890779E517}"/>
          </ac:spMkLst>
        </pc:spChg>
        <pc:spChg chg="del mod">
          <ac:chgData name="Lisa Page" userId="S::lisa.page@sjasd.ca::28506a91-16db-4141-a5a3-3c1324d46e73" providerId="AD" clId="Web-{2A1B022E-8C49-7C9F-5B19-00EFA9A3F1EB}" dt="2020-12-13T19:40:17.417" v="492"/>
          <ac:spMkLst>
            <pc:docMk/>
            <pc:sldMk cId="3948146783" sldId="484"/>
            <ac:spMk id="14" creationId="{9477BA1F-7F95-4426-9984-A5B881626650}"/>
          </ac:spMkLst>
        </pc:spChg>
      </pc:sldChg>
    </pc:docChg>
  </pc:docChgLst>
  <pc:docChgLst>
    <pc:chgData name="Lisa Page" userId="S::lisa.page@sjasd.ca::28506a91-16db-4141-a5a3-3c1324d46e73" providerId="AD" clId="Web-{ABDA8EE4-AA49-9D60-CBF5-105DBE0C1541}"/>
    <pc:docChg chg="addSld delSld modSld">
      <pc:chgData name="Lisa Page" userId="S::lisa.page@sjasd.ca::28506a91-16db-4141-a5a3-3c1324d46e73" providerId="AD" clId="Web-{ABDA8EE4-AA49-9D60-CBF5-105DBE0C1541}" dt="2020-12-14T19:59:42.502" v="366"/>
      <pc:docMkLst>
        <pc:docMk/>
      </pc:docMkLst>
      <pc:sldChg chg="modSp">
        <pc:chgData name="Lisa Page" userId="S::lisa.page@sjasd.ca::28506a91-16db-4141-a5a3-3c1324d46e73" providerId="AD" clId="Web-{ABDA8EE4-AA49-9D60-CBF5-105DBE0C1541}" dt="2020-12-14T19:33:39.481" v="4" actId="20577"/>
        <pc:sldMkLst>
          <pc:docMk/>
          <pc:sldMk cId="2623050030" sldId="308"/>
        </pc:sldMkLst>
        <pc:spChg chg="mod">
          <ac:chgData name="Lisa Page" userId="S::lisa.page@sjasd.ca::28506a91-16db-4141-a5a3-3c1324d46e73" providerId="AD" clId="Web-{ABDA8EE4-AA49-9D60-CBF5-105DBE0C1541}" dt="2020-12-14T19:33:39.481" v="4" actId="20577"/>
          <ac:spMkLst>
            <pc:docMk/>
            <pc:sldMk cId="2623050030" sldId="308"/>
            <ac:spMk id="5" creationId="{3DB563E9-8543-4274-8581-25FDB77DE0E7}"/>
          </ac:spMkLst>
        </pc:spChg>
      </pc:sldChg>
      <pc:sldChg chg="addSp modSp">
        <pc:chgData name="Lisa Page" userId="S::lisa.page@sjasd.ca::28506a91-16db-4141-a5a3-3c1324d46e73" providerId="AD" clId="Web-{ABDA8EE4-AA49-9D60-CBF5-105DBE0C1541}" dt="2020-12-14T19:50:54.594" v="71" actId="14100"/>
        <pc:sldMkLst>
          <pc:docMk/>
          <pc:sldMk cId="2524367093" sldId="314"/>
        </pc:sldMkLst>
        <pc:picChg chg="add mod">
          <ac:chgData name="Lisa Page" userId="S::lisa.page@sjasd.ca::28506a91-16db-4141-a5a3-3c1324d46e73" providerId="AD" clId="Web-{ABDA8EE4-AA49-9D60-CBF5-105DBE0C1541}" dt="2020-12-14T19:50:54.594" v="71" actId="14100"/>
          <ac:picMkLst>
            <pc:docMk/>
            <pc:sldMk cId="2524367093" sldId="314"/>
            <ac:picMk id="4" creationId="{9E2ADBFA-4A42-47E4-AE36-69B7C65964E2}"/>
          </ac:picMkLst>
        </pc:picChg>
      </pc:sldChg>
      <pc:sldChg chg="addSp delSp modSp">
        <pc:chgData name="Lisa Page" userId="S::lisa.page@sjasd.ca::28506a91-16db-4141-a5a3-3c1324d46e73" providerId="AD" clId="Web-{ABDA8EE4-AA49-9D60-CBF5-105DBE0C1541}" dt="2020-12-14T19:58:17.689" v="313" actId="20577"/>
        <pc:sldMkLst>
          <pc:docMk/>
          <pc:sldMk cId="2277741316" sldId="315"/>
        </pc:sldMkLst>
        <pc:spChg chg="add mod">
          <ac:chgData name="Lisa Page" userId="S::lisa.page@sjasd.ca::28506a91-16db-4141-a5a3-3c1324d46e73" providerId="AD" clId="Web-{ABDA8EE4-AA49-9D60-CBF5-105DBE0C1541}" dt="2020-12-14T19:53:43.220" v="84" actId="1076"/>
          <ac:spMkLst>
            <pc:docMk/>
            <pc:sldMk cId="2277741316" sldId="315"/>
            <ac:spMk id="4" creationId="{B843ED39-F842-4D47-9343-365E39AD14C2}"/>
          </ac:spMkLst>
        </pc:spChg>
        <pc:spChg chg="add del">
          <ac:chgData name="Lisa Page" userId="S::lisa.page@sjasd.ca::28506a91-16db-4141-a5a3-3c1324d46e73" providerId="AD" clId="Web-{ABDA8EE4-AA49-9D60-CBF5-105DBE0C1541}" dt="2020-12-14T19:55:18.532" v="111"/>
          <ac:spMkLst>
            <pc:docMk/>
            <pc:sldMk cId="2277741316" sldId="315"/>
            <ac:spMk id="8" creationId="{FB7AA41E-492E-43DA-921F-DCE6785386B5}"/>
          </ac:spMkLst>
        </pc:spChg>
        <pc:spChg chg="add del">
          <ac:chgData name="Lisa Page" userId="S::lisa.page@sjasd.ca::28506a91-16db-4141-a5a3-3c1324d46e73" providerId="AD" clId="Web-{ABDA8EE4-AA49-9D60-CBF5-105DBE0C1541}" dt="2020-12-14T19:55:33.767" v="115"/>
          <ac:spMkLst>
            <pc:docMk/>
            <pc:sldMk cId="2277741316" sldId="315"/>
            <ac:spMk id="16" creationId="{A1E2D178-2E56-49C1-8D08-C67D3C63DF46}"/>
          </ac:spMkLst>
        </pc:spChg>
        <pc:spChg chg="add del">
          <ac:chgData name="Lisa Page" userId="S::lisa.page@sjasd.ca::28506a91-16db-4141-a5a3-3c1324d46e73" providerId="AD" clId="Web-{ABDA8EE4-AA49-9D60-CBF5-105DBE0C1541}" dt="2020-12-14T19:55:32.329" v="114"/>
          <ac:spMkLst>
            <pc:docMk/>
            <pc:sldMk cId="2277741316" sldId="315"/>
            <ac:spMk id="18" creationId="{5A432F8E-74A8-4D2D-8186-B82989320536}"/>
          </ac:spMkLst>
        </pc:spChg>
        <pc:spChg chg="add del mod">
          <ac:chgData name="Lisa Page" userId="S::lisa.page@sjasd.ca::28506a91-16db-4141-a5a3-3c1324d46e73" providerId="AD" clId="Web-{ABDA8EE4-AA49-9D60-CBF5-105DBE0C1541}" dt="2020-12-14T19:56:14.064" v="125"/>
          <ac:spMkLst>
            <pc:docMk/>
            <pc:sldMk cId="2277741316" sldId="315"/>
            <ac:spMk id="20" creationId="{A3BBEAAA-D896-4A75-A3C1-477768DC4E6E}"/>
          </ac:spMkLst>
        </pc:spChg>
        <pc:spChg chg="add mod">
          <ac:chgData name="Lisa Page" userId="S::lisa.page@sjasd.ca::28506a91-16db-4141-a5a3-3c1324d46e73" providerId="AD" clId="Web-{ABDA8EE4-AA49-9D60-CBF5-105DBE0C1541}" dt="2020-12-14T19:56:50.595" v="135" actId="1076"/>
          <ac:spMkLst>
            <pc:docMk/>
            <pc:sldMk cId="2277741316" sldId="315"/>
            <ac:spMk id="24" creationId="{10AAAD3D-183A-40D1-B82E-B350B32A0607}"/>
          </ac:spMkLst>
        </pc:spChg>
        <pc:spChg chg="add mod">
          <ac:chgData name="Lisa Page" userId="S::lisa.page@sjasd.ca::28506a91-16db-4141-a5a3-3c1324d46e73" providerId="AD" clId="Web-{ABDA8EE4-AA49-9D60-CBF5-105DBE0C1541}" dt="2020-12-14T19:58:16.596" v="252" actId="14100"/>
          <ac:spMkLst>
            <pc:docMk/>
            <pc:sldMk cId="2277741316" sldId="315"/>
            <ac:spMk id="26" creationId="{407732E6-1D95-480C-8677-199DC1662AC6}"/>
          </ac:spMkLst>
        </pc:spChg>
        <pc:spChg chg="add mod">
          <ac:chgData name="Lisa Page" userId="S::lisa.page@sjasd.ca::28506a91-16db-4141-a5a3-3c1324d46e73" providerId="AD" clId="Web-{ABDA8EE4-AA49-9D60-CBF5-105DBE0C1541}" dt="2020-12-14T19:56:30.173" v="130" actId="1076"/>
          <ac:spMkLst>
            <pc:docMk/>
            <pc:sldMk cId="2277741316" sldId="315"/>
            <ac:spMk id="29" creationId="{BECAE85F-B3C2-45AB-AF1E-DED75CC53275}"/>
          </ac:spMkLst>
        </pc:spChg>
        <pc:spChg chg="add mod">
          <ac:chgData name="Lisa Page" userId="S::lisa.page@sjasd.ca::28506a91-16db-4141-a5a3-3c1324d46e73" providerId="AD" clId="Web-{ABDA8EE4-AA49-9D60-CBF5-105DBE0C1541}" dt="2020-12-14T19:57:27.064" v="186" actId="20577"/>
          <ac:spMkLst>
            <pc:docMk/>
            <pc:sldMk cId="2277741316" sldId="315"/>
            <ac:spMk id="30" creationId="{1E34AAEF-0918-4090-B688-10ED09B7F32B}"/>
          </ac:spMkLst>
        </pc:spChg>
        <pc:spChg chg="add mod">
          <ac:chgData name="Lisa Page" userId="S::lisa.page@sjasd.ca::28506a91-16db-4141-a5a3-3c1324d46e73" providerId="AD" clId="Web-{ABDA8EE4-AA49-9D60-CBF5-105DBE0C1541}" dt="2020-12-14T19:58:17.689" v="313" actId="20577"/>
          <ac:spMkLst>
            <pc:docMk/>
            <pc:sldMk cId="2277741316" sldId="315"/>
            <ac:spMk id="31" creationId="{D4C36566-A059-4527-8E8B-BBA6B4029CED}"/>
          </ac:spMkLst>
        </pc:spChg>
        <pc:picChg chg="del">
          <ac:chgData name="Lisa Page" userId="S::lisa.page@sjasd.ca::28506a91-16db-4141-a5a3-3c1324d46e73" providerId="AD" clId="Web-{ABDA8EE4-AA49-9D60-CBF5-105DBE0C1541}" dt="2020-12-14T19:53:06.329" v="75"/>
          <ac:picMkLst>
            <pc:docMk/>
            <pc:sldMk cId="2277741316" sldId="315"/>
            <ac:picMk id="5" creationId="{852950DB-602D-4DA1-9D5E-9374BBD01882}"/>
          </ac:picMkLst>
        </pc:picChg>
        <pc:picChg chg="add mod">
          <ac:chgData name="Lisa Page" userId="S::lisa.page@sjasd.ca::28506a91-16db-4141-a5a3-3c1324d46e73" providerId="AD" clId="Web-{ABDA8EE4-AA49-9D60-CBF5-105DBE0C1541}" dt="2020-12-14T19:54:55.189" v="108" actId="1076"/>
          <ac:picMkLst>
            <pc:docMk/>
            <pc:sldMk cId="2277741316" sldId="315"/>
            <ac:picMk id="7" creationId="{A8E4256B-02CE-4B9D-800D-5F90A96B7C89}"/>
          </ac:picMkLst>
        </pc:picChg>
        <pc:picChg chg="del">
          <ac:chgData name="Lisa Page" userId="S::lisa.page@sjasd.ca::28506a91-16db-4141-a5a3-3c1324d46e73" providerId="AD" clId="Web-{ABDA8EE4-AA49-9D60-CBF5-105DBE0C1541}" dt="2020-12-14T19:53:04.782" v="74"/>
          <ac:picMkLst>
            <pc:docMk/>
            <pc:sldMk cId="2277741316" sldId="315"/>
            <ac:picMk id="9" creationId="{AB859B6E-D2ED-46C0-8D65-B4D3155ACD8A}"/>
          </ac:picMkLst>
        </pc:picChg>
        <pc:picChg chg="del">
          <ac:chgData name="Lisa Page" userId="S::lisa.page@sjasd.ca::28506a91-16db-4141-a5a3-3c1324d46e73" providerId="AD" clId="Web-{ABDA8EE4-AA49-9D60-CBF5-105DBE0C1541}" dt="2020-12-14T19:53:03.204" v="72"/>
          <ac:picMkLst>
            <pc:docMk/>
            <pc:sldMk cId="2277741316" sldId="315"/>
            <ac:picMk id="10" creationId="{E25B7179-7E06-4167-B119-F08AED26577F}"/>
          </ac:picMkLst>
        </pc:picChg>
        <pc:picChg chg="del">
          <ac:chgData name="Lisa Page" userId="S::lisa.page@sjasd.ca::28506a91-16db-4141-a5a3-3c1324d46e73" providerId="AD" clId="Web-{ABDA8EE4-AA49-9D60-CBF5-105DBE0C1541}" dt="2020-12-14T19:53:04.345" v="73"/>
          <ac:picMkLst>
            <pc:docMk/>
            <pc:sldMk cId="2277741316" sldId="315"/>
            <ac:picMk id="11" creationId="{C9720424-ADA8-4FCD-873C-313B8E20128E}"/>
          </ac:picMkLst>
        </pc:picChg>
        <pc:picChg chg="del">
          <ac:chgData name="Lisa Page" userId="S::lisa.page@sjasd.ca::28506a91-16db-4141-a5a3-3c1324d46e73" providerId="AD" clId="Web-{ABDA8EE4-AA49-9D60-CBF5-105DBE0C1541}" dt="2020-12-14T19:53:09.673" v="77"/>
          <ac:picMkLst>
            <pc:docMk/>
            <pc:sldMk cId="2277741316" sldId="315"/>
            <ac:picMk id="12" creationId="{9389F0E3-B4FA-427D-911C-DD1812EC5C59}"/>
          </ac:picMkLst>
        </pc:picChg>
        <pc:picChg chg="del mod">
          <ac:chgData name="Lisa Page" userId="S::lisa.page@sjasd.ca::28506a91-16db-4141-a5a3-3c1324d46e73" providerId="AD" clId="Web-{ABDA8EE4-AA49-9D60-CBF5-105DBE0C1541}" dt="2020-12-14T19:55:01.220" v="109"/>
          <ac:picMkLst>
            <pc:docMk/>
            <pc:sldMk cId="2277741316" sldId="315"/>
            <ac:picMk id="13" creationId="{9C74B7DD-35E5-4371-B93E-01264A1674C8}"/>
          </ac:picMkLst>
        </pc:picChg>
      </pc:sldChg>
      <pc:sldChg chg="modSp">
        <pc:chgData name="Lisa Page" userId="S::lisa.page@sjasd.ca::28506a91-16db-4141-a5a3-3c1324d46e73" providerId="AD" clId="Web-{ABDA8EE4-AA49-9D60-CBF5-105DBE0C1541}" dt="2020-12-14T19:54:42.064" v="105" actId="20577"/>
        <pc:sldMkLst>
          <pc:docMk/>
          <pc:sldMk cId="4076534222" sldId="316"/>
        </pc:sldMkLst>
        <pc:spChg chg="mod">
          <ac:chgData name="Lisa Page" userId="S::lisa.page@sjasd.ca::28506a91-16db-4141-a5a3-3c1324d46e73" providerId="AD" clId="Web-{ABDA8EE4-AA49-9D60-CBF5-105DBE0C1541}" dt="2020-12-14T19:54:42.064" v="105" actId="20577"/>
          <ac:spMkLst>
            <pc:docMk/>
            <pc:sldMk cId="4076534222" sldId="316"/>
            <ac:spMk id="2" creationId="{5AC636DA-F6F1-4775-AB42-70FC20E7C9B4}"/>
          </ac:spMkLst>
        </pc:spChg>
      </pc:sldChg>
      <pc:sldChg chg="modSp">
        <pc:chgData name="Lisa Page" userId="S::lisa.page@sjasd.ca::28506a91-16db-4141-a5a3-3c1324d46e73" providerId="AD" clId="Web-{ABDA8EE4-AA49-9D60-CBF5-105DBE0C1541}" dt="2020-12-14T19:35:34.919" v="9"/>
        <pc:sldMkLst>
          <pc:docMk/>
          <pc:sldMk cId="1128682851" sldId="403"/>
        </pc:sldMkLst>
        <pc:spChg chg="mod">
          <ac:chgData name="Lisa Page" userId="S::lisa.page@sjasd.ca::28506a91-16db-4141-a5a3-3c1324d46e73" providerId="AD" clId="Web-{ABDA8EE4-AA49-9D60-CBF5-105DBE0C1541}" dt="2020-12-14T19:35:34.919" v="9"/>
          <ac:spMkLst>
            <pc:docMk/>
            <pc:sldMk cId="1128682851" sldId="403"/>
            <ac:spMk id="3" creationId="{BFA02294-7002-6347-BD03-F6D435E893BC}"/>
          </ac:spMkLst>
        </pc:spChg>
        <pc:spChg chg="mod">
          <ac:chgData name="Lisa Page" userId="S::lisa.page@sjasd.ca::28506a91-16db-4141-a5a3-3c1324d46e73" providerId="AD" clId="Web-{ABDA8EE4-AA49-9D60-CBF5-105DBE0C1541}" dt="2020-12-14T19:35:31.701" v="8"/>
          <ac:spMkLst>
            <pc:docMk/>
            <pc:sldMk cId="1128682851" sldId="403"/>
            <ac:spMk id="22" creationId="{5426E6A3-570D-9245-B1C4-C4CA4683A894}"/>
          </ac:spMkLst>
        </pc:spChg>
      </pc:sldChg>
      <pc:sldChg chg="del">
        <pc:chgData name="Lisa Page" userId="S::lisa.page@sjasd.ca::28506a91-16db-4141-a5a3-3c1324d46e73" providerId="AD" clId="Web-{ABDA8EE4-AA49-9D60-CBF5-105DBE0C1541}" dt="2020-12-14T19:41:27.764" v="68"/>
        <pc:sldMkLst>
          <pc:docMk/>
          <pc:sldMk cId="4045473041" sldId="429"/>
        </pc:sldMkLst>
      </pc:sldChg>
      <pc:sldChg chg="modSp">
        <pc:chgData name="Lisa Page" userId="S::lisa.page@sjasd.ca::28506a91-16db-4141-a5a3-3c1324d46e73" providerId="AD" clId="Web-{ABDA8EE4-AA49-9D60-CBF5-105DBE0C1541}" dt="2020-12-14T19:41:11.342" v="66" actId="20577"/>
        <pc:sldMkLst>
          <pc:docMk/>
          <pc:sldMk cId="1627594826" sldId="470"/>
        </pc:sldMkLst>
        <pc:spChg chg="mod">
          <ac:chgData name="Lisa Page" userId="S::lisa.page@sjasd.ca::28506a91-16db-4141-a5a3-3c1324d46e73" providerId="AD" clId="Web-{ABDA8EE4-AA49-9D60-CBF5-105DBE0C1541}" dt="2020-12-14T19:41:11.342" v="66" actId="20577"/>
          <ac:spMkLst>
            <pc:docMk/>
            <pc:sldMk cId="1627594826" sldId="470"/>
            <ac:spMk id="8" creationId="{CD74838D-9F77-4914-9979-312FF79BBFFF}"/>
          </ac:spMkLst>
        </pc:spChg>
      </pc:sldChg>
      <pc:sldChg chg="addSp delSp modSp">
        <pc:chgData name="Lisa Page" userId="S::lisa.page@sjasd.ca::28506a91-16db-4141-a5a3-3c1324d46e73" providerId="AD" clId="Web-{ABDA8EE4-AA49-9D60-CBF5-105DBE0C1541}" dt="2020-12-14T19:59:33.705" v="364" actId="1076"/>
        <pc:sldMkLst>
          <pc:docMk/>
          <pc:sldMk cId="3481650204" sldId="494"/>
        </pc:sldMkLst>
        <pc:spChg chg="add mod">
          <ac:chgData name="Lisa Page" userId="S::lisa.page@sjasd.ca::28506a91-16db-4141-a5a3-3c1324d46e73" providerId="AD" clId="Web-{ABDA8EE4-AA49-9D60-CBF5-105DBE0C1541}" dt="2020-12-14T19:59:23.221" v="360" actId="14100"/>
          <ac:spMkLst>
            <pc:docMk/>
            <pc:sldMk cId="3481650204" sldId="494"/>
            <ac:spMk id="2" creationId="{D3D633AA-BA94-4CAF-BE07-2608635B0D79}"/>
          </ac:spMkLst>
        </pc:spChg>
        <pc:spChg chg="add mod">
          <ac:chgData name="Lisa Page" userId="S::lisa.page@sjasd.ca::28506a91-16db-4141-a5a3-3c1324d46e73" providerId="AD" clId="Web-{ABDA8EE4-AA49-9D60-CBF5-105DBE0C1541}" dt="2020-12-14T19:58:44.674" v="317" actId="1076"/>
          <ac:spMkLst>
            <pc:docMk/>
            <pc:sldMk cId="3481650204" sldId="494"/>
            <ac:spMk id="79" creationId="{2360BD75-8B79-4EA1-BEB3-443F99FB23AB}"/>
          </ac:spMkLst>
        </pc:spChg>
        <pc:spChg chg="add mod">
          <ac:chgData name="Lisa Page" userId="S::lisa.page@sjasd.ca::28506a91-16db-4141-a5a3-3c1324d46e73" providerId="AD" clId="Web-{ABDA8EE4-AA49-9D60-CBF5-105DBE0C1541}" dt="2020-12-14T19:58:50.580" v="319" actId="1076"/>
          <ac:spMkLst>
            <pc:docMk/>
            <pc:sldMk cId="3481650204" sldId="494"/>
            <ac:spMk id="80" creationId="{F6B9ED7F-2C0B-4E5E-BD1B-8B45F4EDE8F5}"/>
          </ac:spMkLst>
        </pc:spChg>
        <pc:spChg chg="add del">
          <ac:chgData name="Lisa Page" userId="S::lisa.page@sjasd.ca::28506a91-16db-4141-a5a3-3c1324d46e73" providerId="AD" clId="Web-{ABDA8EE4-AA49-9D60-CBF5-105DBE0C1541}" dt="2020-12-14T19:59:28.080" v="362"/>
          <ac:spMkLst>
            <pc:docMk/>
            <pc:sldMk cId="3481650204" sldId="494"/>
            <ac:spMk id="82" creationId="{13E285D7-6793-42DE-BC31-C8399358F082}"/>
          </ac:spMkLst>
        </pc:spChg>
        <pc:spChg chg="add mod">
          <ac:chgData name="Lisa Page" userId="S::lisa.page@sjasd.ca::28506a91-16db-4141-a5a3-3c1324d46e73" providerId="AD" clId="Web-{ABDA8EE4-AA49-9D60-CBF5-105DBE0C1541}" dt="2020-12-14T19:59:33.705" v="364" actId="1076"/>
          <ac:spMkLst>
            <pc:docMk/>
            <pc:sldMk cId="3481650204" sldId="494"/>
            <ac:spMk id="83" creationId="{8526AC3B-BBBA-4AA3-9211-550DFEECCA69}"/>
          </ac:spMkLst>
        </pc:spChg>
        <pc:grpChg chg="del mod">
          <ac:chgData name="Lisa Page" userId="S::lisa.page@sjasd.ca::28506a91-16db-4141-a5a3-3c1324d46e73" providerId="AD" clId="Web-{ABDA8EE4-AA49-9D60-CBF5-105DBE0C1541}" dt="2020-12-14T19:58:38.971" v="315"/>
          <ac:grpSpMkLst>
            <pc:docMk/>
            <pc:sldMk cId="3481650204" sldId="494"/>
            <ac:grpSpMk id="26" creationId="{40AC131F-DED9-4CCA-8BFF-CE9BD7EEB32D}"/>
          </ac:grpSpMkLst>
        </pc:grpChg>
      </pc:sldChg>
      <pc:sldChg chg="add replId">
        <pc:chgData name="Lisa Page" userId="S::lisa.page@sjasd.ca::28506a91-16db-4141-a5a3-3c1324d46e73" providerId="AD" clId="Web-{ABDA8EE4-AA49-9D60-CBF5-105DBE0C1541}" dt="2020-12-14T19:59:37.908" v="365"/>
        <pc:sldMkLst>
          <pc:docMk/>
          <pc:sldMk cId="346022063" sldId="523"/>
        </pc:sldMkLst>
      </pc:sldChg>
      <pc:sldChg chg="add replId">
        <pc:chgData name="Lisa Page" userId="S::lisa.page@sjasd.ca::28506a91-16db-4141-a5a3-3c1324d46e73" providerId="AD" clId="Web-{ABDA8EE4-AA49-9D60-CBF5-105DBE0C1541}" dt="2020-12-14T19:59:42.502" v="366"/>
        <pc:sldMkLst>
          <pc:docMk/>
          <pc:sldMk cId="3814838208" sldId="524"/>
        </pc:sldMkLst>
      </pc:sldChg>
    </pc:docChg>
  </pc:docChgLst>
  <pc:docChgLst>
    <pc:chgData name="Dayna Quinn-Lafleche" userId="S::dayna.quinnlafleche@sjasd.ca::212bd078-9458-40d2-8c38-b61a2001c15b" providerId="AD" clId="Web-{491FC1CE-8990-5953-F493-6910BB6BDD67}"/>
    <pc:docChg chg="addSld delSld modSld sldOrd">
      <pc:chgData name="Dayna Quinn-Lafleche" userId="S::dayna.quinnlafleche@sjasd.ca::212bd078-9458-40d2-8c38-b61a2001c15b" providerId="AD" clId="Web-{491FC1CE-8990-5953-F493-6910BB6BDD67}" dt="2020-12-14T21:01:06.769" v="6993"/>
      <pc:docMkLst>
        <pc:docMk/>
      </pc:docMkLst>
      <pc:sldChg chg="modNotes">
        <pc:chgData name="Dayna Quinn-Lafleche" userId="S::dayna.quinnlafleche@sjasd.ca::212bd078-9458-40d2-8c38-b61a2001c15b" providerId="AD" clId="Web-{491FC1CE-8990-5953-F493-6910BB6BDD67}" dt="2020-12-14T15:12:53.316" v="594"/>
        <pc:sldMkLst>
          <pc:docMk/>
          <pc:sldMk cId="256147345" sldId="298"/>
        </pc:sldMkLst>
      </pc:sldChg>
      <pc:sldChg chg="modNotes">
        <pc:chgData name="Dayna Quinn-Lafleche" userId="S::dayna.quinnlafleche@sjasd.ca::212bd078-9458-40d2-8c38-b61a2001c15b" providerId="AD" clId="Web-{491FC1CE-8990-5953-F493-6910BB6BDD67}" dt="2020-12-14T15:10:19.447" v="592"/>
        <pc:sldMkLst>
          <pc:docMk/>
          <pc:sldMk cId="979660028" sldId="301"/>
        </pc:sldMkLst>
      </pc:sldChg>
      <pc:sldChg chg="addSp delSp modSp">
        <pc:chgData name="Dayna Quinn-Lafleche" userId="S::dayna.quinnlafleche@sjasd.ca::212bd078-9458-40d2-8c38-b61a2001c15b" providerId="AD" clId="Web-{491FC1CE-8990-5953-F493-6910BB6BDD67}" dt="2020-12-14T19:32:48.218" v="4265" actId="14100"/>
        <pc:sldMkLst>
          <pc:docMk/>
          <pc:sldMk cId="2623050030" sldId="308"/>
        </pc:sldMkLst>
        <pc:picChg chg="del">
          <ac:chgData name="Dayna Quinn-Lafleche" userId="S::dayna.quinnlafleche@sjasd.ca::212bd078-9458-40d2-8c38-b61a2001c15b" providerId="AD" clId="Web-{491FC1CE-8990-5953-F493-6910BB6BDD67}" dt="2020-12-14T19:31:00.343" v="4259"/>
          <ac:picMkLst>
            <pc:docMk/>
            <pc:sldMk cId="2623050030" sldId="308"/>
            <ac:picMk id="3" creationId="{45C441D5-73DB-453F-8061-1254C6BB5F79}"/>
          </ac:picMkLst>
        </pc:picChg>
        <pc:picChg chg="add mod">
          <ac:chgData name="Dayna Quinn-Lafleche" userId="S::dayna.quinnlafleche@sjasd.ca::212bd078-9458-40d2-8c38-b61a2001c15b" providerId="AD" clId="Web-{491FC1CE-8990-5953-F493-6910BB6BDD67}" dt="2020-12-14T19:32:48.218" v="4265" actId="14100"/>
          <ac:picMkLst>
            <pc:docMk/>
            <pc:sldMk cId="2623050030" sldId="308"/>
            <ac:picMk id="7" creationId="{BEF1D967-AE83-4E67-90F5-FB0523FCD38D}"/>
          </ac:picMkLst>
        </pc:picChg>
      </pc:sldChg>
      <pc:sldChg chg="addSp delSp modSp modNotes">
        <pc:chgData name="Dayna Quinn-Lafleche" userId="S::dayna.quinnlafleche@sjasd.ca::212bd078-9458-40d2-8c38-b61a2001c15b" providerId="AD" clId="Web-{491FC1CE-8990-5953-F493-6910BB6BDD67}" dt="2020-12-14T19:50:29.888" v="4695" actId="1076"/>
        <pc:sldMkLst>
          <pc:docMk/>
          <pc:sldMk cId="2067750026" sldId="309"/>
        </pc:sldMkLst>
        <pc:spChg chg="del">
          <ac:chgData name="Dayna Quinn-Lafleche" userId="S::dayna.quinnlafleche@sjasd.ca::212bd078-9458-40d2-8c38-b61a2001c15b" providerId="AD" clId="Web-{491FC1CE-8990-5953-F493-6910BB6BDD67}" dt="2020-12-14T15:24:19.015" v="773"/>
          <ac:spMkLst>
            <pc:docMk/>
            <pc:sldMk cId="2067750026" sldId="309"/>
            <ac:spMk id="4" creationId="{F3857C70-6F07-3A4E-91D0-3B2F2CA78D55}"/>
          </ac:spMkLst>
        </pc:spChg>
        <pc:spChg chg="mod">
          <ac:chgData name="Dayna Quinn-Lafleche" userId="S::dayna.quinnlafleche@sjasd.ca::212bd078-9458-40d2-8c38-b61a2001c15b" providerId="AD" clId="Web-{491FC1CE-8990-5953-F493-6910BB6BDD67}" dt="2020-12-14T19:49:56.216" v="4692" actId="20577"/>
          <ac:spMkLst>
            <pc:docMk/>
            <pc:sldMk cId="2067750026" sldId="309"/>
            <ac:spMk id="8" creationId="{96E86E2E-BAB6-40CB-8851-682977FC4614}"/>
          </ac:spMkLst>
        </pc:spChg>
        <pc:spChg chg="mod">
          <ac:chgData name="Dayna Quinn-Lafleche" userId="S::dayna.quinnlafleche@sjasd.ca::212bd078-9458-40d2-8c38-b61a2001c15b" providerId="AD" clId="Web-{491FC1CE-8990-5953-F493-6910BB6BDD67}" dt="2020-12-14T15:23:26.918" v="767" actId="20577"/>
          <ac:spMkLst>
            <pc:docMk/>
            <pc:sldMk cId="2067750026" sldId="309"/>
            <ac:spMk id="29" creationId="{B0360182-8A27-9B42-9822-69767BFDE599}"/>
          </ac:spMkLst>
        </pc:spChg>
        <pc:picChg chg="add mod">
          <ac:chgData name="Dayna Quinn-Lafleche" userId="S::dayna.quinnlafleche@sjasd.ca::212bd078-9458-40d2-8c38-b61a2001c15b" providerId="AD" clId="Web-{491FC1CE-8990-5953-F493-6910BB6BDD67}" dt="2020-12-14T15:24:23.547" v="775" actId="14100"/>
          <ac:picMkLst>
            <pc:docMk/>
            <pc:sldMk cId="2067750026" sldId="309"/>
            <ac:picMk id="2" creationId="{9FD98F6A-6D29-4625-9BAB-4F74FE481F54}"/>
          </ac:picMkLst>
        </pc:picChg>
        <pc:picChg chg="mod">
          <ac:chgData name="Dayna Quinn-Lafleche" userId="S::dayna.quinnlafleche@sjasd.ca::212bd078-9458-40d2-8c38-b61a2001c15b" providerId="AD" clId="Web-{491FC1CE-8990-5953-F493-6910BB6BDD67}" dt="2020-12-14T19:50:29.888" v="4695" actId="1076"/>
          <ac:picMkLst>
            <pc:docMk/>
            <pc:sldMk cId="2067750026" sldId="309"/>
            <ac:picMk id="5" creationId="{52B6839C-498F-41D5-ADFD-592F8BD543E5}"/>
          </ac:picMkLst>
        </pc:picChg>
      </pc:sldChg>
      <pc:sldChg chg="modNotes">
        <pc:chgData name="Dayna Quinn-Lafleche" userId="S::dayna.quinnlafleche@sjasd.ca::212bd078-9458-40d2-8c38-b61a2001c15b" providerId="AD" clId="Web-{491FC1CE-8990-5953-F493-6910BB6BDD67}" dt="2020-12-14T16:25:32.477" v="2461"/>
        <pc:sldMkLst>
          <pc:docMk/>
          <pc:sldMk cId="4076534222" sldId="316"/>
        </pc:sldMkLst>
      </pc:sldChg>
      <pc:sldChg chg="addSp delSp modSp modNotes">
        <pc:chgData name="Dayna Quinn-Lafleche" userId="S::dayna.quinnlafleche@sjasd.ca::212bd078-9458-40d2-8c38-b61a2001c15b" providerId="AD" clId="Web-{491FC1CE-8990-5953-F493-6910BB6BDD67}" dt="2020-12-14T19:29:02.328" v="4251" actId="20577"/>
        <pc:sldMkLst>
          <pc:docMk/>
          <pc:sldMk cId="1102663714" sldId="317"/>
        </pc:sldMkLst>
        <pc:spChg chg="mod">
          <ac:chgData name="Dayna Quinn-Lafleche" userId="S::dayna.quinnlafleche@sjasd.ca::212bd078-9458-40d2-8c38-b61a2001c15b" providerId="AD" clId="Web-{491FC1CE-8990-5953-F493-6910BB6BDD67}" dt="2020-12-14T19:28:10.859" v="4212"/>
          <ac:spMkLst>
            <pc:docMk/>
            <pc:sldMk cId="1102663714" sldId="317"/>
            <ac:spMk id="2" creationId="{77B6CB34-FE95-46CF-A6FA-AE05B60A1C54}"/>
          </ac:spMkLst>
        </pc:spChg>
        <pc:spChg chg="del">
          <ac:chgData name="Dayna Quinn-Lafleche" userId="S::dayna.quinnlafleche@sjasd.ca::212bd078-9458-40d2-8c38-b61a2001c15b" providerId="AD" clId="Web-{491FC1CE-8990-5953-F493-6910BB6BDD67}" dt="2020-12-14T15:25:36.551" v="788"/>
          <ac:spMkLst>
            <pc:docMk/>
            <pc:sldMk cId="1102663714" sldId="317"/>
            <ac:spMk id="7" creationId="{BBB0742F-B919-41B4-8F62-67DE5B2858D3}"/>
          </ac:spMkLst>
        </pc:spChg>
        <pc:spChg chg="mod">
          <ac:chgData name="Dayna Quinn-Lafleche" userId="S::dayna.quinnlafleche@sjasd.ca::212bd078-9458-40d2-8c38-b61a2001c15b" providerId="AD" clId="Web-{491FC1CE-8990-5953-F493-6910BB6BDD67}" dt="2020-12-14T19:27:58.500" v="4208"/>
          <ac:spMkLst>
            <pc:docMk/>
            <pc:sldMk cId="1102663714" sldId="317"/>
            <ac:spMk id="15" creationId="{1E2A18AE-F6CC-6441-99BF-C85193C54F40}"/>
          </ac:spMkLst>
        </pc:spChg>
        <pc:spChg chg="mod">
          <ac:chgData name="Dayna Quinn-Lafleche" userId="S::dayna.quinnlafleche@sjasd.ca::212bd078-9458-40d2-8c38-b61a2001c15b" providerId="AD" clId="Web-{491FC1CE-8990-5953-F493-6910BB6BDD67}" dt="2020-12-14T19:28:06.265" v="4210"/>
          <ac:spMkLst>
            <pc:docMk/>
            <pc:sldMk cId="1102663714" sldId="317"/>
            <ac:spMk id="21" creationId="{6A29DAF6-3D2E-0B46-938E-DF6463C6D40D}"/>
          </ac:spMkLst>
        </pc:spChg>
        <pc:spChg chg="mod">
          <ac:chgData name="Dayna Quinn-Lafleche" userId="S::dayna.quinnlafleche@sjasd.ca::212bd078-9458-40d2-8c38-b61a2001c15b" providerId="AD" clId="Web-{491FC1CE-8990-5953-F493-6910BB6BDD67}" dt="2020-12-14T19:29:02.328" v="4251" actId="20577"/>
          <ac:spMkLst>
            <pc:docMk/>
            <pc:sldMk cId="1102663714" sldId="317"/>
            <ac:spMk id="25" creationId="{9D0C7BC8-86E6-8B4F-9A6F-1B03356F2B25}"/>
          </ac:spMkLst>
        </pc:spChg>
        <pc:picChg chg="add mod">
          <ac:chgData name="Dayna Quinn-Lafleche" userId="S::dayna.quinnlafleche@sjasd.ca::212bd078-9458-40d2-8c38-b61a2001c15b" providerId="AD" clId="Web-{491FC1CE-8990-5953-F493-6910BB6BDD67}" dt="2020-12-14T15:26:14.944" v="790" actId="1076"/>
          <ac:picMkLst>
            <pc:docMk/>
            <pc:sldMk cId="1102663714" sldId="317"/>
            <ac:picMk id="5" creationId="{3B97DE2B-474F-4016-8B23-55DD3C6EC453}"/>
          </ac:picMkLst>
        </pc:picChg>
        <pc:picChg chg="del">
          <ac:chgData name="Dayna Quinn-Lafleche" userId="S::dayna.quinnlafleche@sjasd.ca::212bd078-9458-40d2-8c38-b61a2001c15b" providerId="AD" clId="Web-{491FC1CE-8990-5953-F493-6910BB6BDD67}" dt="2020-12-14T15:25:30.207" v="787"/>
          <ac:picMkLst>
            <pc:docMk/>
            <pc:sldMk cId="1102663714" sldId="317"/>
            <ac:picMk id="8" creationId="{84189D2B-B680-4893-A0D6-119F105BF606}"/>
          </ac:picMkLst>
        </pc:picChg>
        <pc:picChg chg="del">
          <ac:chgData name="Dayna Quinn-Lafleche" userId="S::dayna.quinnlafleche@sjasd.ca::212bd078-9458-40d2-8c38-b61a2001c15b" providerId="AD" clId="Web-{491FC1CE-8990-5953-F493-6910BB6BDD67}" dt="2020-12-14T15:27:18.792" v="807"/>
          <ac:picMkLst>
            <pc:docMk/>
            <pc:sldMk cId="1102663714" sldId="317"/>
            <ac:picMk id="9" creationId="{F4DCD736-3ED4-45B0-B92B-9094F8EDEA80}"/>
          </ac:picMkLst>
        </pc:picChg>
      </pc:sldChg>
      <pc:sldChg chg="addSp delSp modSp add del modNotes">
        <pc:chgData name="Dayna Quinn-Lafleche" userId="S::dayna.quinnlafleche@sjasd.ca::212bd078-9458-40d2-8c38-b61a2001c15b" providerId="AD" clId="Web-{491FC1CE-8990-5953-F493-6910BB6BDD67}" dt="2020-12-14T20:33:35.444" v="6385"/>
        <pc:sldMkLst>
          <pc:docMk/>
          <pc:sldMk cId="3281648420" sldId="320"/>
        </pc:sldMkLst>
        <pc:spChg chg="del">
          <ac:chgData name="Dayna Quinn-Lafleche" userId="S::dayna.quinnlafleche@sjasd.ca::212bd078-9458-40d2-8c38-b61a2001c15b" providerId="AD" clId="Web-{491FC1CE-8990-5953-F493-6910BB6BDD67}" dt="2020-12-14T19:14:23.158" v="3884"/>
          <ac:spMkLst>
            <pc:docMk/>
            <pc:sldMk cId="3281648420" sldId="320"/>
            <ac:spMk id="4" creationId="{8898CB48-C132-4111-AB57-A441E451AC0C}"/>
          </ac:spMkLst>
        </pc:spChg>
        <pc:spChg chg="add mod">
          <ac:chgData name="Dayna Quinn-Lafleche" userId="S::dayna.quinnlafleche@sjasd.ca::212bd078-9458-40d2-8c38-b61a2001c15b" providerId="AD" clId="Web-{491FC1CE-8990-5953-F493-6910BB6BDD67}" dt="2020-12-14T19:16:10.423" v="3997" actId="1076"/>
          <ac:spMkLst>
            <pc:docMk/>
            <pc:sldMk cId="3281648420" sldId="320"/>
            <ac:spMk id="5" creationId="{5ED73283-A3E7-4A7F-9946-30A585DA2E01}"/>
          </ac:spMkLst>
        </pc:spChg>
        <pc:picChg chg="del">
          <ac:chgData name="Dayna Quinn-Lafleche" userId="S::dayna.quinnlafleche@sjasd.ca::212bd078-9458-40d2-8c38-b61a2001c15b" providerId="AD" clId="Web-{491FC1CE-8990-5953-F493-6910BB6BDD67}" dt="2020-12-14T19:14:04.470" v="3864"/>
          <ac:picMkLst>
            <pc:docMk/>
            <pc:sldMk cId="3281648420" sldId="320"/>
            <ac:picMk id="2" creationId="{72709899-2786-4A97-8880-6E0590BA0A42}"/>
          </ac:picMkLst>
        </pc:picChg>
      </pc:sldChg>
      <pc:sldChg chg="modNotes">
        <pc:chgData name="Dayna Quinn-Lafleche" userId="S::dayna.quinnlafleche@sjasd.ca::212bd078-9458-40d2-8c38-b61a2001c15b" providerId="AD" clId="Web-{491FC1CE-8990-5953-F493-6910BB6BDD67}" dt="2020-12-14T20:37:48.460" v="6410"/>
        <pc:sldMkLst>
          <pc:docMk/>
          <pc:sldMk cId="4249452633" sldId="329"/>
        </pc:sldMkLst>
      </pc:sldChg>
      <pc:sldChg chg="addSp delSp modSp modNotes">
        <pc:chgData name="Dayna Quinn-Lafleche" userId="S::dayna.quinnlafleche@sjasd.ca::212bd078-9458-40d2-8c38-b61a2001c15b" providerId="AD" clId="Web-{491FC1CE-8990-5953-F493-6910BB6BDD67}" dt="2020-12-14T20:36:08.960" v="6406"/>
        <pc:sldMkLst>
          <pc:docMk/>
          <pc:sldMk cId="741706964" sldId="337"/>
        </pc:sldMkLst>
        <pc:spChg chg="add mod">
          <ac:chgData name="Dayna Quinn-Lafleche" userId="S::dayna.quinnlafleche@sjasd.ca::212bd078-9458-40d2-8c38-b61a2001c15b" providerId="AD" clId="Web-{491FC1CE-8990-5953-F493-6910BB6BDD67}" dt="2020-12-14T15:19:12.683" v="723" actId="14100"/>
          <ac:spMkLst>
            <pc:docMk/>
            <pc:sldMk cId="741706964" sldId="337"/>
            <ac:spMk id="2" creationId="{B793748C-5C84-4D88-9B64-8260CF740FA2}"/>
          </ac:spMkLst>
        </pc:spChg>
        <pc:spChg chg="mod">
          <ac:chgData name="Dayna Quinn-Lafleche" userId="S::dayna.quinnlafleche@sjasd.ca::212bd078-9458-40d2-8c38-b61a2001c15b" providerId="AD" clId="Web-{491FC1CE-8990-5953-F493-6910BB6BDD67}" dt="2020-12-14T14:57:28.946" v="130" actId="1076"/>
          <ac:spMkLst>
            <pc:docMk/>
            <pc:sldMk cId="741706964" sldId="337"/>
            <ac:spMk id="3" creationId="{BFA02294-7002-6347-BD03-F6D435E893BC}"/>
          </ac:spMkLst>
        </pc:spChg>
        <pc:spChg chg="del">
          <ac:chgData name="Dayna Quinn-Lafleche" userId="S::dayna.quinnlafleche@sjasd.ca::212bd078-9458-40d2-8c38-b61a2001c15b" providerId="AD" clId="Web-{491FC1CE-8990-5953-F493-6910BB6BDD67}" dt="2020-12-14T14:56:57.569" v="83"/>
          <ac:spMkLst>
            <pc:docMk/>
            <pc:sldMk cId="741706964" sldId="337"/>
            <ac:spMk id="4" creationId="{ACB90A76-AD6D-463C-BB31-392706804242}"/>
          </ac:spMkLst>
        </pc:spChg>
        <pc:spChg chg="add mod ord">
          <ac:chgData name="Dayna Quinn-Lafleche" userId="S::dayna.quinnlafleche@sjasd.ca::212bd078-9458-40d2-8c38-b61a2001c15b" providerId="AD" clId="Web-{491FC1CE-8990-5953-F493-6910BB6BDD67}" dt="2020-12-14T15:18:31.056" v="713"/>
          <ac:spMkLst>
            <pc:docMk/>
            <pc:sldMk cId="741706964" sldId="337"/>
            <ac:spMk id="5" creationId="{F5B66B72-8BBD-4A8A-B940-AA84906EDCD5}"/>
          </ac:spMkLst>
        </pc:spChg>
        <pc:spChg chg="del">
          <ac:chgData name="Dayna Quinn-Lafleche" userId="S::dayna.quinnlafleche@sjasd.ca::212bd078-9458-40d2-8c38-b61a2001c15b" providerId="AD" clId="Web-{491FC1CE-8990-5953-F493-6910BB6BDD67}" dt="2020-12-14T14:57:08.570" v="106"/>
          <ac:spMkLst>
            <pc:docMk/>
            <pc:sldMk cId="741706964" sldId="337"/>
            <ac:spMk id="72" creationId="{4AFB0AAC-55A0-4994-AC60-E4703633C375}"/>
          </ac:spMkLst>
        </pc:spChg>
        <pc:spChg chg="del">
          <ac:chgData name="Dayna Quinn-Lafleche" userId="S::dayna.quinnlafleche@sjasd.ca::212bd078-9458-40d2-8c38-b61a2001c15b" providerId="AD" clId="Web-{491FC1CE-8990-5953-F493-6910BB6BDD67}" dt="2020-12-14T14:57:08.570" v="105"/>
          <ac:spMkLst>
            <pc:docMk/>
            <pc:sldMk cId="741706964" sldId="337"/>
            <ac:spMk id="78" creationId="{90F64752-A5BE-4EC1-849E-AF7675346736}"/>
          </ac:spMkLst>
        </pc:spChg>
        <pc:spChg chg="del">
          <ac:chgData name="Dayna Quinn-Lafleche" userId="S::dayna.quinnlafleche@sjasd.ca::212bd078-9458-40d2-8c38-b61a2001c15b" providerId="AD" clId="Web-{491FC1CE-8990-5953-F493-6910BB6BDD67}" dt="2020-12-14T14:57:08.555" v="104"/>
          <ac:spMkLst>
            <pc:docMk/>
            <pc:sldMk cId="741706964" sldId="337"/>
            <ac:spMk id="79" creationId="{A30F498B-415F-4A2F-AF5A-12EC57B22FA1}"/>
          </ac:spMkLst>
        </pc:spChg>
        <pc:spChg chg="del">
          <ac:chgData name="Dayna Quinn-Lafleche" userId="S::dayna.quinnlafleche@sjasd.ca::212bd078-9458-40d2-8c38-b61a2001c15b" providerId="AD" clId="Web-{491FC1CE-8990-5953-F493-6910BB6BDD67}" dt="2020-12-14T14:57:08.555" v="103"/>
          <ac:spMkLst>
            <pc:docMk/>
            <pc:sldMk cId="741706964" sldId="337"/>
            <ac:spMk id="80" creationId="{9879BC8E-755F-43E5-A233-1E644FFE45B3}"/>
          </ac:spMkLst>
        </pc:spChg>
        <pc:spChg chg="del">
          <ac:chgData name="Dayna Quinn-Lafleche" userId="S::dayna.quinnlafleche@sjasd.ca::212bd078-9458-40d2-8c38-b61a2001c15b" providerId="AD" clId="Web-{491FC1CE-8990-5953-F493-6910BB6BDD67}" dt="2020-12-14T14:57:08.555" v="102"/>
          <ac:spMkLst>
            <pc:docMk/>
            <pc:sldMk cId="741706964" sldId="337"/>
            <ac:spMk id="81" creationId="{EB4876DF-DE46-43D2-81D3-C524D9248D68}"/>
          </ac:spMkLst>
        </pc:spChg>
        <pc:spChg chg="del">
          <ac:chgData name="Dayna Quinn-Lafleche" userId="S::dayna.quinnlafleche@sjasd.ca::212bd078-9458-40d2-8c38-b61a2001c15b" providerId="AD" clId="Web-{491FC1CE-8990-5953-F493-6910BB6BDD67}" dt="2020-12-14T14:57:08.555" v="101"/>
          <ac:spMkLst>
            <pc:docMk/>
            <pc:sldMk cId="741706964" sldId="337"/>
            <ac:spMk id="82" creationId="{B466F996-99BB-49B7-9B1B-55F7A05AB4DD}"/>
          </ac:spMkLst>
        </pc:spChg>
        <pc:spChg chg="del">
          <ac:chgData name="Dayna Quinn-Lafleche" userId="S::dayna.quinnlafleche@sjasd.ca::212bd078-9458-40d2-8c38-b61a2001c15b" providerId="AD" clId="Web-{491FC1CE-8990-5953-F493-6910BB6BDD67}" dt="2020-12-14T14:57:08.555" v="100"/>
          <ac:spMkLst>
            <pc:docMk/>
            <pc:sldMk cId="741706964" sldId="337"/>
            <ac:spMk id="83" creationId="{826470D2-62EA-4091-B9F5-C81BBD4567DE}"/>
          </ac:spMkLst>
        </pc:spChg>
        <pc:spChg chg="del">
          <ac:chgData name="Dayna Quinn-Lafleche" userId="S::dayna.quinnlafleche@sjasd.ca::212bd078-9458-40d2-8c38-b61a2001c15b" providerId="AD" clId="Web-{491FC1CE-8990-5953-F493-6910BB6BDD67}" dt="2020-12-14T14:57:08.555" v="99"/>
          <ac:spMkLst>
            <pc:docMk/>
            <pc:sldMk cId="741706964" sldId="337"/>
            <ac:spMk id="84" creationId="{20D8EFE2-23D5-47D7-888D-C7CB56176345}"/>
          </ac:spMkLst>
        </pc:spChg>
        <pc:spChg chg="del">
          <ac:chgData name="Dayna Quinn-Lafleche" userId="S::dayna.quinnlafleche@sjasd.ca::212bd078-9458-40d2-8c38-b61a2001c15b" providerId="AD" clId="Web-{491FC1CE-8990-5953-F493-6910BB6BDD67}" dt="2020-12-14T14:57:08.555" v="98"/>
          <ac:spMkLst>
            <pc:docMk/>
            <pc:sldMk cId="741706964" sldId="337"/>
            <ac:spMk id="85" creationId="{5A1A47C1-0AE8-4AE2-BFF7-A8024576BDF6}"/>
          </ac:spMkLst>
        </pc:spChg>
        <pc:spChg chg="del">
          <ac:chgData name="Dayna Quinn-Lafleche" userId="S::dayna.quinnlafleche@sjasd.ca::212bd078-9458-40d2-8c38-b61a2001c15b" providerId="AD" clId="Web-{491FC1CE-8990-5953-F493-6910BB6BDD67}" dt="2020-12-14T14:57:08.555" v="97"/>
          <ac:spMkLst>
            <pc:docMk/>
            <pc:sldMk cId="741706964" sldId="337"/>
            <ac:spMk id="86" creationId="{055F15AD-A528-46C3-A558-06F95DB3962D}"/>
          </ac:spMkLst>
        </pc:spChg>
        <pc:spChg chg="del">
          <ac:chgData name="Dayna Quinn-Lafleche" userId="S::dayna.quinnlafleche@sjasd.ca::212bd078-9458-40d2-8c38-b61a2001c15b" providerId="AD" clId="Web-{491FC1CE-8990-5953-F493-6910BB6BDD67}" dt="2020-12-14T14:57:08.555" v="96"/>
          <ac:spMkLst>
            <pc:docMk/>
            <pc:sldMk cId="741706964" sldId="337"/>
            <ac:spMk id="87" creationId="{1810AEFC-0AC4-447D-910B-38F84FCA72A0}"/>
          </ac:spMkLst>
        </pc:spChg>
        <pc:spChg chg="del">
          <ac:chgData name="Dayna Quinn-Lafleche" userId="S::dayna.quinnlafleche@sjasd.ca::212bd078-9458-40d2-8c38-b61a2001c15b" providerId="AD" clId="Web-{491FC1CE-8990-5953-F493-6910BB6BDD67}" dt="2020-12-14T14:57:08.555" v="95"/>
          <ac:spMkLst>
            <pc:docMk/>
            <pc:sldMk cId="741706964" sldId="337"/>
            <ac:spMk id="88" creationId="{B9135558-D723-4B5F-8C57-A0C19F39E5D4}"/>
          </ac:spMkLst>
        </pc:spChg>
        <pc:spChg chg="del">
          <ac:chgData name="Dayna Quinn-Lafleche" userId="S::dayna.quinnlafleche@sjasd.ca::212bd078-9458-40d2-8c38-b61a2001c15b" providerId="AD" clId="Web-{491FC1CE-8990-5953-F493-6910BB6BDD67}" dt="2020-12-14T14:57:08.555" v="94"/>
          <ac:spMkLst>
            <pc:docMk/>
            <pc:sldMk cId="741706964" sldId="337"/>
            <ac:spMk id="89" creationId="{21ABA48D-6AA9-4B2A-8CF6-3696AF3042AC}"/>
          </ac:spMkLst>
        </pc:spChg>
        <pc:spChg chg="del">
          <ac:chgData name="Dayna Quinn-Lafleche" userId="S::dayna.quinnlafleche@sjasd.ca::212bd078-9458-40d2-8c38-b61a2001c15b" providerId="AD" clId="Web-{491FC1CE-8990-5953-F493-6910BB6BDD67}" dt="2020-12-14T14:57:08.555" v="93"/>
          <ac:spMkLst>
            <pc:docMk/>
            <pc:sldMk cId="741706964" sldId="337"/>
            <ac:spMk id="90" creationId="{A0A88DAE-21F2-44F8-BEB0-313175FD106B}"/>
          </ac:spMkLst>
        </pc:spChg>
        <pc:spChg chg="del">
          <ac:chgData name="Dayna Quinn-Lafleche" userId="S::dayna.quinnlafleche@sjasd.ca::212bd078-9458-40d2-8c38-b61a2001c15b" providerId="AD" clId="Web-{491FC1CE-8990-5953-F493-6910BB6BDD67}" dt="2020-12-14T14:57:08.555" v="92"/>
          <ac:spMkLst>
            <pc:docMk/>
            <pc:sldMk cId="741706964" sldId="337"/>
            <ac:spMk id="91" creationId="{8F5DCA56-6D25-4DD8-AD25-E98DEEC9068E}"/>
          </ac:spMkLst>
        </pc:spChg>
        <pc:spChg chg="del">
          <ac:chgData name="Dayna Quinn-Lafleche" userId="S::dayna.quinnlafleche@sjasd.ca::212bd078-9458-40d2-8c38-b61a2001c15b" providerId="AD" clId="Web-{491FC1CE-8990-5953-F493-6910BB6BDD67}" dt="2020-12-14T14:57:08.555" v="91"/>
          <ac:spMkLst>
            <pc:docMk/>
            <pc:sldMk cId="741706964" sldId="337"/>
            <ac:spMk id="92" creationId="{22FF5FC5-3C84-4817-A6FE-8BAF706FD441}"/>
          </ac:spMkLst>
        </pc:spChg>
        <pc:spChg chg="del">
          <ac:chgData name="Dayna Quinn-Lafleche" userId="S::dayna.quinnlafleche@sjasd.ca::212bd078-9458-40d2-8c38-b61a2001c15b" providerId="AD" clId="Web-{491FC1CE-8990-5953-F493-6910BB6BDD67}" dt="2020-12-14T14:57:08.555" v="90"/>
          <ac:spMkLst>
            <pc:docMk/>
            <pc:sldMk cId="741706964" sldId="337"/>
            <ac:spMk id="93" creationId="{017D4BC3-C06F-4C8C-9172-23E4CB55BBC6}"/>
          </ac:spMkLst>
        </pc:spChg>
        <pc:spChg chg="del">
          <ac:chgData name="Dayna Quinn-Lafleche" userId="S::dayna.quinnlafleche@sjasd.ca::212bd078-9458-40d2-8c38-b61a2001c15b" providerId="AD" clId="Web-{491FC1CE-8990-5953-F493-6910BB6BDD67}" dt="2020-12-14T14:57:08.555" v="89"/>
          <ac:spMkLst>
            <pc:docMk/>
            <pc:sldMk cId="741706964" sldId="337"/>
            <ac:spMk id="94" creationId="{B52D3BBC-6D9B-45EF-AA1F-7A3848A79A91}"/>
          </ac:spMkLst>
        </pc:spChg>
        <pc:spChg chg="del">
          <ac:chgData name="Dayna Quinn-Lafleche" userId="S::dayna.quinnlafleche@sjasd.ca::212bd078-9458-40d2-8c38-b61a2001c15b" providerId="AD" clId="Web-{491FC1CE-8990-5953-F493-6910BB6BDD67}" dt="2020-12-14T14:57:08.539" v="88"/>
          <ac:spMkLst>
            <pc:docMk/>
            <pc:sldMk cId="741706964" sldId="337"/>
            <ac:spMk id="95" creationId="{C233DDAF-DB8C-4CDF-A7DF-31D3B72A2DF7}"/>
          </ac:spMkLst>
        </pc:spChg>
        <pc:spChg chg="del">
          <ac:chgData name="Dayna Quinn-Lafleche" userId="S::dayna.quinnlafleche@sjasd.ca::212bd078-9458-40d2-8c38-b61a2001c15b" providerId="AD" clId="Web-{491FC1CE-8990-5953-F493-6910BB6BDD67}" dt="2020-12-14T14:57:08.539" v="87"/>
          <ac:spMkLst>
            <pc:docMk/>
            <pc:sldMk cId="741706964" sldId="337"/>
            <ac:spMk id="96" creationId="{F9CB6622-106A-44F4-9D92-C200AB426EF9}"/>
          </ac:spMkLst>
        </pc:spChg>
        <pc:spChg chg="del">
          <ac:chgData name="Dayna Quinn-Lafleche" userId="S::dayna.quinnlafleche@sjasd.ca::212bd078-9458-40d2-8c38-b61a2001c15b" providerId="AD" clId="Web-{491FC1CE-8990-5953-F493-6910BB6BDD67}" dt="2020-12-14T14:57:23.384" v="129"/>
          <ac:spMkLst>
            <pc:docMk/>
            <pc:sldMk cId="741706964" sldId="337"/>
            <ac:spMk id="97" creationId="{63CD1315-C757-4257-96B6-958CDE5DA263}"/>
          </ac:spMkLst>
        </pc:spChg>
        <pc:spChg chg="del">
          <ac:chgData name="Dayna Quinn-Lafleche" userId="S::dayna.quinnlafleche@sjasd.ca::212bd078-9458-40d2-8c38-b61a2001c15b" providerId="AD" clId="Web-{491FC1CE-8990-5953-F493-6910BB6BDD67}" dt="2020-12-14T14:57:23.384" v="128"/>
          <ac:spMkLst>
            <pc:docMk/>
            <pc:sldMk cId="741706964" sldId="337"/>
            <ac:spMk id="98" creationId="{C075B15E-6212-4441-ADB3-9BD2818EE12D}"/>
          </ac:spMkLst>
        </pc:spChg>
        <pc:spChg chg="del">
          <ac:chgData name="Dayna Quinn-Lafleche" userId="S::dayna.quinnlafleche@sjasd.ca::212bd078-9458-40d2-8c38-b61a2001c15b" providerId="AD" clId="Web-{491FC1CE-8990-5953-F493-6910BB6BDD67}" dt="2020-12-14T14:57:23.384" v="127"/>
          <ac:spMkLst>
            <pc:docMk/>
            <pc:sldMk cId="741706964" sldId="337"/>
            <ac:spMk id="99" creationId="{06BC6E42-23B1-45AD-85DB-9102F6CAF371}"/>
          </ac:spMkLst>
        </pc:spChg>
        <pc:spChg chg="del">
          <ac:chgData name="Dayna Quinn-Lafleche" userId="S::dayna.quinnlafleche@sjasd.ca::212bd078-9458-40d2-8c38-b61a2001c15b" providerId="AD" clId="Web-{491FC1CE-8990-5953-F493-6910BB6BDD67}" dt="2020-12-14T14:57:23.384" v="126"/>
          <ac:spMkLst>
            <pc:docMk/>
            <pc:sldMk cId="741706964" sldId="337"/>
            <ac:spMk id="100" creationId="{325C35ED-3596-4300-B215-AECB0772786C}"/>
          </ac:spMkLst>
        </pc:spChg>
        <pc:spChg chg="del">
          <ac:chgData name="Dayna Quinn-Lafleche" userId="S::dayna.quinnlafleche@sjasd.ca::212bd078-9458-40d2-8c38-b61a2001c15b" providerId="AD" clId="Web-{491FC1CE-8990-5953-F493-6910BB6BDD67}" dt="2020-12-14T14:57:23.384" v="125"/>
          <ac:spMkLst>
            <pc:docMk/>
            <pc:sldMk cId="741706964" sldId="337"/>
            <ac:spMk id="101" creationId="{C29A3966-3BD2-46A8-BC8C-45EF95CBE1AE}"/>
          </ac:spMkLst>
        </pc:spChg>
        <pc:spChg chg="del">
          <ac:chgData name="Dayna Quinn-Lafleche" userId="S::dayna.quinnlafleche@sjasd.ca::212bd078-9458-40d2-8c38-b61a2001c15b" providerId="AD" clId="Web-{491FC1CE-8990-5953-F493-6910BB6BDD67}" dt="2020-12-14T14:57:23.384" v="124"/>
          <ac:spMkLst>
            <pc:docMk/>
            <pc:sldMk cId="741706964" sldId="337"/>
            <ac:spMk id="102" creationId="{961BC4E1-4831-47DC-BF23-AD73140DFEB0}"/>
          </ac:spMkLst>
        </pc:spChg>
        <pc:spChg chg="del">
          <ac:chgData name="Dayna Quinn-Lafleche" userId="S::dayna.quinnlafleche@sjasd.ca::212bd078-9458-40d2-8c38-b61a2001c15b" providerId="AD" clId="Web-{491FC1CE-8990-5953-F493-6910BB6BDD67}" dt="2020-12-14T14:57:23.384" v="123"/>
          <ac:spMkLst>
            <pc:docMk/>
            <pc:sldMk cId="741706964" sldId="337"/>
            <ac:spMk id="103" creationId="{9B998F5D-3D2B-47DA-B7D1-6170330857CC}"/>
          </ac:spMkLst>
        </pc:spChg>
        <pc:spChg chg="del">
          <ac:chgData name="Dayna Quinn-Lafleche" userId="S::dayna.quinnlafleche@sjasd.ca::212bd078-9458-40d2-8c38-b61a2001c15b" providerId="AD" clId="Web-{491FC1CE-8990-5953-F493-6910BB6BDD67}" dt="2020-12-14T14:57:23.384" v="122"/>
          <ac:spMkLst>
            <pc:docMk/>
            <pc:sldMk cId="741706964" sldId="337"/>
            <ac:spMk id="104" creationId="{109F42C1-4080-4135-B724-55256A16F0D8}"/>
          </ac:spMkLst>
        </pc:spChg>
        <pc:spChg chg="del">
          <ac:chgData name="Dayna Quinn-Lafleche" userId="S::dayna.quinnlafleche@sjasd.ca::212bd078-9458-40d2-8c38-b61a2001c15b" providerId="AD" clId="Web-{491FC1CE-8990-5953-F493-6910BB6BDD67}" dt="2020-12-14T14:57:23.384" v="121"/>
          <ac:spMkLst>
            <pc:docMk/>
            <pc:sldMk cId="741706964" sldId="337"/>
            <ac:spMk id="105" creationId="{ACE01335-9D12-4513-9C32-9A93ED3CC475}"/>
          </ac:spMkLst>
        </pc:spChg>
        <pc:spChg chg="del">
          <ac:chgData name="Dayna Quinn-Lafleche" userId="S::dayna.quinnlafleche@sjasd.ca::212bd078-9458-40d2-8c38-b61a2001c15b" providerId="AD" clId="Web-{491FC1CE-8990-5953-F493-6910BB6BDD67}" dt="2020-12-14T14:57:23.384" v="120"/>
          <ac:spMkLst>
            <pc:docMk/>
            <pc:sldMk cId="741706964" sldId="337"/>
            <ac:spMk id="106" creationId="{947EC6EA-D95A-4E3B-8117-FAB5652A126E}"/>
          </ac:spMkLst>
        </pc:spChg>
        <pc:spChg chg="del">
          <ac:chgData name="Dayna Quinn-Lafleche" userId="S::dayna.quinnlafleche@sjasd.ca::212bd078-9458-40d2-8c38-b61a2001c15b" providerId="AD" clId="Web-{491FC1CE-8990-5953-F493-6910BB6BDD67}" dt="2020-12-14T14:57:23.384" v="119"/>
          <ac:spMkLst>
            <pc:docMk/>
            <pc:sldMk cId="741706964" sldId="337"/>
            <ac:spMk id="107" creationId="{B90CAD27-3D20-49A4-87F7-FBB3C1EF9F4A}"/>
          </ac:spMkLst>
        </pc:spChg>
        <pc:spChg chg="del">
          <ac:chgData name="Dayna Quinn-Lafleche" userId="S::dayna.quinnlafleche@sjasd.ca::212bd078-9458-40d2-8c38-b61a2001c15b" providerId="AD" clId="Web-{491FC1CE-8990-5953-F493-6910BB6BDD67}" dt="2020-12-14T14:57:23.384" v="118"/>
          <ac:spMkLst>
            <pc:docMk/>
            <pc:sldMk cId="741706964" sldId="337"/>
            <ac:spMk id="108" creationId="{2A340F7C-5AD9-4170-BD94-3038460F8546}"/>
          </ac:spMkLst>
        </pc:spChg>
        <pc:spChg chg="del">
          <ac:chgData name="Dayna Quinn-Lafleche" userId="S::dayna.quinnlafleche@sjasd.ca::212bd078-9458-40d2-8c38-b61a2001c15b" providerId="AD" clId="Web-{491FC1CE-8990-5953-F493-6910BB6BDD67}" dt="2020-12-14T14:57:23.368" v="117"/>
          <ac:spMkLst>
            <pc:docMk/>
            <pc:sldMk cId="741706964" sldId="337"/>
            <ac:spMk id="109" creationId="{3A3B70ED-0703-4220-BC3A-5808E49E6E2F}"/>
          </ac:spMkLst>
        </pc:spChg>
        <pc:spChg chg="del">
          <ac:chgData name="Dayna Quinn-Lafleche" userId="S::dayna.quinnlafleche@sjasd.ca::212bd078-9458-40d2-8c38-b61a2001c15b" providerId="AD" clId="Web-{491FC1CE-8990-5953-F493-6910BB6BDD67}" dt="2020-12-14T14:57:23.368" v="116"/>
          <ac:spMkLst>
            <pc:docMk/>
            <pc:sldMk cId="741706964" sldId="337"/>
            <ac:spMk id="110" creationId="{244A56D1-60C4-43E8-913C-B0707FDED33F}"/>
          </ac:spMkLst>
        </pc:spChg>
        <pc:spChg chg="del">
          <ac:chgData name="Dayna Quinn-Lafleche" userId="S::dayna.quinnlafleche@sjasd.ca::212bd078-9458-40d2-8c38-b61a2001c15b" providerId="AD" clId="Web-{491FC1CE-8990-5953-F493-6910BB6BDD67}" dt="2020-12-14T14:57:23.368" v="115"/>
          <ac:spMkLst>
            <pc:docMk/>
            <pc:sldMk cId="741706964" sldId="337"/>
            <ac:spMk id="111" creationId="{1E90404C-042C-451C-90C7-FBA8DEB30D82}"/>
          </ac:spMkLst>
        </pc:spChg>
        <pc:spChg chg="del">
          <ac:chgData name="Dayna Quinn-Lafleche" userId="S::dayna.quinnlafleche@sjasd.ca::212bd078-9458-40d2-8c38-b61a2001c15b" providerId="AD" clId="Web-{491FC1CE-8990-5953-F493-6910BB6BDD67}" dt="2020-12-14T14:57:23.368" v="114"/>
          <ac:spMkLst>
            <pc:docMk/>
            <pc:sldMk cId="741706964" sldId="337"/>
            <ac:spMk id="112" creationId="{7CB03FC4-BEEA-40B8-AE6F-DE2A869A7988}"/>
          </ac:spMkLst>
        </pc:spChg>
        <pc:spChg chg="del">
          <ac:chgData name="Dayna Quinn-Lafleche" userId="S::dayna.quinnlafleche@sjasd.ca::212bd078-9458-40d2-8c38-b61a2001c15b" providerId="AD" clId="Web-{491FC1CE-8990-5953-F493-6910BB6BDD67}" dt="2020-12-14T14:57:23.368" v="113"/>
          <ac:spMkLst>
            <pc:docMk/>
            <pc:sldMk cId="741706964" sldId="337"/>
            <ac:spMk id="113" creationId="{5447ADBF-23EB-48F9-A2BE-59537B757C11}"/>
          </ac:spMkLst>
        </pc:spChg>
        <pc:spChg chg="del">
          <ac:chgData name="Dayna Quinn-Lafleche" userId="S::dayna.quinnlafleche@sjasd.ca::212bd078-9458-40d2-8c38-b61a2001c15b" providerId="AD" clId="Web-{491FC1CE-8990-5953-F493-6910BB6BDD67}" dt="2020-12-14T14:57:23.368" v="112"/>
          <ac:spMkLst>
            <pc:docMk/>
            <pc:sldMk cId="741706964" sldId="337"/>
            <ac:spMk id="114" creationId="{C472FF87-5EC1-45C9-9BFF-A798C8141859}"/>
          </ac:spMkLst>
        </pc:spChg>
        <pc:spChg chg="del">
          <ac:chgData name="Dayna Quinn-Lafleche" userId="S::dayna.quinnlafleche@sjasd.ca::212bd078-9458-40d2-8c38-b61a2001c15b" providerId="AD" clId="Web-{491FC1CE-8990-5953-F493-6910BB6BDD67}" dt="2020-12-14T14:57:23.368" v="111"/>
          <ac:spMkLst>
            <pc:docMk/>
            <pc:sldMk cId="741706964" sldId="337"/>
            <ac:spMk id="115" creationId="{4E72BEE0-3CBB-4F91-809A-93EF33F1CBD5}"/>
          </ac:spMkLst>
        </pc:spChg>
        <pc:spChg chg="del">
          <ac:chgData name="Dayna Quinn-Lafleche" userId="S::dayna.quinnlafleche@sjasd.ca::212bd078-9458-40d2-8c38-b61a2001c15b" providerId="AD" clId="Web-{491FC1CE-8990-5953-F493-6910BB6BDD67}" dt="2020-12-14T14:57:15.180" v="108"/>
          <ac:spMkLst>
            <pc:docMk/>
            <pc:sldMk cId="741706964" sldId="337"/>
            <ac:spMk id="116" creationId="{A26F28AE-17A2-4BAA-8B5C-D3E48EBC0725}"/>
          </ac:spMkLst>
        </pc:spChg>
        <pc:spChg chg="del mod">
          <ac:chgData name="Dayna Quinn-Lafleche" userId="S::dayna.quinnlafleche@sjasd.ca::212bd078-9458-40d2-8c38-b61a2001c15b" providerId="AD" clId="Web-{491FC1CE-8990-5953-F493-6910BB6BDD67}" dt="2020-12-14T14:57:18.930" v="110"/>
          <ac:spMkLst>
            <pc:docMk/>
            <pc:sldMk cId="741706964" sldId="337"/>
            <ac:spMk id="118" creationId="{A3DE5FB0-DD24-457F-9E07-C5622DFDCD81}"/>
          </ac:spMkLst>
        </pc:spChg>
        <pc:picChg chg="add mod">
          <ac:chgData name="Dayna Quinn-Lafleche" userId="S::dayna.quinnlafleche@sjasd.ca::212bd078-9458-40d2-8c38-b61a2001c15b" providerId="AD" clId="Web-{491FC1CE-8990-5953-F493-6910BB6BDD67}" dt="2020-12-14T15:20:34.064" v="726" actId="1076"/>
          <ac:picMkLst>
            <pc:docMk/>
            <pc:sldMk cId="741706964" sldId="337"/>
            <ac:picMk id="6" creationId="{6D020B84-0CC6-455F-9E85-4D15034CB4F6}"/>
          </ac:picMkLst>
        </pc:picChg>
        <pc:picChg chg="add mod">
          <ac:chgData name="Dayna Quinn-Lafleche" userId="S::dayna.quinnlafleche@sjasd.ca::212bd078-9458-40d2-8c38-b61a2001c15b" providerId="AD" clId="Web-{491FC1CE-8990-5953-F493-6910BB6BDD67}" dt="2020-12-14T15:22:33.790" v="753" actId="1076"/>
          <ac:picMkLst>
            <pc:docMk/>
            <pc:sldMk cId="741706964" sldId="337"/>
            <ac:picMk id="7" creationId="{54960F07-C9CB-4DAD-B52D-75AFDE484643}"/>
          </ac:picMkLst>
        </pc:picChg>
        <pc:cxnChg chg="del">
          <ac:chgData name="Dayna Quinn-Lafleche" userId="S::dayna.quinnlafleche@sjasd.ca::212bd078-9458-40d2-8c38-b61a2001c15b" providerId="AD" clId="Web-{491FC1CE-8990-5953-F493-6910BB6BDD67}" dt="2020-12-14T14:57:18.930" v="109"/>
          <ac:cxnSpMkLst>
            <pc:docMk/>
            <pc:sldMk cId="741706964" sldId="337"/>
            <ac:cxnSpMk id="119" creationId="{5E23B942-DD32-4BFD-B6B5-15D280D3CBE1}"/>
          </ac:cxnSpMkLst>
        </pc:cxnChg>
      </pc:sldChg>
      <pc:sldChg chg="addSp delSp modSp modNotes">
        <pc:chgData name="Dayna Quinn-Lafleche" userId="S::dayna.quinnlafleche@sjasd.ca::212bd078-9458-40d2-8c38-b61a2001c15b" providerId="AD" clId="Web-{491FC1CE-8990-5953-F493-6910BB6BDD67}" dt="2020-12-14T20:37:01.460" v="6407"/>
        <pc:sldMkLst>
          <pc:docMk/>
          <pc:sldMk cId="3634525939" sldId="344"/>
        </pc:sldMkLst>
        <pc:spChg chg="add mod">
          <ac:chgData name="Dayna Quinn-Lafleche" userId="S::dayna.quinnlafleche@sjasd.ca::212bd078-9458-40d2-8c38-b61a2001c15b" providerId="AD" clId="Web-{491FC1CE-8990-5953-F493-6910BB6BDD67}" dt="2020-12-14T16:07:14.518" v="1306" actId="1076"/>
          <ac:spMkLst>
            <pc:docMk/>
            <pc:sldMk cId="3634525939" sldId="344"/>
            <ac:spMk id="7" creationId="{E378D2FB-15C3-410F-935D-5EA7B7606ECA}"/>
          </ac:spMkLst>
        </pc:spChg>
        <pc:spChg chg="add mod">
          <ac:chgData name="Dayna Quinn-Lafleche" userId="S::dayna.quinnlafleche@sjasd.ca::212bd078-9458-40d2-8c38-b61a2001c15b" providerId="AD" clId="Web-{491FC1CE-8990-5953-F493-6910BB6BDD67}" dt="2020-12-14T16:12:47.867" v="2003" actId="20577"/>
          <ac:spMkLst>
            <pc:docMk/>
            <pc:sldMk cId="3634525939" sldId="344"/>
            <ac:spMk id="8" creationId="{B69FAD66-9600-4B19-9A7D-BFFA38519117}"/>
          </ac:spMkLst>
        </pc:spChg>
        <pc:spChg chg="add mod">
          <ac:chgData name="Dayna Quinn-Lafleche" userId="S::dayna.quinnlafleche@sjasd.ca::212bd078-9458-40d2-8c38-b61a2001c15b" providerId="AD" clId="Web-{491FC1CE-8990-5953-F493-6910BB6BDD67}" dt="2020-12-14T16:18:04.465" v="2286" actId="1076"/>
          <ac:spMkLst>
            <pc:docMk/>
            <pc:sldMk cId="3634525939" sldId="344"/>
            <ac:spMk id="16" creationId="{7FA411A8-40D4-49C1-80D4-7F4DEE9C2C01}"/>
          </ac:spMkLst>
        </pc:spChg>
        <pc:spChg chg="add mod">
          <ac:chgData name="Dayna Quinn-Lafleche" userId="S::dayna.quinnlafleche@sjasd.ca::212bd078-9458-40d2-8c38-b61a2001c15b" providerId="AD" clId="Web-{491FC1CE-8990-5953-F493-6910BB6BDD67}" dt="2020-12-14T16:07:48.864" v="1313" actId="20577"/>
          <ac:spMkLst>
            <pc:docMk/>
            <pc:sldMk cId="3634525939" sldId="344"/>
            <ac:spMk id="17" creationId="{899E1F0A-310B-45F3-A040-4E4153E7188E}"/>
          </ac:spMkLst>
        </pc:spChg>
        <pc:picChg chg="del">
          <ac:chgData name="Dayna Quinn-Lafleche" userId="S::dayna.quinnlafleche@sjasd.ca::212bd078-9458-40d2-8c38-b61a2001c15b" providerId="AD" clId="Web-{491FC1CE-8990-5953-F493-6910BB6BDD67}" dt="2020-12-14T15:55:59.836" v="1248"/>
          <ac:picMkLst>
            <pc:docMk/>
            <pc:sldMk cId="3634525939" sldId="344"/>
            <ac:picMk id="5" creationId="{0C3CF48F-28A7-F843-9390-1A7785A63DE0}"/>
          </ac:picMkLst>
        </pc:picChg>
        <pc:cxnChg chg="add del mod">
          <ac:chgData name="Dayna Quinn-Lafleche" userId="S::dayna.quinnlafleche@sjasd.ca::212bd078-9458-40d2-8c38-b61a2001c15b" providerId="AD" clId="Web-{491FC1CE-8990-5953-F493-6910BB6BDD67}" dt="2020-12-14T16:03:48.474" v="1261"/>
          <ac:cxnSpMkLst>
            <pc:docMk/>
            <pc:sldMk cId="3634525939" sldId="344"/>
            <ac:cxnSpMk id="2" creationId="{33231465-3694-4450-AD86-8228AA01FF21}"/>
          </ac:cxnSpMkLst>
        </pc:cxnChg>
        <pc:cxnChg chg="add mod">
          <ac:chgData name="Dayna Quinn-Lafleche" userId="S::dayna.quinnlafleche@sjasd.ca::212bd078-9458-40d2-8c38-b61a2001c15b" providerId="AD" clId="Web-{491FC1CE-8990-5953-F493-6910BB6BDD67}" dt="2020-12-14T15:56:58.777" v="1255"/>
          <ac:cxnSpMkLst>
            <pc:docMk/>
            <pc:sldMk cId="3634525939" sldId="344"/>
            <ac:cxnSpMk id="4" creationId="{C4FD2644-DED2-4BF3-8999-A7856006271B}"/>
          </ac:cxnSpMkLst>
        </pc:cxnChg>
        <pc:cxnChg chg="add mod">
          <ac:chgData name="Dayna Quinn-Lafleche" userId="S::dayna.quinnlafleche@sjasd.ca::212bd078-9458-40d2-8c38-b61a2001c15b" providerId="AD" clId="Web-{491FC1CE-8990-5953-F493-6910BB6BDD67}" dt="2020-12-14T16:05:51.576" v="1276" actId="1076"/>
          <ac:cxnSpMkLst>
            <pc:docMk/>
            <pc:sldMk cId="3634525939" sldId="344"/>
            <ac:cxnSpMk id="6" creationId="{574CAE30-8B8B-41CB-A02B-FEE997F94054}"/>
          </ac:cxnSpMkLst>
        </pc:cxnChg>
        <pc:cxnChg chg="add mod">
          <ac:chgData name="Dayna Quinn-Lafleche" userId="S::dayna.quinnlafleche@sjasd.ca::212bd078-9458-40d2-8c38-b61a2001c15b" providerId="AD" clId="Web-{491FC1CE-8990-5953-F493-6910BB6BDD67}" dt="2020-12-14T16:05:41.419" v="1275" actId="1076"/>
          <ac:cxnSpMkLst>
            <pc:docMk/>
            <pc:sldMk cId="3634525939" sldId="344"/>
            <ac:cxnSpMk id="9" creationId="{BCAB4A66-6F70-449D-9A7B-E5D5C2EDAF55}"/>
          </ac:cxnSpMkLst>
        </pc:cxnChg>
        <pc:cxnChg chg="add del mod">
          <ac:chgData name="Dayna Quinn-Lafleche" userId="S::dayna.quinnlafleche@sjasd.ca::212bd078-9458-40d2-8c38-b61a2001c15b" providerId="AD" clId="Web-{491FC1CE-8990-5953-F493-6910BB6BDD67}" dt="2020-12-14T16:06:11.218" v="1288"/>
          <ac:cxnSpMkLst>
            <pc:docMk/>
            <pc:sldMk cId="3634525939" sldId="344"/>
            <ac:cxnSpMk id="10" creationId="{5ED0C26E-226C-4AD1-B392-AFF1CCBFA1A5}"/>
          </ac:cxnSpMkLst>
        </pc:cxnChg>
        <pc:cxnChg chg="add del mod">
          <ac:chgData name="Dayna Quinn-Lafleche" userId="S::dayna.quinnlafleche@sjasd.ca::212bd078-9458-40d2-8c38-b61a2001c15b" providerId="AD" clId="Web-{491FC1CE-8990-5953-F493-6910BB6BDD67}" dt="2020-12-14T16:06:11.968" v="1289"/>
          <ac:cxnSpMkLst>
            <pc:docMk/>
            <pc:sldMk cId="3634525939" sldId="344"/>
            <ac:cxnSpMk id="11" creationId="{B960F1A5-8927-4F27-BF5E-3CDC13F8F127}"/>
          </ac:cxnSpMkLst>
        </pc:cxnChg>
        <pc:cxnChg chg="add del mod">
          <ac:chgData name="Dayna Quinn-Lafleche" userId="S::dayna.quinnlafleche@sjasd.ca::212bd078-9458-40d2-8c38-b61a2001c15b" providerId="AD" clId="Web-{491FC1CE-8990-5953-F493-6910BB6BDD67}" dt="2020-12-14T16:06:10.296" v="1287"/>
          <ac:cxnSpMkLst>
            <pc:docMk/>
            <pc:sldMk cId="3634525939" sldId="344"/>
            <ac:cxnSpMk id="12" creationId="{D871F9CB-E028-4189-A4B7-293F96D109AB}"/>
          </ac:cxnSpMkLst>
        </pc:cxnChg>
        <pc:cxnChg chg="add del mod">
          <ac:chgData name="Dayna Quinn-Lafleche" userId="S::dayna.quinnlafleche@sjasd.ca::212bd078-9458-40d2-8c38-b61a2001c15b" providerId="AD" clId="Web-{491FC1CE-8990-5953-F493-6910BB6BDD67}" dt="2020-12-14T16:06:09.749" v="1286"/>
          <ac:cxnSpMkLst>
            <pc:docMk/>
            <pc:sldMk cId="3634525939" sldId="344"/>
            <ac:cxnSpMk id="13" creationId="{F794B10E-BDC7-457B-BA17-0B706ACE517B}"/>
          </ac:cxnSpMkLst>
        </pc:cxnChg>
        <pc:cxnChg chg="add del mod">
          <ac:chgData name="Dayna Quinn-Lafleche" userId="S::dayna.quinnlafleche@sjasd.ca::212bd078-9458-40d2-8c38-b61a2001c15b" providerId="AD" clId="Web-{491FC1CE-8990-5953-F493-6910BB6BDD67}" dt="2020-12-14T16:06:09.046" v="1285"/>
          <ac:cxnSpMkLst>
            <pc:docMk/>
            <pc:sldMk cId="3634525939" sldId="344"/>
            <ac:cxnSpMk id="14" creationId="{18A7EC48-977A-4542-8D5D-F9820F586742}"/>
          </ac:cxnSpMkLst>
        </pc:cxnChg>
        <pc:cxnChg chg="add del mod">
          <ac:chgData name="Dayna Quinn-Lafleche" userId="S::dayna.quinnlafleche@sjasd.ca::212bd078-9458-40d2-8c38-b61a2001c15b" providerId="AD" clId="Web-{491FC1CE-8990-5953-F493-6910BB6BDD67}" dt="2020-12-14T16:06:08.264" v="1284"/>
          <ac:cxnSpMkLst>
            <pc:docMk/>
            <pc:sldMk cId="3634525939" sldId="344"/>
            <ac:cxnSpMk id="15" creationId="{85FC8F40-19AE-49D3-B547-2F4009EF7FDC}"/>
          </ac:cxnSpMkLst>
        </pc:cxnChg>
      </pc:sldChg>
      <pc:sldChg chg="modNotes">
        <pc:chgData name="Dayna Quinn-Lafleche" userId="S::dayna.quinnlafleche@sjasd.ca::212bd078-9458-40d2-8c38-b61a2001c15b" providerId="AD" clId="Web-{491FC1CE-8990-5953-F493-6910BB6BDD67}" dt="2020-12-14T19:43:19.154" v="4486"/>
        <pc:sldMkLst>
          <pc:docMk/>
          <pc:sldMk cId="3551477290" sldId="347"/>
        </pc:sldMkLst>
      </pc:sldChg>
      <pc:sldChg chg="addSp delSp modSp modNotes">
        <pc:chgData name="Dayna Quinn-Lafleche" userId="S::dayna.quinnlafleche@sjasd.ca::212bd078-9458-40d2-8c38-b61a2001c15b" providerId="AD" clId="Web-{491FC1CE-8990-5953-F493-6910BB6BDD67}" dt="2020-12-14T20:13:14.760" v="5919"/>
        <pc:sldMkLst>
          <pc:docMk/>
          <pc:sldMk cId="815612738" sldId="349"/>
        </pc:sldMkLst>
        <pc:spChg chg="add del mod">
          <ac:chgData name="Dayna Quinn-Lafleche" userId="S::dayna.quinnlafleche@sjasd.ca::212bd078-9458-40d2-8c38-b61a2001c15b" providerId="AD" clId="Web-{491FC1CE-8990-5953-F493-6910BB6BDD67}" dt="2020-12-14T20:04:00.527" v="5358"/>
          <ac:spMkLst>
            <pc:docMk/>
            <pc:sldMk cId="815612738" sldId="349"/>
            <ac:spMk id="5" creationId="{0FC58B32-DFCA-4FC1-9454-9A9BB3AF15D5}"/>
          </ac:spMkLst>
        </pc:spChg>
        <pc:spChg chg="add mod">
          <ac:chgData name="Dayna Quinn-Lafleche" userId="S::dayna.quinnlafleche@sjasd.ca::212bd078-9458-40d2-8c38-b61a2001c15b" providerId="AD" clId="Web-{491FC1CE-8990-5953-F493-6910BB6BDD67}" dt="2020-12-14T20:11:05.057" v="5851" actId="1076"/>
          <ac:spMkLst>
            <pc:docMk/>
            <pc:sldMk cId="815612738" sldId="349"/>
            <ac:spMk id="6" creationId="{5B1A8434-2E14-46FE-ADF5-9CEAF228D2C7}"/>
          </ac:spMkLst>
        </pc:spChg>
        <pc:spChg chg="add mod">
          <ac:chgData name="Dayna Quinn-Lafleche" userId="S::dayna.quinnlafleche@sjasd.ca::212bd078-9458-40d2-8c38-b61a2001c15b" providerId="AD" clId="Web-{491FC1CE-8990-5953-F493-6910BB6BDD67}" dt="2020-12-14T20:05:18.980" v="5482" actId="1076"/>
          <ac:spMkLst>
            <pc:docMk/>
            <pc:sldMk cId="815612738" sldId="349"/>
            <ac:spMk id="9" creationId="{37848430-5C72-4AD7-B4E6-30C36F20EBC8}"/>
          </ac:spMkLst>
        </pc:spChg>
        <pc:spChg chg="add mod">
          <ac:chgData name="Dayna Quinn-Lafleche" userId="S::dayna.quinnlafleche@sjasd.ca::212bd078-9458-40d2-8c38-b61a2001c15b" providerId="AD" clId="Web-{491FC1CE-8990-5953-F493-6910BB6BDD67}" dt="2020-12-14T20:03:55.058" v="5356" actId="1076"/>
          <ac:spMkLst>
            <pc:docMk/>
            <pc:sldMk cId="815612738" sldId="349"/>
            <ac:spMk id="10" creationId="{D08C2CF5-EE61-4078-8141-51808641DEDD}"/>
          </ac:spMkLst>
        </pc:spChg>
        <pc:spChg chg="add mod">
          <ac:chgData name="Dayna Quinn-Lafleche" userId="S::dayna.quinnlafleche@sjasd.ca::212bd078-9458-40d2-8c38-b61a2001c15b" providerId="AD" clId="Web-{491FC1CE-8990-5953-F493-6910BB6BDD67}" dt="2020-12-14T20:05:29.417" v="5484" actId="1076"/>
          <ac:spMkLst>
            <pc:docMk/>
            <pc:sldMk cId="815612738" sldId="349"/>
            <ac:spMk id="11" creationId="{FC764A8C-2E83-4E31-AFA9-D3223764A389}"/>
          </ac:spMkLst>
        </pc:spChg>
        <pc:spChg chg="add mod">
          <ac:chgData name="Dayna Quinn-Lafleche" userId="S::dayna.quinnlafleche@sjasd.ca::212bd078-9458-40d2-8c38-b61a2001c15b" providerId="AD" clId="Web-{491FC1CE-8990-5953-F493-6910BB6BDD67}" dt="2020-12-14T20:05:16.745" v="5481" actId="1076"/>
          <ac:spMkLst>
            <pc:docMk/>
            <pc:sldMk cId="815612738" sldId="349"/>
            <ac:spMk id="12" creationId="{F5398A6F-D694-473F-96B4-C253595BC2C6}"/>
          </ac:spMkLst>
        </pc:spChg>
        <pc:spChg chg="add mod">
          <ac:chgData name="Dayna Quinn-Lafleche" userId="S::dayna.quinnlafleche@sjasd.ca::212bd078-9458-40d2-8c38-b61a2001c15b" providerId="AD" clId="Web-{491FC1CE-8990-5953-F493-6910BB6BDD67}" dt="2020-12-14T20:03:43.574" v="5353" actId="1076"/>
          <ac:spMkLst>
            <pc:docMk/>
            <pc:sldMk cId="815612738" sldId="349"/>
            <ac:spMk id="13" creationId="{5E961F60-6B9D-4B4F-B1EB-D2C50AEA376F}"/>
          </ac:spMkLst>
        </pc:spChg>
        <pc:spChg chg="add mod">
          <ac:chgData name="Dayna Quinn-Lafleche" userId="S::dayna.quinnlafleche@sjasd.ca::212bd078-9458-40d2-8c38-b61a2001c15b" providerId="AD" clId="Web-{491FC1CE-8990-5953-F493-6910BB6BDD67}" dt="2020-12-14T20:05:34.261" v="5485" actId="1076"/>
          <ac:spMkLst>
            <pc:docMk/>
            <pc:sldMk cId="815612738" sldId="349"/>
            <ac:spMk id="14" creationId="{304E68AA-078C-4828-AA0A-C1A9BBD2ADEA}"/>
          </ac:spMkLst>
        </pc:spChg>
        <pc:spChg chg="add mod">
          <ac:chgData name="Dayna Quinn-Lafleche" userId="S::dayna.quinnlafleche@sjasd.ca::212bd078-9458-40d2-8c38-b61a2001c15b" providerId="AD" clId="Web-{491FC1CE-8990-5953-F493-6910BB6BDD67}" dt="2020-12-14T20:05:24.526" v="5483" actId="1076"/>
          <ac:spMkLst>
            <pc:docMk/>
            <pc:sldMk cId="815612738" sldId="349"/>
            <ac:spMk id="15" creationId="{0260D882-C1BC-437F-93C4-4048D06AF764}"/>
          </ac:spMkLst>
        </pc:spChg>
      </pc:sldChg>
      <pc:sldChg chg="addSp modSp modNotes">
        <pc:chgData name="Dayna Quinn-Lafleche" userId="S::dayna.quinnlafleche@sjasd.ca::212bd078-9458-40d2-8c38-b61a2001c15b" providerId="AD" clId="Web-{491FC1CE-8990-5953-F493-6910BB6BDD67}" dt="2020-12-14T20:16:05.962" v="5973"/>
        <pc:sldMkLst>
          <pc:docMk/>
          <pc:sldMk cId="643702583" sldId="366"/>
        </pc:sldMkLst>
        <pc:spChg chg="add mod">
          <ac:chgData name="Dayna Quinn-Lafleche" userId="S::dayna.quinnlafleche@sjasd.ca::212bd078-9458-40d2-8c38-b61a2001c15b" providerId="AD" clId="Web-{491FC1CE-8990-5953-F493-6910BB6BDD67}" dt="2020-12-14T20:10:23.495" v="5843" actId="1076"/>
          <ac:spMkLst>
            <pc:docMk/>
            <pc:sldMk cId="643702583" sldId="366"/>
            <ac:spMk id="2" creationId="{4EBE1516-9EF9-405A-9A9E-FB178E947A9A}"/>
          </ac:spMkLst>
        </pc:spChg>
        <pc:spChg chg="add mod">
          <ac:chgData name="Dayna Quinn-Lafleche" userId="S::dayna.quinnlafleche@sjasd.ca::212bd078-9458-40d2-8c38-b61a2001c15b" providerId="AD" clId="Web-{491FC1CE-8990-5953-F493-6910BB6BDD67}" dt="2020-12-14T20:10:18.119" v="5842" actId="1076"/>
          <ac:spMkLst>
            <pc:docMk/>
            <pc:sldMk cId="643702583" sldId="366"/>
            <ac:spMk id="4" creationId="{C38790FD-48F9-4CCA-953B-A74B3CD75361}"/>
          </ac:spMkLst>
        </pc:spChg>
        <pc:spChg chg="add mod">
          <ac:chgData name="Dayna Quinn-Lafleche" userId="S::dayna.quinnlafleche@sjasd.ca::212bd078-9458-40d2-8c38-b61a2001c15b" providerId="AD" clId="Web-{491FC1CE-8990-5953-F493-6910BB6BDD67}" dt="2020-12-14T20:10:38.713" v="5847" actId="1076"/>
          <ac:spMkLst>
            <pc:docMk/>
            <pc:sldMk cId="643702583" sldId="366"/>
            <ac:spMk id="5" creationId="{251892D9-7D93-4F36-A7B9-88965A94981C}"/>
          </ac:spMkLst>
        </pc:spChg>
        <pc:spChg chg="mod">
          <ac:chgData name="Dayna Quinn-Lafleche" userId="S::dayna.quinnlafleche@sjasd.ca::212bd078-9458-40d2-8c38-b61a2001c15b" providerId="AD" clId="Web-{491FC1CE-8990-5953-F493-6910BB6BDD67}" dt="2020-12-14T20:11:40.322" v="5863" actId="20577"/>
          <ac:spMkLst>
            <pc:docMk/>
            <pc:sldMk cId="643702583" sldId="366"/>
            <ac:spMk id="6" creationId="{FE6C72A4-D72F-45E7-8FC7-EA2FF0B38AFC}"/>
          </ac:spMkLst>
        </pc:spChg>
        <pc:spChg chg="add mod">
          <ac:chgData name="Dayna Quinn-Lafleche" userId="S::dayna.quinnlafleche@sjasd.ca::212bd078-9458-40d2-8c38-b61a2001c15b" providerId="AD" clId="Web-{491FC1CE-8990-5953-F493-6910BB6BDD67}" dt="2020-12-14T20:10:27.870" v="5844" actId="1076"/>
          <ac:spMkLst>
            <pc:docMk/>
            <pc:sldMk cId="643702583" sldId="366"/>
            <ac:spMk id="12" creationId="{5DFF9BD1-495A-4277-99F1-38093E11FFDB}"/>
          </ac:spMkLst>
        </pc:spChg>
        <pc:spChg chg="add mod">
          <ac:chgData name="Dayna Quinn-Lafleche" userId="S::dayna.quinnlafleche@sjasd.ca::212bd078-9458-40d2-8c38-b61a2001c15b" providerId="AD" clId="Web-{491FC1CE-8990-5953-F493-6910BB6BDD67}" dt="2020-12-14T20:10:31.541" v="5845" actId="1076"/>
          <ac:spMkLst>
            <pc:docMk/>
            <pc:sldMk cId="643702583" sldId="366"/>
            <ac:spMk id="14" creationId="{B41A94C7-A5A1-47DE-9B7C-7AFECEC5E999}"/>
          </ac:spMkLst>
        </pc:spChg>
        <pc:spChg chg="add mod">
          <ac:chgData name="Dayna Quinn-Lafleche" userId="S::dayna.quinnlafleche@sjasd.ca::212bd078-9458-40d2-8c38-b61a2001c15b" providerId="AD" clId="Web-{491FC1CE-8990-5953-F493-6910BB6BDD67}" dt="2020-12-14T20:10:42.541" v="5848" actId="1076"/>
          <ac:spMkLst>
            <pc:docMk/>
            <pc:sldMk cId="643702583" sldId="366"/>
            <ac:spMk id="16" creationId="{7DC7C4E6-EA97-476C-BF11-42E80AF8C4C2}"/>
          </ac:spMkLst>
        </pc:spChg>
        <pc:spChg chg="add mod">
          <ac:chgData name="Dayna Quinn-Lafleche" userId="S::dayna.quinnlafleche@sjasd.ca::212bd078-9458-40d2-8c38-b61a2001c15b" providerId="AD" clId="Web-{491FC1CE-8990-5953-F493-6910BB6BDD67}" dt="2020-12-14T20:10:14.885" v="5841" actId="1076"/>
          <ac:spMkLst>
            <pc:docMk/>
            <pc:sldMk cId="643702583" sldId="366"/>
            <ac:spMk id="18" creationId="{5F56D66E-F2A7-4070-BC43-289BAC05918A}"/>
          </ac:spMkLst>
        </pc:spChg>
        <pc:spChg chg="add mod">
          <ac:chgData name="Dayna Quinn-Lafleche" userId="S::dayna.quinnlafleche@sjasd.ca::212bd078-9458-40d2-8c38-b61a2001c15b" providerId="AD" clId="Web-{491FC1CE-8990-5953-F493-6910BB6BDD67}" dt="2020-12-14T20:10:35.729" v="5846" actId="1076"/>
          <ac:spMkLst>
            <pc:docMk/>
            <pc:sldMk cId="643702583" sldId="366"/>
            <ac:spMk id="20" creationId="{C63EE28C-121F-47BC-8653-D600DF94874F}"/>
          </ac:spMkLst>
        </pc:spChg>
        <pc:spChg chg="add mod">
          <ac:chgData name="Dayna Quinn-Lafleche" userId="S::dayna.quinnlafleche@sjasd.ca::212bd078-9458-40d2-8c38-b61a2001c15b" providerId="AD" clId="Web-{491FC1CE-8990-5953-F493-6910BB6BDD67}" dt="2020-12-14T20:10:48.479" v="5849" actId="1076"/>
          <ac:spMkLst>
            <pc:docMk/>
            <pc:sldMk cId="643702583" sldId="366"/>
            <ac:spMk id="24" creationId="{086346BE-B04F-430F-8DB3-0F9E73A5E883}"/>
          </ac:spMkLst>
        </pc:spChg>
        <pc:spChg chg="add mod">
          <ac:chgData name="Dayna Quinn-Lafleche" userId="S::dayna.quinnlafleche@sjasd.ca::212bd078-9458-40d2-8c38-b61a2001c15b" providerId="AD" clId="Web-{491FC1CE-8990-5953-F493-6910BB6BDD67}" dt="2020-12-14T20:10:52.010" v="5850" actId="1076"/>
          <ac:spMkLst>
            <pc:docMk/>
            <pc:sldMk cId="643702583" sldId="366"/>
            <ac:spMk id="26" creationId="{50B372E9-6868-4EA8-B465-E6FB1B9B9B4A}"/>
          </ac:spMkLst>
        </pc:spChg>
      </pc:sldChg>
      <pc:sldChg chg="modSp">
        <pc:chgData name="Dayna Quinn-Lafleche" userId="S::dayna.quinnlafleche@sjasd.ca::212bd078-9458-40d2-8c38-b61a2001c15b" providerId="AD" clId="Web-{491FC1CE-8990-5953-F493-6910BB6BDD67}" dt="2020-12-14T15:52:55.606" v="1247"/>
        <pc:sldMkLst>
          <pc:docMk/>
          <pc:sldMk cId="721580943" sldId="369"/>
        </pc:sldMkLst>
        <pc:spChg chg="mod">
          <ac:chgData name="Dayna Quinn-Lafleche" userId="S::dayna.quinnlafleche@sjasd.ca::212bd078-9458-40d2-8c38-b61a2001c15b" providerId="AD" clId="Web-{491FC1CE-8990-5953-F493-6910BB6BDD67}" dt="2020-12-14T15:52:47.715" v="1245"/>
          <ac:spMkLst>
            <pc:docMk/>
            <pc:sldMk cId="721580943" sldId="369"/>
            <ac:spMk id="3" creationId="{BFA02294-7002-6347-BD03-F6D435E893BC}"/>
          </ac:spMkLst>
        </pc:spChg>
        <pc:spChg chg="mod">
          <ac:chgData name="Dayna Quinn-Lafleche" userId="S::dayna.quinnlafleche@sjasd.ca::212bd078-9458-40d2-8c38-b61a2001c15b" providerId="AD" clId="Web-{491FC1CE-8990-5953-F493-6910BB6BDD67}" dt="2020-12-14T15:52:55.606" v="1247"/>
          <ac:spMkLst>
            <pc:docMk/>
            <pc:sldMk cId="721580943" sldId="369"/>
            <ac:spMk id="22" creationId="{5426E6A3-570D-9245-B1C4-C4CA4683A894}"/>
          </ac:spMkLst>
        </pc:spChg>
      </pc:sldChg>
      <pc:sldChg chg="delSp modSp del">
        <pc:chgData name="Dayna Quinn-Lafleche" userId="S::dayna.quinnlafleche@sjasd.ca::212bd078-9458-40d2-8c38-b61a2001c15b" providerId="AD" clId="Web-{491FC1CE-8990-5953-F493-6910BB6BDD67}" dt="2020-12-14T19:13:51.361" v="3861"/>
        <pc:sldMkLst>
          <pc:docMk/>
          <pc:sldMk cId="3155187879" sldId="384"/>
        </pc:sldMkLst>
        <pc:spChg chg="mod">
          <ac:chgData name="Dayna Quinn-Lafleche" userId="S::dayna.quinnlafleche@sjasd.ca::212bd078-9458-40d2-8c38-b61a2001c15b" providerId="AD" clId="Web-{491FC1CE-8990-5953-F493-6910BB6BDD67}" dt="2020-12-14T19:03:17.441" v="3585" actId="1076"/>
          <ac:spMkLst>
            <pc:docMk/>
            <pc:sldMk cId="3155187879" sldId="384"/>
            <ac:spMk id="2" creationId="{99882439-7897-4868-A099-9D3243AC1F85}"/>
          </ac:spMkLst>
        </pc:spChg>
        <pc:spChg chg="del mod">
          <ac:chgData name="Dayna Quinn-Lafleche" userId="S::dayna.quinnlafleche@sjasd.ca::212bd078-9458-40d2-8c38-b61a2001c15b" providerId="AD" clId="Web-{491FC1CE-8990-5953-F493-6910BB6BDD67}" dt="2020-12-14T19:05:49.784" v="3664"/>
          <ac:spMkLst>
            <pc:docMk/>
            <pc:sldMk cId="3155187879" sldId="384"/>
            <ac:spMk id="4" creationId="{336C7798-43FF-471C-9AC1-8A25A63C0801}"/>
          </ac:spMkLst>
        </pc:spChg>
        <pc:picChg chg="del">
          <ac:chgData name="Dayna Quinn-Lafleche" userId="S::dayna.quinnlafleche@sjasd.ca::212bd078-9458-40d2-8c38-b61a2001c15b" providerId="AD" clId="Web-{491FC1CE-8990-5953-F493-6910BB6BDD67}" dt="2020-12-14T15:27:49.262" v="812"/>
          <ac:picMkLst>
            <pc:docMk/>
            <pc:sldMk cId="3155187879" sldId="384"/>
            <ac:picMk id="5" creationId="{944391EB-1C02-4EAA-87A2-0583E7CAF0D4}"/>
          </ac:picMkLst>
        </pc:picChg>
      </pc:sldChg>
      <pc:sldChg chg="addSp modSp modNotes">
        <pc:chgData name="Dayna Quinn-Lafleche" userId="S::dayna.quinnlafleche@sjasd.ca::212bd078-9458-40d2-8c38-b61a2001c15b" providerId="AD" clId="Web-{491FC1CE-8990-5953-F493-6910BB6BDD67}" dt="2020-12-14T19:41:57.967" v="4479" actId="20577"/>
        <pc:sldMkLst>
          <pc:docMk/>
          <pc:sldMk cId="3814469680" sldId="391"/>
        </pc:sldMkLst>
        <pc:spChg chg="mod">
          <ac:chgData name="Dayna Quinn-Lafleche" userId="S::dayna.quinnlafleche@sjasd.ca::212bd078-9458-40d2-8c38-b61a2001c15b" providerId="AD" clId="Web-{491FC1CE-8990-5953-F493-6910BB6BDD67}" dt="2020-12-14T19:36:59.170" v="4432" actId="1076"/>
          <ac:spMkLst>
            <pc:docMk/>
            <pc:sldMk cId="3814469680" sldId="391"/>
            <ac:spMk id="7" creationId="{2044B507-059D-43C7-9CD9-4E357C91E16C}"/>
          </ac:spMkLst>
        </pc:spChg>
        <pc:spChg chg="add mod">
          <ac:chgData name="Dayna Quinn-Lafleche" userId="S::dayna.quinnlafleche@sjasd.ca::212bd078-9458-40d2-8c38-b61a2001c15b" providerId="AD" clId="Web-{491FC1CE-8990-5953-F493-6910BB6BDD67}" dt="2020-12-14T19:41:57.967" v="4479" actId="20577"/>
          <ac:spMkLst>
            <pc:docMk/>
            <pc:sldMk cId="3814469680" sldId="391"/>
            <ac:spMk id="8" creationId="{89E6777B-79F6-449B-9B89-9226E701E98B}"/>
          </ac:spMkLst>
        </pc:spChg>
        <pc:spChg chg="add mod">
          <ac:chgData name="Dayna Quinn-Lafleche" userId="S::dayna.quinnlafleche@sjasd.ca::212bd078-9458-40d2-8c38-b61a2001c15b" providerId="AD" clId="Web-{491FC1CE-8990-5953-F493-6910BB6BDD67}" dt="2020-12-14T19:41:52.467" v="4476" actId="20577"/>
          <ac:spMkLst>
            <pc:docMk/>
            <pc:sldMk cId="3814469680" sldId="391"/>
            <ac:spMk id="10" creationId="{75F9A0CA-9709-4C59-B4DA-E978C3217C5A}"/>
          </ac:spMkLst>
        </pc:spChg>
        <pc:picChg chg="add mod">
          <ac:chgData name="Dayna Quinn-Lafleche" userId="S::dayna.quinnlafleche@sjasd.ca::212bd078-9458-40d2-8c38-b61a2001c15b" providerId="AD" clId="Web-{491FC1CE-8990-5953-F493-6910BB6BDD67}" dt="2020-12-14T19:36:41.655" v="4429" actId="1076"/>
          <ac:picMkLst>
            <pc:docMk/>
            <pc:sldMk cId="3814469680" sldId="391"/>
            <ac:picMk id="6" creationId="{1941D342-86A3-45E6-A872-013470ED8CF3}"/>
          </ac:picMkLst>
        </pc:picChg>
        <pc:picChg chg="add mod">
          <ac:chgData name="Dayna Quinn-Lafleche" userId="S::dayna.quinnlafleche@sjasd.ca::212bd078-9458-40d2-8c38-b61a2001c15b" providerId="AD" clId="Web-{491FC1CE-8990-5953-F493-6910BB6BDD67}" dt="2020-12-14T19:40:10.545" v="4437" actId="1076"/>
          <ac:picMkLst>
            <pc:docMk/>
            <pc:sldMk cId="3814469680" sldId="391"/>
            <ac:picMk id="9" creationId="{68E95A33-C2CA-4656-BF24-F32CC65FAC56}"/>
          </ac:picMkLst>
        </pc:picChg>
        <pc:picChg chg="mod">
          <ac:chgData name="Dayna Quinn-Lafleche" userId="S::dayna.quinnlafleche@sjasd.ca::212bd078-9458-40d2-8c38-b61a2001c15b" providerId="AD" clId="Web-{491FC1CE-8990-5953-F493-6910BB6BDD67}" dt="2020-12-14T19:36:53.780" v="4431" actId="1076"/>
          <ac:picMkLst>
            <pc:docMk/>
            <pc:sldMk cId="3814469680" sldId="391"/>
            <ac:picMk id="2062" creationId="{DDB65249-509E-6646-AA27-FA3766D21FB4}"/>
          </ac:picMkLst>
        </pc:picChg>
      </pc:sldChg>
      <pc:sldChg chg="addSp delSp modSp modNotes">
        <pc:chgData name="Dayna Quinn-Lafleche" userId="S::dayna.quinnlafleche@sjasd.ca::212bd078-9458-40d2-8c38-b61a2001c15b" providerId="AD" clId="Web-{491FC1CE-8990-5953-F493-6910BB6BDD67}" dt="2020-12-14T16:23:32.751" v="2453"/>
        <pc:sldMkLst>
          <pc:docMk/>
          <pc:sldMk cId="804562999" sldId="395"/>
        </pc:sldMkLst>
        <pc:spChg chg="del">
          <ac:chgData name="Dayna Quinn-Lafleche" userId="S::dayna.quinnlafleche@sjasd.ca::212bd078-9458-40d2-8c38-b61a2001c15b" providerId="AD" clId="Web-{491FC1CE-8990-5953-F493-6910BB6BDD67}" dt="2020-12-14T15:33:20.049" v="915"/>
          <ac:spMkLst>
            <pc:docMk/>
            <pc:sldMk cId="804562999" sldId="395"/>
            <ac:spMk id="4" creationId="{F3857C70-6F07-3A4E-91D0-3B2F2CA78D55}"/>
          </ac:spMkLst>
        </pc:spChg>
        <pc:spChg chg="mod">
          <ac:chgData name="Dayna Quinn-Lafleche" userId="S::dayna.quinnlafleche@sjasd.ca::212bd078-9458-40d2-8c38-b61a2001c15b" providerId="AD" clId="Web-{491FC1CE-8990-5953-F493-6910BB6BDD67}" dt="2020-12-14T16:19:48.081" v="2394" actId="14100"/>
          <ac:spMkLst>
            <pc:docMk/>
            <pc:sldMk cId="804562999" sldId="395"/>
            <ac:spMk id="9" creationId="{9EC1AEA4-8F78-409E-9FD6-7658095A7405}"/>
          </ac:spMkLst>
        </pc:spChg>
        <pc:spChg chg="del">
          <ac:chgData name="Dayna Quinn-Lafleche" userId="S::dayna.quinnlafleche@sjasd.ca::212bd078-9458-40d2-8c38-b61a2001c15b" providerId="AD" clId="Web-{491FC1CE-8990-5953-F493-6910BB6BDD67}" dt="2020-12-14T16:19:41.377" v="2389"/>
          <ac:spMkLst>
            <pc:docMk/>
            <pc:sldMk cId="804562999" sldId="395"/>
            <ac:spMk id="10" creationId="{C011AEB6-58A1-4C41-B52D-2C1DE31CEADE}"/>
          </ac:spMkLst>
        </pc:spChg>
        <pc:spChg chg="add mod">
          <ac:chgData name="Dayna Quinn-Lafleche" userId="S::dayna.quinnlafleche@sjasd.ca::212bd078-9458-40d2-8c38-b61a2001c15b" providerId="AD" clId="Web-{491FC1CE-8990-5953-F493-6910BB6BDD67}" dt="2020-12-14T16:21:03.007" v="2403" actId="1076"/>
          <ac:spMkLst>
            <pc:docMk/>
            <pc:sldMk cId="804562999" sldId="395"/>
            <ac:spMk id="12" creationId="{304972CD-AC8D-441E-B839-B60624543F32}"/>
          </ac:spMkLst>
        </pc:spChg>
        <pc:picChg chg="del">
          <ac:chgData name="Dayna Quinn-Lafleche" userId="S::dayna.quinnlafleche@sjasd.ca::212bd078-9458-40d2-8c38-b61a2001c15b" providerId="AD" clId="Web-{491FC1CE-8990-5953-F493-6910BB6BDD67}" dt="2020-12-14T15:31:12.556" v="907"/>
          <ac:picMkLst>
            <pc:docMk/>
            <pc:sldMk cId="804562999" sldId="395"/>
            <ac:picMk id="2" creationId="{77E6558B-0B81-4918-885C-8C70B6B0DA5F}"/>
          </ac:picMkLst>
        </pc:picChg>
        <pc:picChg chg="add">
          <ac:chgData name="Dayna Quinn-Lafleche" userId="S::dayna.quinnlafleche@sjasd.ca::212bd078-9458-40d2-8c38-b61a2001c15b" providerId="AD" clId="Web-{491FC1CE-8990-5953-F493-6910BB6BDD67}" dt="2020-12-14T15:34:21.490" v="916"/>
          <ac:picMkLst>
            <pc:docMk/>
            <pc:sldMk cId="804562999" sldId="395"/>
            <ac:picMk id="5" creationId="{70ECD62E-20ED-4520-BA77-BDBD0243FD27}"/>
          </ac:picMkLst>
        </pc:picChg>
        <pc:picChg chg="del">
          <ac:chgData name="Dayna Quinn-Lafleche" userId="S::dayna.quinnlafleche@sjasd.ca::212bd078-9458-40d2-8c38-b61a2001c15b" providerId="AD" clId="Web-{491FC1CE-8990-5953-F493-6910BB6BDD67}" dt="2020-12-14T16:19:20.470" v="2364"/>
          <ac:picMkLst>
            <pc:docMk/>
            <pc:sldMk cId="804562999" sldId="395"/>
            <ac:picMk id="6" creationId="{36DC2222-F5BA-4E0B-9EB5-63ADAE30E206}"/>
          </ac:picMkLst>
        </pc:picChg>
        <pc:picChg chg="del">
          <ac:chgData name="Dayna Quinn-Lafleche" userId="S::dayna.quinnlafleche@sjasd.ca::212bd078-9458-40d2-8c38-b61a2001c15b" providerId="AD" clId="Web-{491FC1CE-8990-5953-F493-6910BB6BDD67}" dt="2020-12-14T16:19:06.656" v="2362"/>
          <ac:picMkLst>
            <pc:docMk/>
            <pc:sldMk cId="804562999" sldId="395"/>
            <ac:picMk id="7" creationId="{A8F086C0-0B97-4552-8233-023B3E039DA9}"/>
          </ac:picMkLst>
        </pc:picChg>
        <pc:picChg chg="add mod">
          <ac:chgData name="Dayna Quinn-Lafleche" userId="S::dayna.quinnlafleche@sjasd.ca::212bd078-9458-40d2-8c38-b61a2001c15b" providerId="AD" clId="Web-{491FC1CE-8990-5953-F493-6910BB6BDD67}" dt="2020-12-14T16:20:40.350" v="2397" actId="1076"/>
          <ac:picMkLst>
            <pc:docMk/>
            <pc:sldMk cId="804562999" sldId="395"/>
            <ac:picMk id="11" creationId="{A35F111E-CD86-4F72-BFA3-162D00F57FAA}"/>
          </ac:picMkLst>
        </pc:picChg>
      </pc:sldChg>
      <pc:sldChg chg="addSp delSp modSp modNotes">
        <pc:chgData name="Dayna Quinn-Lafleche" userId="S::dayna.quinnlafleche@sjasd.ca::212bd078-9458-40d2-8c38-b61a2001c15b" providerId="AD" clId="Web-{491FC1CE-8990-5953-F493-6910BB6BDD67}" dt="2020-12-14T19:59:18.012" v="5020"/>
        <pc:sldMkLst>
          <pc:docMk/>
          <pc:sldMk cId="2648577653" sldId="396"/>
        </pc:sldMkLst>
        <pc:spChg chg="del mod">
          <ac:chgData name="Dayna Quinn-Lafleche" userId="S::dayna.quinnlafleche@sjasd.ca::212bd078-9458-40d2-8c38-b61a2001c15b" providerId="AD" clId="Web-{491FC1CE-8990-5953-F493-6910BB6BDD67}" dt="2020-12-14T15:36:11.278" v="921"/>
          <ac:spMkLst>
            <pc:docMk/>
            <pc:sldMk cId="2648577653" sldId="396"/>
            <ac:spMk id="4" creationId="{E725330A-C290-4554-BA00-4A85DE9CCFFE}"/>
          </ac:spMkLst>
        </pc:spChg>
        <pc:spChg chg="add del mod">
          <ac:chgData name="Dayna Quinn-Lafleche" userId="S::dayna.quinnlafleche@sjasd.ca::212bd078-9458-40d2-8c38-b61a2001c15b" providerId="AD" clId="Web-{491FC1CE-8990-5953-F493-6910BB6BDD67}" dt="2020-12-14T15:37:19.032" v="930"/>
          <ac:spMkLst>
            <pc:docMk/>
            <pc:sldMk cId="2648577653" sldId="396"/>
            <ac:spMk id="7" creationId="{556235C7-C3F8-4CA8-9CC2-E15F379393A0}"/>
          </ac:spMkLst>
        </pc:spChg>
        <pc:spChg chg="add mod">
          <ac:chgData name="Dayna Quinn-Lafleche" userId="S::dayna.quinnlafleche@sjasd.ca::212bd078-9458-40d2-8c38-b61a2001c15b" providerId="AD" clId="Web-{491FC1CE-8990-5953-F493-6910BB6BDD67}" dt="2020-12-14T15:38:10.520" v="1003" actId="1076"/>
          <ac:spMkLst>
            <pc:docMk/>
            <pc:sldMk cId="2648577653" sldId="396"/>
            <ac:spMk id="8" creationId="{BFE4EC72-5A09-40E9-8EA8-EEEDFB224BB3}"/>
          </ac:spMkLst>
        </pc:spChg>
        <pc:picChg chg="del">
          <ac:chgData name="Dayna Quinn-Lafleche" userId="S::dayna.quinnlafleche@sjasd.ca::212bd078-9458-40d2-8c38-b61a2001c15b" providerId="AD" clId="Web-{491FC1CE-8990-5953-F493-6910BB6BDD67}" dt="2020-12-14T15:31:26.948" v="910"/>
          <ac:picMkLst>
            <pc:docMk/>
            <pc:sldMk cId="2648577653" sldId="396"/>
            <ac:picMk id="5" creationId="{1B23DBEF-092D-4F96-BF9E-EB08CA2E2031}"/>
          </ac:picMkLst>
        </pc:picChg>
        <pc:picChg chg="add mod">
          <ac:chgData name="Dayna Quinn-Lafleche" userId="S::dayna.quinnlafleche@sjasd.ca::212bd078-9458-40d2-8c38-b61a2001c15b" providerId="AD" clId="Web-{491FC1CE-8990-5953-F493-6910BB6BDD67}" dt="2020-12-14T15:37:44.940" v="986" actId="1076"/>
          <ac:picMkLst>
            <pc:docMk/>
            <pc:sldMk cId="2648577653" sldId="396"/>
            <ac:picMk id="6" creationId="{E973EF6A-1A36-4389-983A-09BD0FCE0899}"/>
          </ac:picMkLst>
        </pc:picChg>
      </pc:sldChg>
      <pc:sldChg chg="del">
        <pc:chgData name="Dayna Quinn-Lafleche" userId="S::dayna.quinnlafleche@sjasd.ca::212bd078-9458-40d2-8c38-b61a2001c15b" providerId="AD" clId="Web-{491FC1CE-8990-5953-F493-6910BB6BDD67}" dt="2020-12-14T15:31:34.183" v="912"/>
        <pc:sldMkLst>
          <pc:docMk/>
          <pc:sldMk cId="2268941279" sldId="397"/>
        </pc:sldMkLst>
      </pc:sldChg>
      <pc:sldChg chg="modSp">
        <pc:chgData name="Dayna Quinn-Lafleche" userId="S::dayna.quinnlafleche@sjasd.ca::212bd078-9458-40d2-8c38-b61a2001c15b" providerId="AD" clId="Web-{491FC1CE-8990-5953-F493-6910BB6BDD67}" dt="2020-12-14T16:24:29.958" v="2458" actId="20577"/>
        <pc:sldMkLst>
          <pc:docMk/>
          <pc:sldMk cId="1128682851" sldId="403"/>
        </pc:sldMkLst>
        <pc:spChg chg="mod">
          <ac:chgData name="Dayna Quinn-Lafleche" userId="S::dayna.quinnlafleche@sjasd.ca::212bd078-9458-40d2-8c38-b61a2001c15b" providerId="AD" clId="Web-{491FC1CE-8990-5953-F493-6910BB6BDD67}" dt="2020-12-14T16:24:29.958" v="2458" actId="20577"/>
          <ac:spMkLst>
            <pc:docMk/>
            <pc:sldMk cId="1128682851" sldId="403"/>
            <ac:spMk id="2" creationId="{C19683E4-6C4B-4C17-9919-9966F7C4C829}"/>
          </ac:spMkLst>
        </pc:spChg>
      </pc:sldChg>
      <pc:sldChg chg="modSp">
        <pc:chgData name="Dayna Quinn-Lafleche" userId="S::dayna.quinnlafleche@sjasd.ca::212bd078-9458-40d2-8c38-b61a2001c15b" providerId="AD" clId="Web-{491FC1CE-8990-5953-F493-6910BB6BDD67}" dt="2020-12-14T14:52:55.273" v="63" actId="20577"/>
        <pc:sldMkLst>
          <pc:docMk/>
          <pc:sldMk cId="684994838" sldId="404"/>
        </pc:sldMkLst>
        <pc:spChg chg="mod">
          <ac:chgData name="Dayna Quinn-Lafleche" userId="S::dayna.quinnlafleche@sjasd.ca::212bd078-9458-40d2-8c38-b61a2001c15b" providerId="AD" clId="Web-{491FC1CE-8990-5953-F493-6910BB6BDD67}" dt="2020-12-14T14:52:55.273" v="63" actId="20577"/>
          <ac:spMkLst>
            <pc:docMk/>
            <pc:sldMk cId="684994838" sldId="404"/>
            <ac:spMk id="25" creationId="{9D0C7BC8-86E6-8B4F-9A6F-1B03356F2B25}"/>
          </ac:spMkLst>
        </pc:spChg>
      </pc:sldChg>
      <pc:sldChg chg="del">
        <pc:chgData name="Dayna Quinn-Lafleche" userId="S::dayna.quinnlafleche@sjasd.ca::212bd078-9458-40d2-8c38-b61a2001c15b" providerId="AD" clId="Web-{491FC1CE-8990-5953-F493-6910BB6BDD67}" dt="2020-12-14T14:53:32.463" v="67"/>
        <pc:sldMkLst>
          <pc:docMk/>
          <pc:sldMk cId="2531245660" sldId="405"/>
        </pc:sldMkLst>
      </pc:sldChg>
      <pc:sldChg chg="modNotes">
        <pc:chgData name="Dayna Quinn-Lafleche" userId="S::dayna.quinnlafleche@sjasd.ca::212bd078-9458-40d2-8c38-b61a2001c15b" providerId="AD" clId="Web-{491FC1CE-8990-5953-F493-6910BB6BDD67}" dt="2020-12-14T21:00:31.300" v="6988"/>
        <pc:sldMkLst>
          <pc:docMk/>
          <pc:sldMk cId="3484880722" sldId="407"/>
        </pc:sldMkLst>
      </pc:sldChg>
      <pc:sldChg chg="addSp delSp modSp modNotes">
        <pc:chgData name="Dayna Quinn-Lafleche" userId="S::dayna.quinnlafleche@sjasd.ca::212bd078-9458-40d2-8c38-b61a2001c15b" providerId="AD" clId="Web-{491FC1CE-8990-5953-F493-6910BB6BDD67}" dt="2020-12-14T20:28:52.883" v="6365"/>
        <pc:sldMkLst>
          <pc:docMk/>
          <pc:sldMk cId="452488750" sldId="408"/>
        </pc:sldMkLst>
        <pc:spChg chg="add mod">
          <ac:chgData name="Dayna Quinn-Lafleche" userId="S::dayna.quinnlafleche@sjasd.ca::212bd078-9458-40d2-8c38-b61a2001c15b" providerId="AD" clId="Web-{491FC1CE-8990-5953-F493-6910BB6BDD67}" dt="2020-12-14T18:56:06.035" v="3530" actId="20577"/>
          <ac:spMkLst>
            <pc:docMk/>
            <pc:sldMk cId="452488750" sldId="408"/>
            <ac:spMk id="4" creationId="{1F5706CB-78F2-4FD4-8DDA-75C80719C2D7}"/>
          </ac:spMkLst>
        </pc:spChg>
        <pc:spChg chg="del">
          <ac:chgData name="Dayna Quinn-Lafleche" userId="S::dayna.quinnlafleche@sjasd.ca::212bd078-9458-40d2-8c38-b61a2001c15b" providerId="AD" clId="Web-{491FC1CE-8990-5953-F493-6910BB6BDD67}" dt="2020-12-14T17:34:01.662" v="2463"/>
          <ac:spMkLst>
            <pc:docMk/>
            <pc:sldMk cId="452488750" sldId="408"/>
            <ac:spMk id="20" creationId="{17557EFE-C37B-4481-9DE6-BBB1209D4528}"/>
          </ac:spMkLst>
        </pc:spChg>
        <pc:picChg chg="add mod">
          <ac:chgData name="Dayna Quinn-Lafleche" userId="S::dayna.quinnlafleche@sjasd.ca::212bd078-9458-40d2-8c38-b61a2001c15b" providerId="AD" clId="Web-{491FC1CE-8990-5953-F493-6910BB6BDD67}" dt="2020-12-14T17:38:18.942" v="2475" actId="1076"/>
          <ac:picMkLst>
            <pc:docMk/>
            <pc:sldMk cId="452488750" sldId="408"/>
            <ac:picMk id="2" creationId="{59C69BDA-0F17-427F-A70E-200A9F634851}"/>
          </ac:picMkLst>
        </pc:picChg>
      </pc:sldChg>
      <pc:sldChg chg="delSp del modNotes">
        <pc:chgData name="Dayna Quinn-Lafleche" userId="S::dayna.quinnlafleche@sjasd.ca::212bd078-9458-40d2-8c38-b61a2001c15b" providerId="AD" clId="Web-{491FC1CE-8990-5953-F493-6910BB6BDD67}" dt="2020-12-14T15:50:38.675" v="1180"/>
        <pc:sldMkLst>
          <pc:docMk/>
          <pc:sldMk cId="3626137645" sldId="412"/>
        </pc:sldMkLst>
        <pc:picChg chg="del">
          <ac:chgData name="Dayna Quinn-Lafleche" userId="S::dayna.quinnlafleche@sjasd.ca::212bd078-9458-40d2-8c38-b61a2001c15b" providerId="AD" clId="Web-{491FC1CE-8990-5953-F493-6910BB6BDD67}" dt="2020-12-14T15:26:41.352" v="801"/>
          <ac:picMkLst>
            <pc:docMk/>
            <pc:sldMk cId="3626137645" sldId="412"/>
            <ac:picMk id="2" creationId="{681AE9E6-6AA4-4D3F-ADAA-ACFDBFFF0BDA}"/>
          </ac:picMkLst>
        </pc:picChg>
      </pc:sldChg>
      <pc:sldChg chg="addSp delSp modSp modNotes">
        <pc:chgData name="Dayna Quinn-Lafleche" userId="S::dayna.quinnlafleche@sjasd.ca::212bd078-9458-40d2-8c38-b61a2001c15b" providerId="AD" clId="Web-{491FC1CE-8990-5953-F493-6910BB6BDD67}" dt="2020-12-14T20:33:20.835" v="6383"/>
        <pc:sldMkLst>
          <pc:docMk/>
          <pc:sldMk cId="3222526088" sldId="413"/>
        </pc:sldMkLst>
        <pc:spChg chg="del mod">
          <ac:chgData name="Dayna Quinn-Lafleche" userId="S::dayna.quinnlafleche@sjasd.ca::212bd078-9458-40d2-8c38-b61a2001c15b" providerId="AD" clId="Web-{491FC1CE-8990-5953-F493-6910BB6BDD67}" dt="2020-12-14T18:58:20.660" v="3540"/>
          <ac:spMkLst>
            <pc:docMk/>
            <pc:sldMk cId="3222526088" sldId="413"/>
            <ac:spMk id="2" creationId="{99882439-7897-4868-A099-9D3243AC1F85}"/>
          </ac:spMkLst>
        </pc:spChg>
        <pc:spChg chg="mod">
          <ac:chgData name="Dayna Quinn-Lafleche" userId="S::dayna.quinnlafleche@sjasd.ca::212bd078-9458-40d2-8c38-b61a2001c15b" providerId="AD" clId="Web-{491FC1CE-8990-5953-F493-6910BB6BDD67}" dt="2020-12-14T19:06:00.487" v="3665"/>
          <ac:spMkLst>
            <pc:docMk/>
            <pc:sldMk cId="3222526088" sldId="413"/>
            <ac:spMk id="3" creationId="{BFA02294-7002-6347-BD03-F6D435E893BC}"/>
          </ac:spMkLst>
        </pc:spChg>
        <pc:spChg chg="mod">
          <ac:chgData name="Dayna Quinn-Lafleche" userId="S::dayna.quinnlafleche@sjasd.ca::212bd078-9458-40d2-8c38-b61a2001c15b" providerId="AD" clId="Web-{491FC1CE-8990-5953-F493-6910BB6BDD67}" dt="2020-12-14T20:20:41.227" v="6121" actId="20577"/>
          <ac:spMkLst>
            <pc:docMk/>
            <pc:sldMk cId="3222526088" sldId="413"/>
            <ac:spMk id="4" creationId="{336C7798-43FF-471C-9AC1-8A25A63C0801}"/>
          </ac:spMkLst>
        </pc:spChg>
        <pc:spChg chg="add mod">
          <ac:chgData name="Dayna Quinn-Lafleche" userId="S::dayna.quinnlafleche@sjasd.ca::212bd078-9458-40d2-8c38-b61a2001c15b" providerId="AD" clId="Web-{491FC1CE-8990-5953-F493-6910BB6BDD67}" dt="2020-12-14T18:58:51.613" v="3556" actId="20577"/>
          <ac:spMkLst>
            <pc:docMk/>
            <pc:sldMk cId="3222526088" sldId="413"/>
            <ac:spMk id="5" creationId="{315861B7-B8DC-47C3-8DAB-AA48C0F42D6D}"/>
          </ac:spMkLst>
        </pc:spChg>
        <pc:spChg chg="add del">
          <ac:chgData name="Dayna Quinn-Lafleche" userId="S::dayna.quinnlafleche@sjasd.ca::212bd078-9458-40d2-8c38-b61a2001c15b" providerId="AD" clId="Web-{491FC1CE-8990-5953-F493-6910BB6BDD67}" dt="2020-12-14T18:57:55.098" v="3537"/>
          <ac:spMkLst>
            <pc:docMk/>
            <pc:sldMk cId="3222526088" sldId="413"/>
            <ac:spMk id="7" creationId="{372F5E4A-2E67-49B6-9BC9-4BDC7EF54CED}"/>
          </ac:spMkLst>
        </pc:spChg>
        <pc:spChg chg="mod">
          <ac:chgData name="Dayna Quinn-Lafleche" userId="S::dayna.quinnlafleche@sjasd.ca::212bd078-9458-40d2-8c38-b61a2001c15b" providerId="AD" clId="Web-{491FC1CE-8990-5953-F493-6910BB6BDD67}" dt="2020-12-14T19:28:27.015" v="4214"/>
          <ac:spMkLst>
            <pc:docMk/>
            <pc:sldMk cId="3222526088" sldId="413"/>
            <ac:spMk id="22" creationId="{5426E6A3-570D-9245-B1C4-C4CA4683A894}"/>
          </ac:spMkLst>
        </pc:spChg>
        <pc:picChg chg="del">
          <ac:chgData name="Dayna Quinn-Lafleche" userId="S::dayna.quinnlafleche@sjasd.ca::212bd078-9458-40d2-8c38-b61a2001c15b" providerId="AD" clId="Web-{491FC1CE-8990-5953-F493-6910BB6BDD67}" dt="2020-12-14T15:27:43.231" v="810"/>
          <ac:picMkLst>
            <pc:docMk/>
            <pc:sldMk cId="3222526088" sldId="413"/>
            <ac:picMk id="5" creationId="{944391EB-1C02-4EAA-87A2-0583E7CAF0D4}"/>
          </ac:picMkLst>
        </pc:picChg>
        <pc:picChg chg="add mod">
          <ac:chgData name="Dayna Quinn-Lafleche" userId="S::dayna.quinnlafleche@sjasd.ca::212bd078-9458-40d2-8c38-b61a2001c15b" providerId="AD" clId="Web-{491FC1CE-8990-5953-F493-6910BB6BDD67}" dt="2020-12-14T19:01:22.206" v="3562" actId="1076"/>
          <ac:picMkLst>
            <pc:docMk/>
            <pc:sldMk cId="3222526088" sldId="413"/>
            <ac:picMk id="6" creationId="{3018478F-D9CD-4EFF-A000-A0412C9A5628}"/>
          </ac:picMkLst>
        </pc:picChg>
      </pc:sldChg>
      <pc:sldChg chg="addSp delSp modSp modNotes">
        <pc:chgData name="Dayna Quinn-Lafleche" userId="S::dayna.quinnlafleche@sjasd.ca::212bd078-9458-40d2-8c38-b61a2001c15b" providerId="AD" clId="Web-{491FC1CE-8990-5953-F493-6910BB6BDD67}" dt="2020-12-14T20:20:51.946" v="6156" actId="20577"/>
        <pc:sldMkLst>
          <pc:docMk/>
          <pc:sldMk cId="1306473434" sldId="414"/>
        </pc:sldMkLst>
        <pc:spChg chg="mod">
          <ac:chgData name="Dayna Quinn-Lafleche" userId="S::dayna.quinnlafleche@sjasd.ca::212bd078-9458-40d2-8c38-b61a2001c15b" providerId="AD" clId="Web-{491FC1CE-8990-5953-F493-6910BB6BDD67}" dt="2020-12-14T19:06:50.112" v="3682" actId="20577"/>
          <ac:spMkLst>
            <pc:docMk/>
            <pc:sldMk cId="1306473434" sldId="414"/>
            <ac:spMk id="2" creationId="{99882439-7897-4868-A099-9D3243AC1F85}"/>
          </ac:spMkLst>
        </pc:spChg>
        <pc:spChg chg="mod">
          <ac:chgData name="Dayna Quinn-Lafleche" userId="S::dayna.quinnlafleche@sjasd.ca::212bd078-9458-40d2-8c38-b61a2001c15b" providerId="AD" clId="Web-{491FC1CE-8990-5953-F493-6910BB6BDD67}" dt="2020-12-14T19:06:07.378" v="3666"/>
          <ac:spMkLst>
            <pc:docMk/>
            <pc:sldMk cId="1306473434" sldId="414"/>
            <ac:spMk id="3" creationId="{BFA02294-7002-6347-BD03-F6D435E893BC}"/>
          </ac:spMkLst>
        </pc:spChg>
        <pc:spChg chg="mod">
          <ac:chgData name="Dayna Quinn-Lafleche" userId="S::dayna.quinnlafleche@sjasd.ca::212bd078-9458-40d2-8c38-b61a2001c15b" providerId="AD" clId="Web-{491FC1CE-8990-5953-F493-6910BB6BDD67}" dt="2020-12-14T20:20:51.946" v="6156" actId="20577"/>
          <ac:spMkLst>
            <pc:docMk/>
            <pc:sldMk cId="1306473434" sldId="414"/>
            <ac:spMk id="4" creationId="{336C7798-43FF-471C-9AC1-8A25A63C0801}"/>
          </ac:spMkLst>
        </pc:spChg>
        <pc:spChg chg="add">
          <ac:chgData name="Dayna Quinn-Lafleche" userId="S::dayna.quinnlafleche@sjasd.ca::212bd078-9458-40d2-8c38-b61a2001c15b" providerId="AD" clId="Web-{491FC1CE-8990-5953-F493-6910BB6BDD67}" dt="2020-12-14T19:03:09.862" v="3583"/>
          <ac:spMkLst>
            <pc:docMk/>
            <pc:sldMk cId="1306473434" sldId="414"/>
            <ac:spMk id="6" creationId="{C66005B1-DC46-4E0A-9AAF-0FFCE3973F64}"/>
          </ac:spMkLst>
        </pc:spChg>
        <pc:spChg chg="add del mod">
          <ac:chgData name="Dayna Quinn-Lafleche" userId="S::dayna.quinnlafleche@sjasd.ca::212bd078-9458-40d2-8c38-b61a2001c15b" providerId="AD" clId="Web-{491FC1CE-8990-5953-F493-6910BB6BDD67}" dt="2020-12-14T19:03:43.206" v="3629"/>
          <ac:spMkLst>
            <pc:docMk/>
            <pc:sldMk cId="1306473434" sldId="414"/>
            <ac:spMk id="8" creationId="{161930C5-08C1-4EF1-AF39-5FC9B322D512}"/>
          </ac:spMkLst>
        </pc:spChg>
        <pc:spChg chg="mod">
          <ac:chgData name="Dayna Quinn-Lafleche" userId="S::dayna.quinnlafleche@sjasd.ca::212bd078-9458-40d2-8c38-b61a2001c15b" providerId="AD" clId="Web-{491FC1CE-8990-5953-F493-6910BB6BDD67}" dt="2020-12-14T19:28:32.843" v="4216"/>
          <ac:spMkLst>
            <pc:docMk/>
            <pc:sldMk cId="1306473434" sldId="414"/>
            <ac:spMk id="22" creationId="{5426E6A3-570D-9245-B1C4-C4CA4683A894}"/>
          </ac:spMkLst>
        </pc:spChg>
        <pc:picChg chg="add mod">
          <ac:chgData name="Dayna Quinn-Lafleche" userId="S::dayna.quinnlafleche@sjasd.ca::212bd078-9458-40d2-8c38-b61a2001c15b" providerId="AD" clId="Web-{491FC1CE-8990-5953-F493-6910BB6BDD67}" dt="2020-12-14T19:04:42.018" v="3656" actId="1076"/>
          <ac:picMkLst>
            <pc:docMk/>
            <pc:sldMk cId="1306473434" sldId="414"/>
            <ac:picMk id="5" creationId="{8477CEC7-613B-4B73-8DBF-438B047E8F25}"/>
          </ac:picMkLst>
        </pc:picChg>
        <pc:picChg chg="del">
          <ac:chgData name="Dayna Quinn-Lafleche" userId="S::dayna.quinnlafleche@sjasd.ca::212bd078-9458-40d2-8c38-b61a2001c15b" providerId="AD" clId="Web-{491FC1CE-8990-5953-F493-6910BB6BDD67}" dt="2020-12-14T15:27:46.122" v="811"/>
          <ac:picMkLst>
            <pc:docMk/>
            <pc:sldMk cId="1306473434" sldId="414"/>
            <ac:picMk id="5" creationId="{944391EB-1C02-4EAA-87A2-0583E7CAF0D4}"/>
          </ac:picMkLst>
        </pc:picChg>
        <pc:picChg chg="add del mod modCrop">
          <ac:chgData name="Dayna Quinn-Lafleche" userId="S::dayna.quinnlafleche@sjasd.ca::212bd078-9458-40d2-8c38-b61a2001c15b" providerId="AD" clId="Web-{491FC1CE-8990-5953-F493-6910BB6BDD67}" dt="2020-12-14T19:29:12.062" v="4254"/>
          <ac:picMkLst>
            <pc:docMk/>
            <pc:sldMk cId="1306473434" sldId="414"/>
            <ac:picMk id="12" creationId="{B2FFD81C-9324-4C8D-9CB0-C807D5B24739}"/>
          </ac:picMkLst>
        </pc:picChg>
        <pc:picChg chg="add mod">
          <ac:chgData name="Dayna Quinn-Lafleche" userId="S::dayna.quinnlafleche@sjasd.ca::212bd078-9458-40d2-8c38-b61a2001c15b" providerId="AD" clId="Web-{491FC1CE-8990-5953-F493-6910BB6BDD67}" dt="2020-12-14T19:29:21.218" v="4256" actId="1076"/>
          <ac:picMkLst>
            <pc:docMk/>
            <pc:sldMk cId="1306473434" sldId="414"/>
            <ac:picMk id="13" creationId="{904B2A06-2CD7-4F98-A738-E9FDBD1AE98A}"/>
          </ac:picMkLst>
        </pc:picChg>
      </pc:sldChg>
      <pc:sldChg chg="delSp modNotes">
        <pc:chgData name="Dayna Quinn-Lafleche" userId="S::dayna.quinnlafleche@sjasd.ca::212bd078-9458-40d2-8c38-b61a2001c15b" providerId="AD" clId="Web-{491FC1CE-8990-5953-F493-6910BB6BDD67}" dt="2020-12-14T20:51:09.567" v="6632"/>
        <pc:sldMkLst>
          <pc:docMk/>
          <pc:sldMk cId="1937311496" sldId="418"/>
        </pc:sldMkLst>
        <pc:spChg chg="del">
          <ac:chgData name="Dayna Quinn-Lafleche" userId="S::dayna.quinnlafleche@sjasd.ca::212bd078-9458-40d2-8c38-b61a2001c15b" providerId="AD" clId="Web-{491FC1CE-8990-5953-F493-6910BB6BDD67}" dt="2020-12-14T14:53:53.542" v="68"/>
          <ac:spMkLst>
            <pc:docMk/>
            <pc:sldMk cId="1937311496" sldId="418"/>
            <ac:spMk id="9" creationId="{18A8DF95-0ACF-4C2B-8024-4EDA57CCAE5E}"/>
          </ac:spMkLst>
        </pc:spChg>
      </pc:sldChg>
      <pc:sldChg chg="del">
        <pc:chgData name="Dayna Quinn-Lafleche" userId="S::dayna.quinnlafleche@sjasd.ca::212bd078-9458-40d2-8c38-b61a2001c15b" providerId="AD" clId="Web-{491FC1CE-8990-5953-F493-6910BB6BDD67}" dt="2020-12-14T15:27:07.244" v="806"/>
        <pc:sldMkLst>
          <pc:docMk/>
          <pc:sldMk cId="3270933541" sldId="419"/>
        </pc:sldMkLst>
      </pc:sldChg>
      <pc:sldChg chg="del">
        <pc:chgData name="Dayna Quinn-Lafleche" userId="S::dayna.quinnlafleche@sjasd.ca::212bd078-9458-40d2-8c38-b61a2001c15b" providerId="AD" clId="Web-{491FC1CE-8990-5953-F493-6910BB6BDD67}" dt="2020-12-14T15:27:03.635" v="805"/>
        <pc:sldMkLst>
          <pc:docMk/>
          <pc:sldMk cId="2731453740" sldId="420"/>
        </pc:sldMkLst>
      </pc:sldChg>
      <pc:sldChg chg="del">
        <pc:chgData name="Dayna Quinn-Lafleche" userId="S::dayna.quinnlafleche@sjasd.ca::212bd078-9458-40d2-8c38-b61a2001c15b" providerId="AD" clId="Web-{491FC1CE-8990-5953-F493-6910BB6BDD67}" dt="2020-12-14T15:26:59.384" v="804"/>
        <pc:sldMkLst>
          <pc:docMk/>
          <pc:sldMk cId="388014280" sldId="421"/>
        </pc:sldMkLst>
      </pc:sldChg>
      <pc:sldChg chg="modSp">
        <pc:chgData name="Dayna Quinn-Lafleche" userId="S::dayna.quinnlafleche@sjasd.ca::212bd078-9458-40d2-8c38-b61a2001c15b" providerId="AD" clId="Web-{491FC1CE-8990-5953-F493-6910BB6BDD67}" dt="2020-12-14T14:48:44.586" v="0" actId="14100"/>
        <pc:sldMkLst>
          <pc:docMk/>
          <pc:sldMk cId="4045473041" sldId="429"/>
        </pc:sldMkLst>
        <pc:picChg chg="mod">
          <ac:chgData name="Dayna Quinn-Lafleche" userId="S::dayna.quinnlafleche@sjasd.ca::212bd078-9458-40d2-8c38-b61a2001c15b" providerId="AD" clId="Web-{491FC1CE-8990-5953-F493-6910BB6BDD67}" dt="2020-12-14T14:48:44.586" v="0" actId="14100"/>
          <ac:picMkLst>
            <pc:docMk/>
            <pc:sldMk cId="4045473041" sldId="429"/>
            <ac:picMk id="5" creationId="{3AEAB973-96B7-48B2-82BB-69DC14593DA6}"/>
          </ac:picMkLst>
        </pc:picChg>
      </pc:sldChg>
      <pc:sldChg chg="del">
        <pc:chgData name="Dayna Quinn-Lafleche" userId="S::dayna.quinnlafleche@sjasd.ca::212bd078-9458-40d2-8c38-b61a2001c15b" providerId="AD" clId="Web-{491FC1CE-8990-5953-F493-6910BB6BDD67}" dt="2020-12-14T14:50:09.310" v="1"/>
        <pc:sldMkLst>
          <pc:docMk/>
          <pc:sldMk cId="655487660" sldId="430"/>
        </pc:sldMkLst>
      </pc:sldChg>
      <pc:sldChg chg="modNotes">
        <pc:chgData name="Dayna Quinn-Lafleche" userId="S::dayna.quinnlafleche@sjasd.ca::212bd078-9458-40d2-8c38-b61a2001c15b" providerId="AD" clId="Web-{491FC1CE-8990-5953-F493-6910BB6BDD67}" dt="2020-12-14T21:01:06.769" v="6993"/>
        <pc:sldMkLst>
          <pc:docMk/>
          <pc:sldMk cId="155849761" sldId="431"/>
        </pc:sldMkLst>
      </pc:sldChg>
      <pc:sldChg chg="addSp delSp modSp modNotes">
        <pc:chgData name="Dayna Quinn-Lafleche" userId="S::dayna.quinnlafleche@sjasd.ca::212bd078-9458-40d2-8c38-b61a2001c15b" providerId="AD" clId="Web-{491FC1CE-8990-5953-F493-6910BB6BDD67}" dt="2020-12-14T19:54:20.169" v="4836"/>
        <pc:sldMkLst>
          <pc:docMk/>
          <pc:sldMk cId="1073345561" sldId="432"/>
        </pc:sldMkLst>
        <pc:picChg chg="add mod">
          <ac:chgData name="Dayna Quinn-Lafleche" userId="S::dayna.quinnlafleche@sjasd.ca::212bd078-9458-40d2-8c38-b61a2001c15b" providerId="AD" clId="Web-{491FC1CE-8990-5953-F493-6910BB6BDD67}" dt="2020-12-14T19:48:17.951" v="4670" actId="1076"/>
          <ac:picMkLst>
            <pc:docMk/>
            <pc:sldMk cId="1073345561" sldId="432"/>
            <ac:picMk id="4" creationId="{CA4C843C-C384-48E4-9AC7-A60887D1F8FE}"/>
          </ac:picMkLst>
        </pc:picChg>
        <pc:picChg chg="del">
          <ac:chgData name="Dayna Quinn-Lafleche" userId="S::dayna.quinnlafleche@sjasd.ca::212bd078-9458-40d2-8c38-b61a2001c15b" providerId="AD" clId="Web-{491FC1CE-8990-5953-F493-6910BB6BDD67}" dt="2020-12-14T19:47:51.248" v="4666"/>
          <ac:picMkLst>
            <pc:docMk/>
            <pc:sldMk cId="1073345561" sldId="432"/>
            <ac:picMk id="6" creationId="{926DD7E0-1B0C-479C-BB2F-01EFC3916394}"/>
          </ac:picMkLst>
        </pc:picChg>
      </pc:sldChg>
      <pc:sldChg chg="modNotes">
        <pc:chgData name="Dayna Quinn-Lafleche" userId="S::dayna.quinnlafleche@sjasd.ca::212bd078-9458-40d2-8c38-b61a2001c15b" providerId="AD" clId="Web-{491FC1CE-8990-5953-F493-6910BB6BDD67}" dt="2020-12-14T19:33:57.311" v="4336"/>
        <pc:sldMkLst>
          <pc:docMk/>
          <pc:sldMk cId="1620629140" sldId="434"/>
        </pc:sldMkLst>
      </pc:sldChg>
      <pc:sldChg chg="modNotes">
        <pc:chgData name="Dayna Quinn-Lafleche" userId="S::dayna.quinnlafleche@sjasd.ca::212bd078-9458-40d2-8c38-b61a2001c15b" providerId="AD" clId="Web-{491FC1CE-8990-5953-F493-6910BB6BDD67}" dt="2020-12-14T19:42:37.201" v="4483"/>
        <pc:sldMkLst>
          <pc:docMk/>
          <pc:sldMk cId="3559302047" sldId="438"/>
        </pc:sldMkLst>
      </pc:sldChg>
      <pc:sldChg chg="modNotes">
        <pc:chgData name="Dayna Quinn-Lafleche" userId="S::dayna.quinnlafleche@sjasd.ca::212bd078-9458-40d2-8c38-b61a2001c15b" providerId="AD" clId="Web-{491FC1CE-8990-5953-F493-6910BB6BDD67}" dt="2020-12-14T19:53:35.528" v="4816"/>
        <pc:sldMkLst>
          <pc:docMk/>
          <pc:sldMk cId="1787002603" sldId="439"/>
        </pc:sldMkLst>
      </pc:sldChg>
      <pc:sldChg chg="addSp delSp modSp modNotes">
        <pc:chgData name="Dayna Quinn-Lafleche" userId="S::dayna.quinnlafleche@sjasd.ca::212bd078-9458-40d2-8c38-b61a2001c15b" providerId="AD" clId="Web-{491FC1CE-8990-5953-F493-6910BB6BDD67}" dt="2020-12-14T20:35:04.866" v="6399"/>
        <pc:sldMkLst>
          <pc:docMk/>
          <pc:sldMk cId="322866916" sldId="441"/>
        </pc:sldMkLst>
        <pc:spChg chg="del mod">
          <ac:chgData name="Dayna Quinn-Lafleche" userId="S::dayna.quinnlafleche@sjasd.ca::212bd078-9458-40d2-8c38-b61a2001c15b" providerId="AD" clId="Web-{491FC1CE-8990-5953-F493-6910BB6BDD67}" dt="2020-12-14T15:41:23.641" v="1022"/>
          <ac:spMkLst>
            <pc:docMk/>
            <pc:sldMk cId="322866916" sldId="441"/>
            <ac:spMk id="6" creationId="{ED2311DC-AE0D-4CB5-B562-55473ECE312B}"/>
          </ac:spMkLst>
        </pc:spChg>
        <pc:spChg chg="del mod">
          <ac:chgData name="Dayna Quinn-Lafleche" userId="S::dayna.quinnlafleche@sjasd.ca::212bd078-9458-40d2-8c38-b61a2001c15b" providerId="AD" clId="Web-{491FC1CE-8990-5953-F493-6910BB6BDD67}" dt="2020-12-14T15:41:26.813" v="1023"/>
          <ac:spMkLst>
            <pc:docMk/>
            <pc:sldMk cId="322866916" sldId="441"/>
            <ac:spMk id="7" creationId="{E8EA6708-0C9E-4438-87F7-45739C6EF994}"/>
          </ac:spMkLst>
        </pc:spChg>
        <pc:spChg chg="add mod">
          <ac:chgData name="Dayna Quinn-Lafleche" userId="S::dayna.quinnlafleche@sjasd.ca::212bd078-9458-40d2-8c38-b61a2001c15b" providerId="AD" clId="Web-{491FC1CE-8990-5953-F493-6910BB6BDD67}" dt="2020-12-14T15:43:37.306" v="1128" actId="14100"/>
          <ac:spMkLst>
            <pc:docMk/>
            <pc:sldMk cId="322866916" sldId="441"/>
            <ac:spMk id="8" creationId="{0F01FE24-B95D-4743-B6C2-D6C7906FD651}"/>
          </ac:spMkLst>
        </pc:spChg>
        <pc:spChg chg="add mod">
          <ac:chgData name="Dayna Quinn-Lafleche" userId="S::dayna.quinnlafleche@sjasd.ca::212bd078-9458-40d2-8c38-b61a2001c15b" providerId="AD" clId="Web-{491FC1CE-8990-5953-F493-6910BB6BDD67}" dt="2020-12-14T15:51:06.255" v="1184" actId="20577"/>
          <ac:spMkLst>
            <pc:docMk/>
            <pc:sldMk cId="322866916" sldId="441"/>
            <ac:spMk id="13" creationId="{783D9039-0EB0-45EA-8B87-B8DFD88AEED4}"/>
          </ac:spMkLst>
        </pc:spChg>
        <pc:spChg chg="add mod">
          <ac:chgData name="Dayna Quinn-Lafleche" userId="S::dayna.quinnlafleche@sjasd.ca::212bd078-9458-40d2-8c38-b61a2001c15b" providerId="AD" clId="Web-{491FC1CE-8990-5953-F493-6910BB6BDD67}" dt="2020-12-14T15:43:46.603" v="1130" actId="14100"/>
          <ac:spMkLst>
            <pc:docMk/>
            <pc:sldMk cId="322866916" sldId="441"/>
            <ac:spMk id="14" creationId="{07F2DAAB-DA78-463D-9AEC-596C1CA2C3DD}"/>
          </ac:spMkLst>
        </pc:spChg>
        <pc:spChg chg="add mod">
          <ac:chgData name="Dayna Quinn-Lafleche" userId="S::dayna.quinnlafleche@sjasd.ca::212bd078-9458-40d2-8c38-b61a2001c15b" providerId="AD" clId="Web-{491FC1CE-8990-5953-F493-6910BB6BDD67}" dt="2020-12-14T15:51:02.177" v="1181" actId="20577"/>
          <ac:spMkLst>
            <pc:docMk/>
            <pc:sldMk cId="322866916" sldId="441"/>
            <ac:spMk id="15" creationId="{C1DB75C0-CA3A-41E8-A21B-6805D5B4F89B}"/>
          </ac:spMkLst>
        </pc:spChg>
        <pc:picChg chg="add mod ord">
          <ac:chgData name="Dayna Quinn-Lafleche" userId="S::dayna.quinnlafleche@sjasd.ca::212bd078-9458-40d2-8c38-b61a2001c15b" providerId="AD" clId="Web-{491FC1CE-8990-5953-F493-6910BB6BDD67}" dt="2020-12-14T15:51:23.335" v="1189"/>
          <ac:picMkLst>
            <pc:docMk/>
            <pc:sldMk cId="322866916" sldId="441"/>
            <ac:picMk id="4" creationId="{E376B579-616A-4D89-A955-C883FA1E1AFC}"/>
          </ac:picMkLst>
        </pc:picChg>
        <pc:picChg chg="del">
          <ac:chgData name="Dayna Quinn-Lafleche" userId="S::dayna.quinnlafleche@sjasd.ca::212bd078-9458-40d2-8c38-b61a2001c15b" providerId="AD" clId="Web-{491FC1CE-8990-5953-F493-6910BB6BDD67}" dt="2020-12-14T15:31:30.901" v="911"/>
          <ac:picMkLst>
            <pc:docMk/>
            <pc:sldMk cId="322866916" sldId="441"/>
            <ac:picMk id="5" creationId="{1B23DBEF-092D-4F96-BF9E-EB08CA2E2031}"/>
          </ac:picMkLst>
        </pc:picChg>
      </pc:sldChg>
      <pc:sldChg chg="del">
        <pc:chgData name="Dayna Quinn-Lafleche" userId="S::dayna.quinnlafleche@sjasd.ca::212bd078-9458-40d2-8c38-b61a2001c15b" providerId="AD" clId="Web-{491FC1CE-8990-5953-F493-6910BB6BDD67}" dt="2020-12-14T15:31:42.621" v="913"/>
        <pc:sldMkLst>
          <pc:docMk/>
          <pc:sldMk cId="963768066" sldId="442"/>
        </pc:sldMkLst>
      </pc:sldChg>
      <pc:sldChg chg="del">
        <pc:chgData name="Dayna Quinn-Lafleche" userId="S::dayna.quinnlafleche@sjasd.ca::212bd078-9458-40d2-8c38-b61a2001c15b" providerId="AD" clId="Web-{491FC1CE-8990-5953-F493-6910BB6BDD67}" dt="2020-12-14T16:23:36.454" v="2454"/>
        <pc:sldMkLst>
          <pc:docMk/>
          <pc:sldMk cId="518903192" sldId="443"/>
        </pc:sldMkLst>
      </pc:sldChg>
      <pc:sldChg chg="modSp">
        <pc:chgData name="Dayna Quinn-Lafleche" userId="S::dayna.quinnlafleche@sjasd.ca::212bd078-9458-40d2-8c38-b61a2001c15b" providerId="AD" clId="Web-{491FC1CE-8990-5953-F493-6910BB6BDD67}" dt="2020-12-14T14:51:40.644" v="25" actId="1076"/>
        <pc:sldMkLst>
          <pc:docMk/>
          <pc:sldMk cId="2173440855" sldId="447"/>
        </pc:sldMkLst>
        <pc:spChg chg="mod">
          <ac:chgData name="Dayna Quinn-Lafleche" userId="S::dayna.quinnlafleche@sjasd.ca::212bd078-9458-40d2-8c38-b61a2001c15b" providerId="AD" clId="Web-{491FC1CE-8990-5953-F493-6910BB6BDD67}" dt="2020-12-14T14:51:09.345" v="3"/>
          <ac:spMkLst>
            <pc:docMk/>
            <pc:sldMk cId="2173440855" sldId="447"/>
            <ac:spMk id="3" creationId="{BFA02294-7002-6347-BD03-F6D435E893BC}"/>
          </ac:spMkLst>
        </pc:spChg>
        <pc:spChg chg="mod">
          <ac:chgData name="Dayna Quinn-Lafleche" userId="S::dayna.quinnlafleche@sjasd.ca::212bd078-9458-40d2-8c38-b61a2001c15b" providerId="AD" clId="Web-{491FC1CE-8990-5953-F493-6910BB6BDD67}" dt="2020-12-14T14:51:40.644" v="25" actId="1076"/>
          <ac:spMkLst>
            <pc:docMk/>
            <pc:sldMk cId="2173440855" sldId="447"/>
            <ac:spMk id="22" creationId="{5426E6A3-570D-9245-B1C4-C4CA4683A894}"/>
          </ac:spMkLst>
        </pc:spChg>
      </pc:sldChg>
      <pc:sldChg chg="del">
        <pc:chgData name="Dayna Quinn-Lafleche" userId="S::dayna.quinnlafleche@sjasd.ca::212bd078-9458-40d2-8c38-b61a2001c15b" providerId="AD" clId="Web-{491FC1CE-8990-5953-F493-6910BB6BDD67}" dt="2020-12-14T14:50:56.703" v="2"/>
        <pc:sldMkLst>
          <pc:docMk/>
          <pc:sldMk cId="598893119" sldId="448"/>
        </pc:sldMkLst>
      </pc:sldChg>
      <pc:sldChg chg="addSp delSp modSp modNotes">
        <pc:chgData name="Dayna Quinn-Lafleche" userId="S::dayna.quinnlafleche@sjasd.ca::212bd078-9458-40d2-8c38-b61a2001c15b" providerId="AD" clId="Web-{491FC1CE-8990-5953-F493-6910BB6BDD67}" dt="2020-12-14T19:54:30.950" v="4837"/>
        <pc:sldMkLst>
          <pc:docMk/>
          <pc:sldMk cId="3449188408" sldId="452"/>
        </pc:sldMkLst>
        <pc:picChg chg="del">
          <ac:chgData name="Dayna Quinn-Lafleche" userId="S::dayna.quinnlafleche@sjasd.ca::212bd078-9458-40d2-8c38-b61a2001c15b" providerId="AD" clId="Web-{491FC1CE-8990-5953-F493-6910BB6BDD67}" dt="2020-12-14T19:48:28.685" v="4671"/>
          <ac:picMkLst>
            <pc:docMk/>
            <pc:sldMk cId="3449188408" sldId="452"/>
            <ac:picMk id="4" creationId="{ECD1B86A-0D44-42A3-9E60-F097DB8A2E03}"/>
          </ac:picMkLst>
        </pc:picChg>
        <pc:picChg chg="add mod">
          <ac:chgData name="Dayna Quinn-Lafleche" userId="S::dayna.quinnlafleche@sjasd.ca::212bd078-9458-40d2-8c38-b61a2001c15b" providerId="AD" clId="Web-{491FC1CE-8990-5953-F493-6910BB6BDD67}" dt="2020-12-14T19:48:34.107" v="4673" actId="1076"/>
          <ac:picMkLst>
            <pc:docMk/>
            <pc:sldMk cId="3449188408" sldId="452"/>
            <ac:picMk id="5" creationId="{3535550D-A08F-4C39-AFD2-46924AEAC6D7}"/>
          </ac:picMkLst>
        </pc:picChg>
      </pc:sldChg>
      <pc:sldChg chg="addSp delSp modSp modNotes">
        <pc:chgData name="Dayna Quinn-Lafleche" userId="S::dayna.quinnlafleche@sjasd.ca::212bd078-9458-40d2-8c38-b61a2001c15b" providerId="AD" clId="Web-{491FC1CE-8990-5953-F493-6910BB6BDD67}" dt="2020-12-14T19:54:44.778" v="4839"/>
        <pc:sldMkLst>
          <pc:docMk/>
          <pc:sldMk cId="304717458" sldId="453"/>
        </pc:sldMkLst>
        <pc:spChg chg="add del mod">
          <ac:chgData name="Dayna Quinn-Lafleche" userId="S::dayna.quinnlafleche@sjasd.ca::212bd078-9458-40d2-8c38-b61a2001c15b" providerId="AD" clId="Web-{491FC1CE-8990-5953-F493-6910BB6BDD67}" dt="2020-12-14T19:49:24.201" v="4688"/>
          <ac:spMkLst>
            <pc:docMk/>
            <pc:sldMk cId="304717458" sldId="453"/>
            <ac:spMk id="6" creationId="{34365DC2-03BC-482E-BC20-56978BBA4958}"/>
          </ac:spMkLst>
        </pc:spChg>
        <pc:picChg chg="add mod">
          <ac:chgData name="Dayna Quinn-Lafleche" userId="S::dayna.quinnlafleche@sjasd.ca::212bd078-9458-40d2-8c38-b61a2001c15b" providerId="AD" clId="Web-{491FC1CE-8990-5953-F493-6910BB6BDD67}" dt="2020-12-14T19:48:50.138" v="4679" actId="1076"/>
          <ac:picMkLst>
            <pc:docMk/>
            <pc:sldMk cId="304717458" sldId="453"/>
            <ac:picMk id="4" creationId="{49BEE5CC-9AE3-4ADB-B911-ABA9C45E1723}"/>
          </ac:picMkLst>
        </pc:picChg>
        <pc:picChg chg="del">
          <ac:chgData name="Dayna Quinn-Lafleche" userId="S::dayna.quinnlafleche@sjasd.ca::212bd078-9458-40d2-8c38-b61a2001c15b" providerId="AD" clId="Web-{491FC1CE-8990-5953-F493-6910BB6BDD67}" dt="2020-12-14T19:48:45.607" v="4677"/>
          <ac:picMkLst>
            <pc:docMk/>
            <pc:sldMk cId="304717458" sldId="453"/>
            <ac:picMk id="5" creationId="{E65F5E19-8023-4186-83A2-A1C3B18DC195}"/>
          </ac:picMkLst>
        </pc:picChg>
      </pc:sldChg>
      <pc:sldChg chg="addSp delSp modSp modNotes">
        <pc:chgData name="Dayna Quinn-Lafleche" userId="S::dayna.quinnlafleche@sjasd.ca::212bd078-9458-40d2-8c38-b61a2001c15b" providerId="AD" clId="Web-{491FC1CE-8990-5953-F493-6910BB6BDD67}" dt="2020-12-14T19:54:38.450" v="4838"/>
        <pc:sldMkLst>
          <pc:docMk/>
          <pc:sldMk cId="430250433" sldId="454"/>
        </pc:sldMkLst>
        <pc:picChg chg="del">
          <ac:chgData name="Dayna Quinn-Lafleche" userId="S::dayna.quinnlafleche@sjasd.ca::212bd078-9458-40d2-8c38-b61a2001c15b" providerId="AD" clId="Web-{491FC1CE-8990-5953-F493-6910BB6BDD67}" dt="2020-12-14T19:48:39.201" v="4674"/>
          <ac:picMkLst>
            <pc:docMk/>
            <pc:sldMk cId="430250433" sldId="454"/>
            <ac:picMk id="4" creationId="{1CDB8A9E-C524-42E2-BD42-CFA554C9095E}"/>
          </ac:picMkLst>
        </pc:picChg>
        <pc:picChg chg="add mod">
          <ac:chgData name="Dayna Quinn-Lafleche" userId="S::dayna.quinnlafleche@sjasd.ca::212bd078-9458-40d2-8c38-b61a2001c15b" providerId="AD" clId="Web-{491FC1CE-8990-5953-F493-6910BB6BDD67}" dt="2020-12-14T19:48:42.466" v="4676" actId="1076"/>
          <ac:picMkLst>
            <pc:docMk/>
            <pc:sldMk cId="430250433" sldId="454"/>
            <ac:picMk id="5" creationId="{6AE389C3-9A95-4B24-B00C-B48BA9F896AB}"/>
          </ac:picMkLst>
        </pc:picChg>
      </pc:sldChg>
      <pc:sldChg chg="addSp modSp modNotes">
        <pc:chgData name="Dayna Quinn-Lafleche" userId="S::dayna.quinnlafleche@sjasd.ca::212bd078-9458-40d2-8c38-b61a2001c15b" providerId="AD" clId="Web-{491FC1CE-8990-5953-F493-6910BB6BDD67}" dt="2020-12-14T20:16:13.384" v="5977"/>
        <pc:sldMkLst>
          <pc:docMk/>
          <pc:sldMk cId="3930045118" sldId="455"/>
        </pc:sldMkLst>
        <pc:spChg chg="mod">
          <ac:chgData name="Dayna Quinn-Lafleche" userId="S::dayna.quinnlafleche@sjasd.ca::212bd078-9458-40d2-8c38-b61a2001c15b" providerId="AD" clId="Web-{491FC1CE-8990-5953-F493-6910BB6BDD67}" dt="2020-12-14T20:12:10.822" v="5878" actId="1076"/>
          <ac:spMkLst>
            <pc:docMk/>
            <pc:sldMk cId="3930045118" sldId="455"/>
            <ac:spMk id="2" creationId="{82B9FCE4-6F5C-4F6B-9F2B-493A49F83E7B}"/>
          </ac:spMkLst>
        </pc:spChg>
        <pc:spChg chg="add">
          <ac:chgData name="Dayna Quinn-Lafleche" userId="S::dayna.quinnlafleche@sjasd.ca::212bd078-9458-40d2-8c38-b61a2001c15b" providerId="AD" clId="Web-{491FC1CE-8990-5953-F493-6910BB6BDD67}" dt="2020-12-14T20:08:28.245" v="5810"/>
          <ac:spMkLst>
            <pc:docMk/>
            <pc:sldMk cId="3930045118" sldId="455"/>
            <ac:spMk id="6" creationId="{8828A803-549C-4DD0-9E03-F1FE97E31061}"/>
          </ac:spMkLst>
        </pc:spChg>
        <pc:spChg chg="add mod">
          <ac:chgData name="Dayna Quinn-Lafleche" userId="S::dayna.quinnlafleche@sjasd.ca::212bd078-9458-40d2-8c38-b61a2001c15b" providerId="AD" clId="Web-{491FC1CE-8990-5953-F493-6910BB6BDD67}" dt="2020-12-14T20:08:44.026" v="5816" actId="1076"/>
          <ac:spMkLst>
            <pc:docMk/>
            <pc:sldMk cId="3930045118" sldId="455"/>
            <ac:spMk id="8" creationId="{0E751D8C-E880-41F3-92FF-EA5FE346AB78}"/>
          </ac:spMkLst>
        </pc:spChg>
        <pc:spChg chg="add mod">
          <ac:chgData name="Dayna Quinn-Lafleche" userId="S::dayna.quinnlafleche@sjasd.ca::212bd078-9458-40d2-8c38-b61a2001c15b" providerId="AD" clId="Web-{491FC1CE-8990-5953-F493-6910BB6BDD67}" dt="2020-12-14T20:08:46.198" v="5817" actId="1076"/>
          <ac:spMkLst>
            <pc:docMk/>
            <pc:sldMk cId="3930045118" sldId="455"/>
            <ac:spMk id="10" creationId="{C17717DB-7BC9-47EC-AC2F-F25E1C85B126}"/>
          </ac:spMkLst>
        </pc:spChg>
        <pc:spChg chg="add mod">
          <ac:chgData name="Dayna Quinn-Lafleche" userId="S::dayna.quinnlafleche@sjasd.ca::212bd078-9458-40d2-8c38-b61a2001c15b" providerId="AD" clId="Web-{491FC1CE-8990-5953-F493-6910BB6BDD67}" dt="2020-12-14T20:08:59.057" v="5819" actId="1076"/>
          <ac:spMkLst>
            <pc:docMk/>
            <pc:sldMk cId="3930045118" sldId="455"/>
            <ac:spMk id="12" creationId="{074F2681-0CB8-4F6E-810A-BB56253AAB2B}"/>
          </ac:spMkLst>
        </pc:spChg>
      </pc:sldChg>
      <pc:sldChg chg="modSp modNotes">
        <pc:chgData name="Dayna Quinn-Lafleche" userId="S::dayna.quinnlafleche@sjasd.ca::212bd078-9458-40d2-8c38-b61a2001c15b" providerId="AD" clId="Web-{491FC1CE-8990-5953-F493-6910BB6BDD67}" dt="2020-12-14T20:02:53.496" v="5335"/>
        <pc:sldMkLst>
          <pc:docMk/>
          <pc:sldMk cId="1265210862" sldId="456"/>
        </pc:sldMkLst>
        <pc:spChg chg="mod">
          <ac:chgData name="Dayna Quinn-Lafleche" userId="S::dayna.quinnlafleche@sjasd.ca::212bd078-9458-40d2-8c38-b61a2001c15b" providerId="AD" clId="Web-{491FC1CE-8990-5953-F493-6910BB6BDD67}" dt="2020-12-14T20:01:32.089" v="5226" actId="20577"/>
          <ac:spMkLst>
            <pc:docMk/>
            <pc:sldMk cId="1265210862" sldId="456"/>
            <ac:spMk id="8" creationId="{18895526-165E-4D7A-9169-0013EB8F8924}"/>
          </ac:spMkLst>
        </pc:spChg>
      </pc:sldChg>
      <pc:sldChg chg="modNotes">
        <pc:chgData name="Dayna Quinn-Lafleche" userId="S::dayna.quinnlafleche@sjasd.ca::212bd078-9458-40d2-8c38-b61a2001c15b" providerId="AD" clId="Web-{491FC1CE-8990-5953-F493-6910BB6BDD67}" dt="2020-12-14T15:10:14.509" v="591"/>
        <pc:sldMkLst>
          <pc:docMk/>
          <pc:sldMk cId="522432633" sldId="457"/>
        </pc:sldMkLst>
      </pc:sldChg>
      <pc:sldChg chg="modNotes">
        <pc:chgData name="Dayna Quinn-Lafleche" userId="S::dayna.quinnlafleche@sjasd.ca::212bd078-9458-40d2-8c38-b61a2001c15b" providerId="AD" clId="Web-{491FC1CE-8990-5953-F493-6910BB6BDD67}" dt="2020-12-14T20:55:08.973" v="6918"/>
        <pc:sldMkLst>
          <pc:docMk/>
          <pc:sldMk cId="3628354933" sldId="459"/>
        </pc:sldMkLst>
      </pc:sldChg>
      <pc:sldChg chg="modNotes">
        <pc:chgData name="Dayna Quinn-Lafleche" userId="S::dayna.quinnlafleche@sjasd.ca::212bd078-9458-40d2-8c38-b61a2001c15b" providerId="AD" clId="Web-{491FC1CE-8990-5953-F493-6910BB6BDD67}" dt="2020-12-14T20:55:19.020" v="6920"/>
        <pc:sldMkLst>
          <pc:docMk/>
          <pc:sldMk cId="557383773" sldId="461"/>
        </pc:sldMkLst>
      </pc:sldChg>
      <pc:sldChg chg="modSp modNotes">
        <pc:chgData name="Dayna Quinn-Lafleche" userId="S::dayna.quinnlafleche@sjasd.ca::212bd078-9458-40d2-8c38-b61a2001c15b" providerId="AD" clId="Web-{491FC1CE-8990-5953-F493-6910BB6BDD67}" dt="2020-12-14T20:53:35.098" v="6739"/>
        <pc:sldMkLst>
          <pc:docMk/>
          <pc:sldMk cId="3867175403" sldId="466"/>
        </pc:sldMkLst>
        <pc:spChg chg="mod">
          <ac:chgData name="Dayna Quinn-Lafleche" userId="S::dayna.quinnlafleche@sjasd.ca::212bd078-9458-40d2-8c38-b61a2001c15b" providerId="AD" clId="Web-{491FC1CE-8990-5953-F493-6910BB6BDD67}" dt="2020-12-14T19:45:31.467" v="4603" actId="20577"/>
          <ac:spMkLst>
            <pc:docMk/>
            <pc:sldMk cId="3867175403" sldId="466"/>
            <ac:spMk id="11" creationId="{4BBD7B8A-250E-442A-8B18-A5BDC381AE3E}"/>
          </ac:spMkLst>
        </pc:spChg>
      </pc:sldChg>
      <pc:sldChg chg="addSp modSp">
        <pc:chgData name="Dayna Quinn-Lafleche" userId="S::dayna.quinnlafleche@sjasd.ca::212bd078-9458-40d2-8c38-b61a2001c15b" providerId="AD" clId="Web-{491FC1CE-8990-5953-F493-6910BB6BDD67}" dt="2020-12-14T19:45:49.529" v="4648" actId="20577"/>
        <pc:sldMkLst>
          <pc:docMk/>
          <pc:sldMk cId="1164209193" sldId="468"/>
        </pc:sldMkLst>
        <pc:spChg chg="add mod">
          <ac:chgData name="Dayna Quinn-Lafleche" userId="S::dayna.quinnlafleche@sjasd.ca::212bd078-9458-40d2-8c38-b61a2001c15b" providerId="AD" clId="Web-{491FC1CE-8990-5953-F493-6910BB6BDD67}" dt="2020-12-14T14:54:29.451" v="77" actId="1076"/>
          <ac:spMkLst>
            <pc:docMk/>
            <pc:sldMk cId="1164209193" sldId="468"/>
            <ac:spMk id="2" creationId="{3FD389E4-4401-4A96-A2E0-884A4D765E12}"/>
          </ac:spMkLst>
        </pc:spChg>
        <pc:spChg chg="mod">
          <ac:chgData name="Dayna Quinn-Lafleche" userId="S::dayna.quinnlafleche@sjasd.ca::212bd078-9458-40d2-8c38-b61a2001c15b" providerId="AD" clId="Web-{491FC1CE-8990-5953-F493-6910BB6BDD67}" dt="2020-12-14T19:45:49.529" v="4648" actId="20577"/>
          <ac:spMkLst>
            <pc:docMk/>
            <pc:sldMk cId="1164209193" sldId="468"/>
            <ac:spMk id="11" creationId="{4BBD7B8A-250E-442A-8B18-A5BDC381AE3E}"/>
          </ac:spMkLst>
        </pc:spChg>
      </pc:sldChg>
      <pc:sldChg chg="delSp modNotes">
        <pc:chgData name="Dayna Quinn-Lafleche" userId="S::dayna.quinnlafleche@sjasd.ca::212bd078-9458-40d2-8c38-b61a2001c15b" providerId="AD" clId="Web-{491FC1CE-8990-5953-F493-6910BB6BDD67}" dt="2020-12-14T20:57:31.972" v="6922"/>
        <pc:sldMkLst>
          <pc:docMk/>
          <pc:sldMk cId="1260511528" sldId="473"/>
        </pc:sldMkLst>
        <pc:spChg chg="del">
          <ac:chgData name="Dayna Quinn-Lafleche" userId="S::dayna.quinnlafleche@sjasd.ca::212bd078-9458-40d2-8c38-b61a2001c15b" providerId="AD" clId="Web-{491FC1CE-8990-5953-F493-6910BB6BDD67}" dt="2020-12-14T14:54:47.858" v="78"/>
          <ac:spMkLst>
            <pc:docMk/>
            <pc:sldMk cId="1260511528" sldId="473"/>
            <ac:spMk id="9" creationId="{18A8DF95-0ACF-4C2B-8024-4EDA57CCAE5E}"/>
          </ac:spMkLst>
        </pc:spChg>
      </pc:sldChg>
      <pc:sldChg chg="modNotes">
        <pc:chgData name="Dayna Quinn-Lafleche" userId="S::dayna.quinnlafleche@sjasd.ca::212bd078-9458-40d2-8c38-b61a2001c15b" providerId="AD" clId="Web-{491FC1CE-8990-5953-F493-6910BB6BDD67}" dt="2020-12-14T21:00:49.878" v="6990"/>
        <pc:sldMkLst>
          <pc:docMk/>
          <pc:sldMk cId="31910569" sldId="474"/>
        </pc:sldMkLst>
      </pc:sldChg>
      <pc:sldChg chg="modNotes">
        <pc:chgData name="Dayna Quinn-Lafleche" userId="S::dayna.quinnlafleche@sjasd.ca::212bd078-9458-40d2-8c38-b61a2001c15b" providerId="AD" clId="Web-{491FC1CE-8990-5953-F493-6910BB6BDD67}" dt="2020-12-14T21:00:54.409" v="6992"/>
        <pc:sldMkLst>
          <pc:docMk/>
          <pc:sldMk cId="1038761734" sldId="475"/>
        </pc:sldMkLst>
      </pc:sldChg>
      <pc:sldChg chg="del">
        <pc:chgData name="Dayna Quinn-Lafleche" userId="S::dayna.quinnlafleche@sjasd.ca::212bd078-9458-40d2-8c38-b61a2001c15b" providerId="AD" clId="Web-{491FC1CE-8990-5953-F493-6910BB6BDD67}" dt="2020-12-14T15:08:29.487" v="575"/>
        <pc:sldMkLst>
          <pc:docMk/>
          <pc:sldMk cId="1595420855" sldId="476"/>
        </pc:sldMkLst>
      </pc:sldChg>
      <pc:sldChg chg="add replId">
        <pc:chgData name="Dayna Quinn-Lafleche" userId="S::dayna.quinnlafleche@sjasd.ca::212bd078-9458-40d2-8c38-b61a2001c15b" providerId="AD" clId="Web-{491FC1CE-8990-5953-F493-6910BB6BDD67}" dt="2020-12-14T14:53:21.228" v="66"/>
        <pc:sldMkLst>
          <pc:docMk/>
          <pc:sldMk cId="212294783" sldId="485"/>
        </pc:sldMkLst>
      </pc:sldChg>
      <pc:sldChg chg="delSp modSp add replId">
        <pc:chgData name="Dayna Quinn-Lafleche" userId="S::dayna.quinnlafleche@sjasd.ca::212bd078-9458-40d2-8c38-b61a2001c15b" providerId="AD" clId="Web-{491FC1CE-8990-5953-F493-6910BB6BDD67}" dt="2020-12-14T14:55:20.688" v="82"/>
        <pc:sldMkLst>
          <pc:docMk/>
          <pc:sldMk cId="4293218528" sldId="486"/>
        </pc:sldMkLst>
        <pc:spChg chg="mod">
          <ac:chgData name="Dayna Quinn-Lafleche" userId="S::dayna.quinnlafleche@sjasd.ca::212bd078-9458-40d2-8c38-b61a2001c15b" providerId="AD" clId="Web-{491FC1CE-8990-5953-F493-6910BB6BDD67}" dt="2020-12-14T14:55:05.391" v="80" actId="1076"/>
          <ac:spMkLst>
            <pc:docMk/>
            <pc:sldMk cId="4293218528" sldId="486"/>
            <ac:spMk id="7" creationId="{504632E7-D26A-4465-ABDF-DF46BF4A2798}"/>
          </ac:spMkLst>
        </pc:spChg>
        <pc:spChg chg="del">
          <ac:chgData name="Dayna Quinn-Lafleche" userId="S::dayna.quinnlafleche@sjasd.ca::212bd078-9458-40d2-8c38-b61a2001c15b" providerId="AD" clId="Web-{491FC1CE-8990-5953-F493-6910BB6BDD67}" dt="2020-12-14T14:55:20.688" v="82"/>
          <ac:spMkLst>
            <pc:docMk/>
            <pc:sldMk cId="4293218528" sldId="486"/>
            <ac:spMk id="9" creationId="{18A8DF95-0ACF-4C2B-8024-4EDA57CCAE5E}"/>
          </ac:spMkLst>
        </pc:spChg>
      </pc:sldChg>
      <pc:sldChg chg="add replId">
        <pc:chgData name="Dayna Quinn-Lafleche" userId="S::dayna.quinnlafleche@sjasd.ca::212bd078-9458-40d2-8c38-b61a2001c15b" providerId="AD" clId="Web-{491FC1CE-8990-5953-F493-6910BB6BDD67}" dt="2020-12-14T14:55:10.719" v="81"/>
        <pc:sldMkLst>
          <pc:docMk/>
          <pc:sldMk cId="2699141457" sldId="487"/>
        </pc:sldMkLst>
      </pc:sldChg>
      <pc:sldChg chg="delSp modSp add del replId">
        <pc:chgData name="Dayna Quinn-Lafleche" userId="S::dayna.quinnlafleche@sjasd.ca::212bd078-9458-40d2-8c38-b61a2001c15b" providerId="AD" clId="Web-{491FC1CE-8990-5953-F493-6910BB6BDD67}" dt="2020-12-14T15:04:41.817" v="561"/>
        <pc:sldMkLst>
          <pc:docMk/>
          <pc:sldMk cId="2285427703" sldId="488"/>
        </pc:sldMkLst>
        <pc:spChg chg="mod">
          <ac:chgData name="Dayna Quinn-Lafleche" userId="S::dayna.quinnlafleche@sjasd.ca::212bd078-9458-40d2-8c38-b61a2001c15b" providerId="AD" clId="Web-{491FC1CE-8990-5953-F493-6910BB6BDD67}" dt="2020-12-14T15:03:34.610" v="554"/>
          <ac:spMkLst>
            <pc:docMk/>
            <pc:sldMk cId="2285427703" sldId="488"/>
            <ac:spMk id="2" creationId="{756F8252-6E9B-4A13-8DAD-79C0A7B7DA4A}"/>
          </ac:spMkLst>
        </pc:spChg>
        <pc:spChg chg="del">
          <ac:chgData name="Dayna Quinn-Lafleche" userId="S::dayna.quinnlafleche@sjasd.ca::212bd078-9458-40d2-8c38-b61a2001c15b" providerId="AD" clId="Web-{491FC1CE-8990-5953-F493-6910BB6BDD67}" dt="2020-12-14T15:00:19.301" v="132"/>
          <ac:spMkLst>
            <pc:docMk/>
            <pc:sldMk cId="2285427703" sldId="488"/>
            <ac:spMk id="9" creationId="{DF34CBEE-1F8F-4799-80D2-2948D2AD0926}"/>
          </ac:spMkLst>
        </pc:spChg>
        <pc:picChg chg="mod">
          <ac:chgData name="Dayna Quinn-Lafleche" userId="S::dayna.quinnlafleche@sjasd.ca::212bd078-9458-40d2-8c38-b61a2001c15b" providerId="AD" clId="Web-{491FC1CE-8990-5953-F493-6910BB6BDD67}" dt="2020-12-14T15:03:37.219" v="556" actId="1076"/>
          <ac:picMkLst>
            <pc:docMk/>
            <pc:sldMk cId="2285427703" sldId="488"/>
            <ac:picMk id="6" creationId="{926DD7E0-1B0C-479C-BB2F-01EFC3916394}"/>
          </ac:picMkLst>
        </pc:picChg>
      </pc:sldChg>
      <pc:sldChg chg="modSp add del replId">
        <pc:chgData name="Dayna Quinn-Lafleche" userId="S::dayna.quinnlafleche@sjasd.ca::212bd078-9458-40d2-8c38-b61a2001c15b" providerId="AD" clId="Web-{491FC1CE-8990-5953-F493-6910BB6BDD67}" dt="2020-12-14T15:04:37.707" v="560"/>
        <pc:sldMkLst>
          <pc:docMk/>
          <pc:sldMk cId="3173835497" sldId="490"/>
        </pc:sldMkLst>
        <pc:spChg chg="mod">
          <ac:chgData name="Dayna Quinn-Lafleche" userId="S::dayna.quinnlafleche@sjasd.ca::212bd078-9458-40d2-8c38-b61a2001c15b" providerId="AD" clId="Web-{491FC1CE-8990-5953-F493-6910BB6BDD67}" dt="2020-12-14T15:04:02.143" v="558" actId="20577"/>
          <ac:spMkLst>
            <pc:docMk/>
            <pc:sldMk cId="3173835497" sldId="490"/>
            <ac:spMk id="9" creationId="{DF34CBEE-1F8F-4799-80D2-2948D2AD0926}"/>
          </ac:spMkLst>
        </pc:spChg>
      </pc:sldChg>
      <pc:sldChg chg="add ord replId">
        <pc:chgData name="Dayna Quinn-Lafleche" userId="S::dayna.quinnlafleche@sjasd.ca::212bd078-9458-40d2-8c38-b61a2001c15b" providerId="AD" clId="Web-{491FC1CE-8990-5953-F493-6910BB6BDD67}" dt="2020-12-14T15:29:49.660" v="904"/>
        <pc:sldMkLst>
          <pc:docMk/>
          <pc:sldMk cId="2197564397" sldId="495"/>
        </pc:sldMkLst>
      </pc:sldChg>
      <pc:sldChg chg="add ord replId">
        <pc:chgData name="Dayna Quinn-Lafleche" userId="S::dayna.quinnlafleche@sjasd.ca::212bd078-9458-40d2-8c38-b61a2001c15b" providerId="AD" clId="Web-{491FC1CE-8990-5953-F493-6910BB6BDD67}" dt="2020-12-14T15:30:04.411" v="906"/>
        <pc:sldMkLst>
          <pc:docMk/>
          <pc:sldMk cId="3366580628" sldId="496"/>
        </pc:sldMkLst>
      </pc:sldChg>
      <pc:sldChg chg="addSp delSp modSp add ord replId modNotes">
        <pc:chgData name="Dayna Quinn-Lafleche" userId="S::dayna.quinnlafleche@sjasd.ca::212bd078-9458-40d2-8c38-b61a2001c15b" providerId="AD" clId="Web-{491FC1CE-8990-5953-F493-6910BB6BDD67}" dt="2020-12-14T15:52:24.838" v="1243" actId="20577"/>
        <pc:sldMkLst>
          <pc:docMk/>
          <pc:sldMk cId="277008707" sldId="497"/>
        </pc:sldMkLst>
        <pc:spChg chg="add mod">
          <ac:chgData name="Dayna Quinn-Lafleche" userId="S::dayna.quinnlafleche@sjasd.ca::212bd078-9458-40d2-8c38-b61a2001c15b" providerId="AD" clId="Web-{491FC1CE-8990-5953-F493-6910BB6BDD67}" dt="2020-12-14T15:52:24.838" v="1243" actId="20577"/>
          <ac:spMkLst>
            <pc:docMk/>
            <pc:sldMk cId="277008707" sldId="497"/>
            <ac:spMk id="6" creationId="{3809329F-A08E-4D3A-9142-66C6B0D726DA}"/>
          </ac:spMkLst>
        </pc:spChg>
        <pc:spChg chg="del">
          <ac:chgData name="Dayna Quinn-Lafleche" userId="S::dayna.quinnlafleche@sjasd.ca::212bd078-9458-40d2-8c38-b61a2001c15b" providerId="AD" clId="Web-{491FC1CE-8990-5953-F493-6910BB6BDD67}" dt="2020-12-14T15:47:05.944" v="1148"/>
          <ac:spMkLst>
            <pc:docMk/>
            <pc:sldMk cId="277008707" sldId="497"/>
            <ac:spMk id="8" creationId="{0F01FE24-B95D-4743-B6C2-D6C7906FD651}"/>
          </ac:spMkLst>
        </pc:spChg>
        <pc:spChg chg="del">
          <ac:chgData name="Dayna Quinn-Lafleche" userId="S::dayna.quinnlafleche@sjasd.ca::212bd078-9458-40d2-8c38-b61a2001c15b" providerId="AD" clId="Web-{491FC1CE-8990-5953-F493-6910BB6BDD67}" dt="2020-12-14T15:47:02.818" v="1147"/>
          <ac:spMkLst>
            <pc:docMk/>
            <pc:sldMk cId="277008707" sldId="497"/>
            <ac:spMk id="11" creationId="{7F294A98-22ED-4A5C-ABA1-913B402DD049}"/>
          </ac:spMkLst>
        </pc:spChg>
        <pc:spChg chg="del">
          <ac:chgData name="Dayna Quinn-Lafleche" userId="S::dayna.quinnlafleche@sjasd.ca::212bd078-9458-40d2-8c38-b61a2001c15b" providerId="AD" clId="Web-{491FC1CE-8990-5953-F493-6910BB6BDD67}" dt="2020-12-14T15:47:18.397" v="1151"/>
          <ac:spMkLst>
            <pc:docMk/>
            <pc:sldMk cId="277008707" sldId="497"/>
            <ac:spMk id="13" creationId="{783D9039-0EB0-45EA-8B87-B8DFD88AEED4}"/>
          </ac:spMkLst>
        </pc:spChg>
        <pc:spChg chg="del">
          <ac:chgData name="Dayna Quinn-Lafleche" userId="S::dayna.quinnlafleche@sjasd.ca::212bd078-9458-40d2-8c38-b61a2001c15b" providerId="AD" clId="Web-{491FC1CE-8990-5953-F493-6910BB6BDD67}" dt="2020-12-14T15:47:13.694" v="1150"/>
          <ac:spMkLst>
            <pc:docMk/>
            <pc:sldMk cId="277008707" sldId="497"/>
            <ac:spMk id="14" creationId="{07F2DAAB-DA78-463D-9AEC-596C1CA2C3DD}"/>
          </ac:spMkLst>
        </pc:spChg>
        <pc:spChg chg="del">
          <ac:chgData name="Dayna Quinn-Lafleche" userId="S::dayna.quinnlafleche@sjasd.ca::212bd078-9458-40d2-8c38-b61a2001c15b" providerId="AD" clId="Web-{491FC1CE-8990-5953-F493-6910BB6BDD67}" dt="2020-12-14T15:47:09.866" v="1149"/>
          <ac:spMkLst>
            <pc:docMk/>
            <pc:sldMk cId="277008707" sldId="497"/>
            <ac:spMk id="15" creationId="{C1DB75C0-CA3A-41E8-A21B-6805D5B4F89B}"/>
          </ac:spMkLst>
        </pc:spChg>
        <pc:picChg chg="del">
          <ac:chgData name="Dayna Quinn-Lafleche" userId="S::dayna.quinnlafleche@sjasd.ca::212bd078-9458-40d2-8c38-b61a2001c15b" providerId="AD" clId="Web-{491FC1CE-8990-5953-F493-6910BB6BDD67}" dt="2020-12-14T15:45:08.671" v="1139"/>
          <ac:picMkLst>
            <pc:docMk/>
            <pc:sldMk cId="277008707" sldId="497"/>
            <ac:picMk id="4" creationId="{E376B579-616A-4D89-A955-C883FA1E1AFC}"/>
          </ac:picMkLst>
        </pc:picChg>
        <pc:picChg chg="add mod">
          <ac:chgData name="Dayna Quinn-Lafleche" userId="S::dayna.quinnlafleche@sjasd.ca::212bd078-9458-40d2-8c38-b61a2001c15b" providerId="AD" clId="Web-{491FC1CE-8990-5953-F493-6910BB6BDD67}" dt="2020-12-14T15:47:26.820" v="1154" actId="1076"/>
          <ac:picMkLst>
            <pc:docMk/>
            <pc:sldMk cId="277008707" sldId="497"/>
            <ac:picMk id="5" creationId="{CEC39E3D-CD64-41D6-AA3F-4E5F68193AB7}"/>
          </ac:picMkLst>
        </pc:picChg>
      </pc:sldChg>
      <pc:sldChg chg="modSp add replId modNotes">
        <pc:chgData name="Dayna Quinn-Lafleche" userId="S::dayna.quinnlafleche@sjasd.ca::212bd078-9458-40d2-8c38-b61a2001c15b" providerId="AD" clId="Web-{491FC1CE-8990-5953-F493-6910BB6BDD67}" dt="2020-12-14T20:35:44.413" v="6405"/>
        <pc:sldMkLst>
          <pc:docMk/>
          <pc:sldMk cId="18093618" sldId="498"/>
        </pc:sldMkLst>
        <pc:spChg chg="mod">
          <ac:chgData name="Dayna Quinn-Lafleche" userId="S::dayna.quinnlafleche@sjasd.ca::212bd078-9458-40d2-8c38-b61a2001c15b" providerId="AD" clId="Web-{491FC1CE-8990-5953-F493-6910BB6BDD67}" dt="2020-12-14T15:49:06.154" v="1167" actId="20577"/>
          <ac:spMkLst>
            <pc:docMk/>
            <pc:sldMk cId="18093618" sldId="498"/>
            <ac:spMk id="13" creationId="{783D9039-0EB0-45EA-8B87-B8DFD88AEED4}"/>
          </ac:spMkLst>
        </pc:spChg>
        <pc:spChg chg="mod">
          <ac:chgData name="Dayna Quinn-Lafleche" userId="S::dayna.quinnlafleche@sjasd.ca::212bd078-9458-40d2-8c38-b61a2001c15b" providerId="AD" clId="Web-{491FC1CE-8990-5953-F493-6910BB6BDD67}" dt="2020-12-14T15:49:00.279" v="1165"/>
          <ac:spMkLst>
            <pc:docMk/>
            <pc:sldMk cId="18093618" sldId="498"/>
            <ac:spMk id="15" creationId="{C1DB75C0-CA3A-41E8-A21B-6805D5B4F89B}"/>
          </ac:spMkLst>
        </pc:spChg>
        <pc:picChg chg="mod modCrop">
          <ac:chgData name="Dayna Quinn-Lafleche" userId="S::dayna.quinnlafleche@sjasd.ca::212bd078-9458-40d2-8c38-b61a2001c15b" providerId="AD" clId="Web-{491FC1CE-8990-5953-F493-6910BB6BDD67}" dt="2020-12-14T15:49:50.829" v="1177" actId="1076"/>
          <ac:picMkLst>
            <pc:docMk/>
            <pc:sldMk cId="18093618" sldId="498"/>
            <ac:picMk id="5" creationId="{CEC39E3D-CD64-41D6-AA3F-4E5F68193AB7}"/>
          </ac:picMkLst>
        </pc:picChg>
      </pc:sldChg>
      <pc:sldChg chg="add ord replId">
        <pc:chgData name="Dayna Quinn-Lafleche" userId="S::dayna.quinnlafleche@sjasd.ca::212bd078-9458-40d2-8c38-b61a2001c15b" providerId="AD" clId="Web-{491FC1CE-8990-5953-F493-6910BB6BDD67}" dt="2020-12-14T15:50:33.753" v="1179"/>
        <pc:sldMkLst>
          <pc:docMk/>
          <pc:sldMk cId="3344070525" sldId="499"/>
        </pc:sldMkLst>
      </pc:sldChg>
      <pc:sldChg chg="addSp modSp add replId">
        <pc:chgData name="Dayna Quinn-Lafleche" userId="S::dayna.quinnlafleche@sjasd.ca::212bd078-9458-40d2-8c38-b61a2001c15b" providerId="AD" clId="Web-{491FC1CE-8990-5953-F493-6910BB6BDD67}" dt="2020-12-14T16:18:19.544" v="2287"/>
        <pc:sldMkLst>
          <pc:docMk/>
          <pc:sldMk cId="3120204398" sldId="500"/>
        </pc:sldMkLst>
        <pc:spChg chg="add">
          <ac:chgData name="Dayna Quinn-Lafleche" userId="S::dayna.quinnlafleche@sjasd.ca::212bd078-9458-40d2-8c38-b61a2001c15b" providerId="AD" clId="Web-{491FC1CE-8990-5953-F493-6910BB6BDD67}" dt="2020-12-14T16:13:12.166" v="2008"/>
          <ac:spMkLst>
            <pc:docMk/>
            <pc:sldMk cId="3120204398" sldId="500"/>
            <ac:spMk id="2" creationId="{6C38AF74-D03C-4F21-B695-F98417EBD82F}"/>
          </ac:spMkLst>
        </pc:spChg>
        <pc:spChg chg="add">
          <ac:chgData name="Dayna Quinn-Lafleche" userId="S::dayna.quinnlafleche@sjasd.ca::212bd078-9458-40d2-8c38-b61a2001c15b" providerId="AD" clId="Web-{491FC1CE-8990-5953-F493-6910BB6BDD67}" dt="2020-12-14T16:18:19.544" v="2287"/>
          <ac:spMkLst>
            <pc:docMk/>
            <pc:sldMk cId="3120204398" sldId="500"/>
            <ac:spMk id="5" creationId="{33B7D67D-7D77-40BA-8496-05567F302E20}"/>
          </ac:spMkLst>
        </pc:spChg>
        <pc:spChg chg="mod">
          <ac:chgData name="Dayna Quinn-Lafleche" userId="S::dayna.quinnlafleche@sjasd.ca::212bd078-9458-40d2-8c38-b61a2001c15b" providerId="AD" clId="Web-{491FC1CE-8990-5953-F493-6910BB6BDD67}" dt="2020-12-14T16:14:01.762" v="2078" actId="20577"/>
          <ac:spMkLst>
            <pc:docMk/>
            <pc:sldMk cId="3120204398" sldId="500"/>
            <ac:spMk id="8" creationId="{B69FAD66-9600-4B19-9A7D-BFFA38519117}"/>
          </ac:spMkLst>
        </pc:spChg>
      </pc:sldChg>
      <pc:sldChg chg="addSp modSp add replId">
        <pc:chgData name="Dayna Quinn-Lafleche" userId="S::dayna.quinnlafleche@sjasd.ca::212bd078-9458-40d2-8c38-b61a2001c15b" providerId="AD" clId="Web-{491FC1CE-8990-5953-F493-6910BB6BDD67}" dt="2020-12-14T16:18:23.216" v="2288"/>
        <pc:sldMkLst>
          <pc:docMk/>
          <pc:sldMk cId="377688025" sldId="501"/>
        </pc:sldMkLst>
        <pc:spChg chg="add">
          <ac:chgData name="Dayna Quinn-Lafleche" userId="S::dayna.quinnlafleche@sjasd.ca::212bd078-9458-40d2-8c38-b61a2001c15b" providerId="AD" clId="Web-{491FC1CE-8990-5953-F493-6910BB6BDD67}" dt="2020-12-14T16:13:22.010" v="2009"/>
          <ac:spMkLst>
            <pc:docMk/>
            <pc:sldMk cId="377688025" sldId="501"/>
            <ac:spMk id="2" creationId="{C4B6CB3B-5900-43CA-881E-368582EBD130}"/>
          </ac:spMkLst>
        </pc:spChg>
        <pc:spChg chg="add">
          <ac:chgData name="Dayna Quinn-Lafleche" userId="S::dayna.quinnlafleche@sjasd.ca::212bd078-9458-40d2-8c38-b61a2001c15b" providerId="AD" clId="Web-{491FC1CE-8990-5953-F493-6910BB6BDD67}" dt="2020-12-14T16:18:23.216" v="2288"/>
          <ac:spMkLst>
            <pc:docMk/>
            <pc:sldMk cId="377688025" sldId="501"/>
            <ac:spMk id="5" creationId="{D932806F-8541-4903-995C-B5D466025BA4}"/>
          </ac:spMkLst>
        </pc:spChg>
        <pc:spChg chg="mod">
          <ac:chgData name="Dayna Quinn-Lafleche" userId="S::dayna.quinnlafleche@sjasd.ca::212bd078-9458-40d2-8c38-b61a2001c15b" providerId="AD" clId="Web-{491FC1CE-8990-5953-F493-6910BB6BDD67}" dt="2020-12-14T16:14:50.750" v="2101" actId="1076"/>
          <ac:spMkLst>
            <pc:docMk/>
            <pc:sldMk cId="377688025" sldId="501"/>
            <ac:spMk id="8" creationId="{B69FAD66-9600-4B19-9A7D-BFFA38519117}"/>
          </ac:spMkLst>
        </pc:spChg>
      </pc:sldChg>
      <pc:sldChg chg="addSp modSp add replId">
        <pc:chgData name="Dayna Quinn-Lafleche" userId="S::dayna.quinnlafleche@sjasd.ca::212bd078-9458-40d2-8c38-b61a2001c15b" providerId="AD" clId="Web-{491FC1CE-8990-5953-F493-6910BB6BDD67}" dt="2020-12-14T16:18:25.951" v="2289"/>
        <pc:sldMkLst>
          <pc:docMk/>
          <pc:sldMk cId="3375484992" sldId="502"/>
        </pc:sldMkLst>
        <pc:spChg chg="add">
          <ac:chgData name="Dayna Quinn-Lafleche" userId="S::dayna.quinnlafleche@sjasd.ca::212bd078-9458-40d2-8c38-b61a2001c15b" providerId="AD" clId="Web-{491FC1CE-8990-5953-F493-6910BB6BDD67}" dt="2020-12-14T16:13:25.416" v="2010"/>
          <ac:spMkLst>
            <pc:docMk/>
            <pc:sldMk cId="3375484992" sldId="502"/>
            <ac:spMk id="2" creationId="{A70C3649-41E6-447A-A42C-776BE19700B3}"/>
          </ac:spMkLst>
        </pc:spChg>
        <pc:spChg chg="add">
          <ac:chgData name="Dayna Quinn-Lafleche" userId="S::dayna.quinnlafleche@sjasd.ca::212bd078-9458-40d2-8c38-b61a2001c15b" providerId="AD" clId="Web-{491FC1CE-8990-5953-F493-6910BB6BDD67}" dt="2020-12-14T16:18:25.951" v="2289"/>
          <ac:spMkLst>
            <pc:docMk/>
            <pc:sldMk cId="3375484992" sldId="502"/>
            <ac:spMk id="5" creationId="{F94300E1-D8F8-4791-B651-ADA336A43177}"/>
          </ac:spMkLst>
        </pc:spChg>
        <pc:spChg chg="mod">
          <ac:chgData name="Dayna Quinn-Lafleche" userId="S::dayna.quinnlafleche@sjasd.ca::212bd078-9458-40d2-8c38-b61a2001c15b" providerId="AD" clId="Web-{491FC1CE-8990-5953-F493-6910BB6BDD67}" dt="2020-12-14T16:15:05.876" v="2109" actId="1076"/>
          <ac:spMkLst>
            <pc:docMk/>
            <pc:sldMk cId="3375484992" sldId="502"/>
            <ac:spMk id="8" creationId="{B69FAD66-9600-4B19-9A7D-BFFA38519117}"/>
          </ac:spMkLst>
        </pc:spChg>
      </pc:sldChg>
      <pc:sldChg chg="addSp modSp add replId modNotes">
        <pc:chgData name="Dayna Quinn-Lafleche" userId="S::dayna.quinnlafleche@sjasd.ca::212bd078-9458-40d2-8c38-b61a2001c15b" providerId="AD" clId="Web-{491FC1CE-8990-5953-F493-6910BB6BDD67}" dt="2020-12-14T20:37:29.913" v="6408"/>
        <pc:sldMkLst>
          <pc:docMk/>
          <pc:sldMk cId="521364900" sldId="504"/>
        </pc:sldMkLst>
        <pc:spChg chg="add">
          <ac:chgData name="Dayna Quinn-Lafleche" userId="S::dayna.quinnlafleche@sjasd.ca::212bd078-9458-40d2-8c38-b61a2001c15b" providerId="AD" clId="Web-{491FC1CE-8990-5953-F493-6910BB6BDD67}" dt="2020-12-14T16:18:29.045" v="2290"/>
          <ac:spMkLst>
            <pc:docMk/>
            <pc:sldMk cId="521364900" sldId="504"/>
            <ac:spMk id="5" creationId="{E78F3811-E658-4097-9238-30687332CB25}"/>
          </ac:spMkLst>
        </pc:spChg>
        <pc:spChg chg="mod">
          <ac:chgData name="Dayna Quinn-Lafleche" userId="S::dayna.quinnlafleche@sjasd.ca::212bd078-9458-40d2-8c38-b61a2001c15b" providerId="AD" clId="Web-{491FC1CE-8990-5953-F493-6910BB6BDD67}" dt="2020-12-14T16:19:01.594" v="2360" actId="20577"/>
          <ac:spMkLst>
            <pc:docMk/>
            <pc:sldMk cId="521364900" sldId="504"/>
            <ac:spMk id="8" creationId="{B69FAD66-9600-4B19-9A7D-BFFA38519117}"/>
          </ac:spMkLst>
        </pc:spChg>
      </pc:sldChg>
      <pc:sldChg chg="addSp delSp modSp add replId modNotes">
        <pc:chgData name="Dayna Quinn-Lafleche" userId="S::dayna.quinnlafleche@sjasd.ca::212bd078-9458-40d2-8c38-b61a2001c15b" providerId="AD" clId="Web-{491FC1CE-8990-5953-F493-6910BB6BDD67}" dt="2020-12-14T17:59:48.532" v="3272" actId="20577"/>
        <pc:sldMkLst>
          <pc:docMk/>
          <pc:sldMk cId="4109641414" sldId="509"/>
        </pc:sldMkLst>
        <pc:spChg chg="del">
          <ac:chgData name="Dayna Quinn-Lafleche" userId="S::dayna.quinnlafleche@sjasd.ca::212bd078-9458-40d2-8c38-b61a2001c15b" providerId="AD" clId="Web-{491FC1CE-8990-5953-F493-6910BB6BDD67}" dt="2020-12-14T17:57:21.080" v="3176"/>
          <ac:spMkLst>
            <pc:docMk/>
            <pc:sldMk cId="4109641414" sldId="509"/>
            <ac:spMk id="5" creationId="{0D63EBD8-EC9A-4F89-8E67-C1F4A9508958}"/>
          </ac:spMkLst>
        </pc:spChg>
        <pc:spChg chg="add mod">
          <ac:chgData name="Dayna Quinn-Lafleche" userId="S::dayna.quinnlafleche@sjasd.ca::212bd078-9458-40d2-8c38-b61a2001c15b" providerId="AD" clId="Web-{491FC1CE-8990-5953-F493-6910BB6BDD67}" dt="2020-12-14T17:51:48.565" v="2864" actId="1076"/>
          <ac:spMkLst>
            <pc:docMk/>
            <pc:sldMk cId="4109641414" sldId="509"/>
            <ac:spMk id="7" creationId="{A9F95582-DF3A-4E92-A9FA-DED0192FB9B5}"/>
          </ac:spMkLst>
        </pc:spChg>
        <pc:spChg chg="add mod">
          <ac:chgData name="Dayna Quinn-Lafleche" userId="S::dayna.quinnlafleche@sjasd.ca::212bd078-9458-40d2-8c38-b61a2001c15b" providerId="AD" clId="Web-{491FC1CE-8990-5953-F493-6910BB6BDD67}" dt="2020-12-14T17:53:23.111" v="2982" actId="1076"/>
          <ac:spMkLst>
            <pc:docMk/>
            <pc:sldMk cId="4109641414" sldId="509"/>
            <ac:spMk id="8" creationId="{0BEA1648-272E-40BD-832C-C37753C6386D}"/>
          </ac:spMkLst>
        </pc:spChg>
        <pc:spChg chg="add mod">
          <ac:chgData name="Dayna Quinn-Lafleche" userId="S::dayna.quinnlafleche@sjasd.ca::212bd078-9458-40d2-8c38-b61a2001c15b" providerId="AD" clId="Web-{491FC1CE-8990-5953-F493-6910BB6BDD67}" dt="2020-12-14T17:59:48.532" v="3272" actId="20577"/>
          <ac:spMkLst>
            <pc:docMk/>
            <pc:sldMk cId="4109641414" sldId="509"/>
            <ac:spMk id="9" creationId="{51CB8C61-C9A8-486A-89E4-3D2E421E4EA3}"/>
          </ac:spMkLst>
        </pc:spChg>
        <pc:spChg chg="add mod">
          <ac:chgData name="Dayna Quinn-Lafleche" userId="S::dayna.quinnlafleche@sjasd.ca::212bd078-9458-40d2-8c38-b61a2001c15b" providerId="AD" clId="Web-{491FC1CE-8990-5953-F493-6910BB6BDD67}" dt="2020-12-14T17:51:48.580" v="2865" actId="1076"/>
          <ac:spMkLst>
            <pc:docMk/>
            <pc:sldMk cId="4109641414" sldId="509"/>
            <ac:spMk id="12" creationId="{A1DAFC1F-6E09-4C9A-A7E2-7E72E3A54EB5}"/>
          </ac:spMkLst>
        </pc:spChg>
        <pc:spChg chg="add mod">
          <ac:chgData name="Dayna Quinn-Lafleche" userId="S::dayna.quinnlafleche@sjasd.ca::212bd078-9458-40d2-8c38-b61a2001c15b" providerId="AD" clId="Web-{491FC1CE-8990-5953-F493-6910BB6BDD67}" dt="2020-12-14T17:51:48.580" v="2866" actId="1076"/>
          <ac:spMkLst>
            <pc:docMk/>
            <pc:sldMk cId="4109641414" sldId="509"/>
            <ac:spMk id="13" creationId="{10BF0FBF-5994-483C-90E5-777B9625D183}"/>
          </ac:spMkLst>
        </pc:spChg>
        <pc:spChg chg="add mod">
          <ac:chgData name="Dayna Quinn-Lafleche" userId="S::dayna.quinnlafleche@sjasd.ca::212bd078-9458-40d2-8c38-b61a2001c15b" providerId="AD" clId="Web-{491FC1CE-8990-5953-F493-6910BB6BDD67}" dt="2020-12-14T17:51:48.596" v="2867" actId="1076"/>
          <ac:spMkLst>
            <pc:docMk/>
            <pc:sldMk cId="4109641414" sldId="509"/>
            <ac:spMk id="14" creationId="{6AC86EA6-1509-479D-AAAE-D3A33753F709}"/>
          </ac:spMkLst>
        </pc:spChg>
        <pc:spChg chg="add mod">
          <ac:chgData name="Dayna Quinn-Lafleche" userId="S::dayna.quinnlafleche@sjasd.ca::212bd078-9458-40d2-8c38-b61a2001c15b" providerId="AD" clId="Web-{491FC1CE-8990-5953-F493-6910BB6BDD67}" dt="2020-12-14T17:51:48.596" v="2868" actId="1076"/>
          <ac:spMkLst>
            <pc:docMk/>
            <pc:sldMk cId="4109641414" sldId="509"/>
            <ac:spMk id="15" creationId="{5F838CE9-3EFB-47EB-842E-CFE7EC632EB8}"/>
          </ac:spMkLst>
        </pc:spChg>
        <pc:spChg chg="add mod">
          <ac:chgData name="Dayna Quinn-Lafleche" userId="S::dayna.quinnlafleche@sjasd.ca::212bd078-9458-40d2-8c38-b61a2001c15b" providerId="AD" clId="Web-{491FC1CE-8990-5953-F493-6910BB6BDD67}" dt="2020-12-14T17:51:48.612" v="2869" actId="1076"/>
          <ac:spMkLst>
            <pc:docMk/>
            <pc:sldMk cId="4109641414" sldId="509"/>
            <ac:spMk id="16" creationId="{8CC800F1-AD17-40E8-998A-BC4C7E6A16AC}"/>
          </ac:spMkLst>
        </pc:spChg>
        <pc:spChg chg="add mod">
          <ac:chgData name="Dayna Quinn-Lafleche" userId="S::dayna.quinnlafleche@sjasd.ca::212bd078-9458-40d2-8c38-b61a2001c15b" providerId="AD" clId="Web-{491FC1CE-8990-5953-F493-6910BB6BDD67}" dt="2020-12-14T17:51:48.612" v="2870" actId="1076"/>
          <ac:spMkLst>
            <pc:docMk/>
            <pc:sldMk cId="4109641414" sldId="509"/>
            <ac:spMk id="17" creationId="{B8218106-3601-4748-AAE2-0839CEE89DC2}"/>
          </ac:spMkLst>
        </pc:spChg>
        <pc:spChg chg="add mod">
          <ac:chgData name="Dayna Quinn-Lafleche" userId="S::dayna.quinnlafleche@sjasd.ca::212bd078-9458-40d2-8c38-b61a2001c15b" providerId="AD" clId="Web-{491FC1CE-8990-5953-F493-6910BB6BDD67}" dt="2020-12-14T17:51:48.627" v="2871" actId="1076"/>
          <ac:spMkLst>
            <pc:docMk/>
            <pc:sldMk cId="4109641414" sldId="509"/>
            <ac:spMk id="18" creationId="{A9E26AAF-2984-454C-8562-855771E95B52}"/>
          </ac:spMkLst>
        </pc:spChg>
        <pc:spChg chg="add mod">
          <ac:chgData name="Dayna Quinn-Lafleche" userId="S::dayna.quinnlafleche@sjasd.ca::212bd078-9458-40d2-8c38-b61a2001c15b" providerId="AD" clId="Web-{491FC1CE-8990-5953-F493-6910BB6BDD67}" dt="2020-12-14T17:51:48.627" v="2872" actId="1076"/>
          <ac:spMkLst>
            <pc:docMk/>
            <pc:sldMk cId="4109641414" sldId="509"/>
            <ac:spMk id="19" creationId="{7CC9247E-7543-4A12-A10B-396A3963C2CB}"/>
          </ac:spMkLst>
        </pc:spChg>
        <pc:spChg chg="add mod">
          <ac:chgData name="Dayna Quinn-Lafleche" userId="S::dayna.quinnlafleche@sjasd.ca::212bd078-9458-40d2-8c38-b61a2001c15b" providerId="AD" clId="Web-{491FC1CE-8990-5953-F493-6910BB6BDD67}" dt="2020-12-14T17:51:48.643" v="2873" actId="1076"/>
          <ac:spMkLst>
            <pc:docMk/>
            <pc:sldMk cId="4109641414" sldId="509"/>
            <ac:spMk id="21" creationId="{7BF2759E-D769-4F9E-A9C1-415420121618}"/>
          </ac:spMkLst>
        </pc:spChg>
        <pc:spChg chg="add mod">
          <ac:chgData name="Dayna Quinn-Lafleche" userId="S::dayna.quinnlafleche@sjasd.ca::212bd078-9458-40d2-8c38-b61a2001c15b" providerId="AD" clId="Web-{491FC1CE-8990-5953-F493-6910BB6BDD67}" dt="2020-12-14T17:51:48.643" v="2874" actId="1076"/>
          <ac:spMkLst>
            <pc:docMk/>
            <pc:sldMk cId="4109641414" sldId="509"/>
            <ac:spMk id="23" creationId="{EA7D269C-5380-4C23-B680-83C6419F2D62}"/>
          </ac:spMkLst>
        </pc:spChg>
        <pc:spChg chg="add mod">
          <ac:chgData name="Dayna Quinn-Lafleche" userId="S::dayna.quinnlafleche@sjasd.ca::212bd078-9458-40d2-8c38-b61a2001c15b" providerId="AD" clId="Web-{491FC1CE-8990-5953-F493-6910BB6BDD67}" dt="2020-12-14T17:51:48.643" v="2875" actId="1076"/>
          <ac:spMkLst>
            <pc:docMk/>
            <pc:sldMk cId="4109641414" sldId="509"/>
            <ac:spMk id="24" creationId="{BED24091-9B07-4583-9974-891BF8AD4BAA}"/>
          </ac:spMkLst>
        </pc:spChg>
        <pc:spChg chg="add mod">
          <ac:chgData name="Dayna Quinn-Lafleche" userId="S::dayna.quinnlafleche@sjasd.ca::212bd078-9458-40d2-8c38-b61a2001c15b" providerId="AD" clId="Web-{491FC1CE-8990-5953-F493-6910BB6BDD67}" dt="2020-12-14T17:51:48.659" v="2876" actId="1076"/>
          <ac:spMkLst>
            <pc:docMk/>
            <pc:sldMk cId="4109641414" sldId="509"/>
            <ac:spMk id="25" creationId="{3BE6D77C-49EC-4268-B3F5-77FF20C789E9}"/>
          </ac:spMkLst>
        </pc:spChg>
        <pc:spChg chg="add mod">
          <ac:chgData name="Dayna Quinn-Lafleche" userId="S::dayna.quinnlafleche@sjasd.ca::212bd078-9458-40d2-8c38-b61a2001c15b" providerId="AD" clId="Web-{491FC1CE-8990-5953-F493-6910BB6BDD67}" dt="2020-12-14T17:51:48.659" v="2877" actId="1076"/>
          <ac:spMkLst>
            <pc:docMk/>
            <pc:sldMk cId="4109641414" sldId="509"/>
            <ac:spMk id="26" creationId="{B0E671A3-CB31-450A-9925-D6F7AF7A3575}"/>
          </ac:spMkLst>
        </pc:spChg>
        <pc:spChg chg="add mod">
          <ac:chgData name="Dayna Quinn-Lafleche" userId="S::dayna.quinnlafleche@sjasd.ca::212bd078-9458-40d2-8c38-b61a2001c15b" providerId="AD" clId="Web-{491FC1CE-8990-5953-F493-6910BB6BDD67}" dt="2020-12-14T17:51:48.565" v="2863" actId="1076"/>
          <ac:spMkLst>
            <pc:docMk/>
            <pc:sldMk cId="4109641414" sldId="509"/>
            <ac:spMk id="28" creationId="{2AE55CD4-E34F-432A-BC1B-39C3189F37BF}"/>
          </ac:spMkLst>
        </pc:spChg>
        <pc:spChg chg="add mod">
          <ac:chgData name="Dayna Quinn-Lafleche" userId="S::dayna.quinnlafleche@sjasd.ca::212bd078-9458-40d2-8c38-b61a2001c15b" providerId="AD" clId="Web-{491FC1CE-8990-5953-F493-6910BB6BDD67}" dt="2020-12-14T17:51:48.674" v="2878" actId="1076"/>
          <ac:spMkLst>
            <pc:docMk/>
            <pc:sldMk cId="4109641414" sldId="509"/>
            <ac:spMk id="29" creationId="{06486F8E-1F2A-421E-B88C-A5C5776D1793}"/>
          </ac:spMkLst>
        </pc:spChg>
        <pc:spChg chg="add mod">
          <ac:chgData name="Dayna Quinn-Lafleche" userId="S::dayna.quinnlafleche@sjasd.ca::212bd078-9458-40d2-8c38-b61a2001c15b" providerId="AD" clId="Web-{491FC1CE-8990-5953-F493-6910BB6BDD67}" dt="2020-12-14T17:51:48.674" v="2879" actId="1076"/>
          <ac:spMkLst>
            <pc:docMk/>
            <pc:sldMk cId="4109641414" sldId="509"/>
            <ac:spMk id="30" creationId="{B227EE69-36E6-4CA8-A697-941EF7FE21AF}"/>
          </ac:spMkLst>
        </pc:spChg>
        <pc:spChg chg="add mod">
          <ac:chgData name="Dayna Quinn-Lafleche" userId="S::dayna.quinnlafleche@sjasd.ca::212bd078-9458-40d2-8c38-b61a2001c15b" providerId="AD" clId="Web-{491FC1CE-8990-5953-F493-6910BB6BDD67}" dt="2020-12-14T17:51:48.690" v="2880" actId="1076"/>
          <ac:spMkLst>
            <pc:docMk/>
            <pc:sldMk cId="4109641414" sldId="509"/>
            <ac:spMk id="31" creationId="{00A3BAFA-3970-4940-B5F8-05496B7DD970}"/>
          </ac:spMkLst>
        </pc:spChg>
        <pc:spChg chg="add mod">
          <ac:chgData name="Dayna Quinn-Lafleche" userId="S::dayna.quinnlafleche@sjasd.ca::212bd078-9458-40d2-8c38-b61a2001c15b" providerId="AD" clId="Web-{491FC1CE-8990-5953-F493-6910BB6BDD67}" dt="2020-12-14T17:51:48.690" v="2881" actId="1076"/>
          <ac:spMkLst>
            <pc:docMk/>
            <pc:sldMk cId="4109641414" sldId="509"/>
            <ac:spMk id="32" creationId="{D7A3D947-6AE3-4326-A1B1-B2C6E90E64D6}"/>
          </ac:spMkLst>
        </pc:spChg>
        <pc:spChg chg="add mod">
          <ac:chgData name="Dayna Quinn-Lafleche" userId="S::dayna.quinnlafleche@sjasd.ca::212bd078-9458-40d2-8c38-b61a2001c15b" providerId="AD" clId="Web-{491FC1CE-8990-5953-F493-6910BB6BDD67}" dt="2020-12-14T17:51:48.705" v="2882" actId="1076"/>
          <ac:spMkLst>
            <pc:docMk/>
            <pc:sldMk cId="4109641414" sldId="509"/>
            <ac:spMk id="33" creationId="{A214022E-6884-463F-9CB0-C29C6E8C0285}"/>
          </ac:spMkLst>
        </pc:spChg>
        <pc:spChg chg="add mod">
          <ac:chgData name="Dayna Quinn-Lafleche" userId="S::dayna.quinnlafleche@sjasd.ca::212bd078-9458-40d2-8c38-b61a2001c15b" providerId="AD" clId="Web-{491FC1CE-8990-5953-F493-6910BB6BDD67}" dt="2020-12-14T17:51:48.705" v="2883" actId="1076"/>
          <ac:spMkLst>
            <pc:docMk/>
            <pc:sldMk cId="4109641414" sldId="509"/>
            <ac:spMk id="34" creationId="{B22A3D92-3C4D-475F-B8E9-7BAE222EDD32}"/>
          </ac:spMkLst>
        </pc:spChg>
        <pc:spChg chg="add mod">
          <ac:chgData name="Dayna Quinn-Lafleche" userId="S::dayna.quinnlafleche@sjasd.ca::212bd078-9458-40d2-8c38-b61a2001c15b" providerId="AD" clId="Web-{491FC1CE-8990-5953-F493-6910BB6BDD67}" dt="2020-12-14T17:51:48.705" v="2884" actId="1076"/>
          <ac:spMkLst>
            <pc:docMk/>
            <pc:sldMk cId="4109641414" sldId="509"/>
            <ac:spMk id="35" creationId="{8FB609F2-482D-4E0E-AB96-60EA75D8B755}"/>
          </ac:spMkLst>
        </pc:spChg>
        <pc:spChg chg="add mod">
          <ac:chgData name="Dayna Quinn-Lafleche" userId="S::dayna.quinnlafleche@sjasd.ca::212bd078-9458-40d2-8c38-b61a2001c15b" providerId="AD" clId="Web-{491FC1CE-8990-5953-F493-6910BB6BDD67}" dt="2020-12-14T17:51:48.721" v="2885" actId="1076"/>
          <ac:spMkLst>
            <pc:docMk/>
            <pc:sldMk cId="4109641414" sldId="509"/>
            <ac:spMk id="36" creationId="{EFFB17C2-372B-40A7-AB5E-18B66A07FBDE}"/>
          </ac:spMkLst>
        </pc:spChg>
        <pc:spChg chg="add mod">
          <ac:chgData name="Dayna Quinn-Lafleche" userId="S::dayna.quinnlafleche@sjasd.ca::212bd078-9458-40d2-8c38-b61a2001c15b" providerId="AD" clId="Web-{491FC1CE-8990-5953-F493-6910BB6BDD67}" dt="2020-12-14T17:51:48.721" v="2886" actId="1076"/>
          <ac:spMkLst>
            <pc:docMk/>
            <pc:sldMk cId="4109641414" sldId="509"/>
            <ac:spMk id="37" creationId="{2DD7A0D4-D6E6-4BF2-AF89-59B942F89212}"/>
          </ac:spMkLst>
        </pc:spChg>
        <pc:spChg chg="add mod">
          <ac:chgData name="Dayna Quinn-Lafleche" userId="S::dayna.quinnlafleche@sjasd.ca::212bd078-9458-40d2-8c38-b61a2001c15b" providerId="AD" clId="Web-{491FC1CE-8990-5953-F493-6910BB6BDD67}" dt="2020-12-14T17:51:48.737" v="2887" actId="1076"/>
          <ac:spMkLst>
            <pc:docMk/>
            <pc:sldMk cId="4109641414" sldId="509"/>
            <ac:spMk id="38" creationId="{C0547B35-8E1F-432D-8896-93F6D5C4C49C}"/>
          </ac:spMkLst>
        </pc:spChg>
        <pc:spChg chg="add mod">
          <ac:chgData name="Dayna Quinn-Lafleche" userId="S::dayna.quinnlafleche@sjasd.ca::212bd078-9458-40d2-8c38-b61a2001c15b" providerId="AD" clId="Web-{491FC1CE-8990-5953-F493-6910BB6BDD67}" dt="2020-12-14T17:51:48.737" v="2888" actId="1076"/>
          <ac:spMkLst>
            <pc:docMk/>
            <pc:sldMk cId="4109641414" sldId="509"/>
            <ac:spMk id="39" creationId="{E4FE2DB4-FAB9-49F4-8B39-43969386B834}"/>
          </ac:spMkLst>
        </pc:spChg>
        <pc:spChg chg="add mod">
          <ac:chgData name="Dayna Quinn-Lafleche" userId="S::dayna.quinnlafleche@sjasd.ca::212bd078-9458-40d2-8c38-b61a2001c15b" providerId="AD" clId="Web-{491FC1CE-8990-5953-F493-6910BB6BDD67}" dt="2020-12-14T17:51:48.752" v="2889" actId="1076"/>
          <ac:spMkLst>
            <pc:docMk/>
            <pc:sldMk cId="4109641414" sldId="509"/>
            <ac:spMk id="40" creationId="{6A24AA40-6857-41B9-87CD-95712FA6588B}"/>
          </ac:spMkLst>
        </pc:spChg>
        <pc:spChg chg="add mod">
          <ac:chgData name="Dayna Quinn-Lafleche" userId="S::dayna.quinnlafleche@sjasd.ca::212bd078-9458-40d2-8c38-b61a2001c15b" providerId="AD" clId="Web-{491FC1CE-8990-5953-F493-6910BB6BDD67}" dt="2020-12-14T17:51:48.752" v="2890" actId="1076"/>
          <ac:spMkLst>
            <pc:docMk/>
            <pc:sldMk cId="4109641414" sldId="509"/>
            <ac:spMk id="41" creationId="{DA43D4B1-D079-4A07-8E6B-F33D918FEA4F}"/>
          </ac:spMkLst>
        </pc:spChg>
        <pc:spChg chg="add mod">
          <ac:chgData name="Dayna Quinn-Lafleche" userId="S::dayna.quinnlafleche@sjasd.ca::212bd078-9458-40d2-8c38-b61a2001c15b" providerId="AD" clId="Web-{491FC1CE-8990-5953-F493-6910BB6BDD67}" dt="2020-12-14T17:51:48.768" v="2891" actId="1076"/>
          <ac:spMkLst>
            <pc:docMk/>
            <pc:sldMk cId="4109641414" sldId="509"/>
            <ac:spMk id="42" creationId="{D5AF4A85-7A71-4E91-BC42-545A057988EE}"/>
          </ac:spMkLst>
        </pc:spChg>
        <pc:spChg chg="add mod">
          <ac:chgData name="Dayna Quinn-Lafleche" userId="S::dayna.quinnlafleche@sjasd.ca::212bd078-9458-40d2-8c38-b61a2001c15b" providerId="AD" clId="Web-{491FC1CE-8990-5953-F493-6910BB6BDD67}" dt="2020-12-14T17:53:23.127" v="2983" actId="1076"/>
          <ac:spMkLst>
            <pc:docMk/>
            <pc:sldMk cId="4109641414" sldId="509"/>
            <ac:spMk id="44" creationId="{85CD0AFA-7B46-4EBF-9928-E570D9CC1E56}"/>
          </ac:spMkLst>
        </pc:spChg>
        <pc:spChg chg="add mod">
          <ac:chgData name="Dayna Quinn-Lafleche" userId="S::dayna.quinnlafleche@sjasd.ca::212bd078-9458-40d2-8c38-b61a2001c15b" providerId="AD" clId="Web-{491FC1CE-8990-5953-F493-6910BB6BDD67}" dt="2020-12-14T17:53:23.143" v="2984" actId="1076"/>
          <ac:spMkLst>
            <pc:docMk/>
            <pc:sldMk cId="4109641414" sldId="509"/>
            <ac:spMk id="45" creationId="{B825F3D0-C2E2-408F-B5B6-BEEDA267AC1E}"/>
          </ac:spMkLst>
        </pc:spChg>
        <pc:spChg chg="add mod">
          <ac:chgData name="Dayna Quinn-Lafleche" userId="S::dayna.quinnlafleche@sjasd.ca::212bd078-9458-40d2-8c38-b61a2001c15b" providerId="AD" clId="Web-{491FC1CE-8990-5953-F493-6910BB6BDD67}" dt="2020-12-14T17:53:23.143" v="2985" actId="1076"/>
          <ac:spMkLst>
            <pc:docMk/>
            <pc:sldMk cId="4109641414" sldId="509"/>
            <ac:spMk id="46" creationId="{CEC4D848-92CF-4588-AC90-8349B8F6948F}"/>
          </ac:spMkLst>
        </pc:spChg>
        <pc:spChg chg="add mod">
          <ac:chgData name="Dayna Quinn-Lafleche" userId="S::dayna.quinnlafleche@sjasd.ca::212bd078-9458-40d2-8c38-b61a2001c15b" providerId="AD" clId="Web-{491FC1CE-8990-5953-F493-6910BB6BDD67}" dt="2020-12-14T17:53:23.158" v="2986" actId="1076"/>
          <ac:spMkLst>
            <pc:docMk/>
            <pc:sldMk cId="4109641414" sldId="509"/>
            <ac:spMk id="47" creationId="{064AD308-7776-41C8-9846-3E3CF9FBFC57}"/>
          </ac:spMkLst>
        </pc:spChg>
        <pc:spChg chg="add mod">
          <ac:chgData name="Dayna Quinn-Lafleche" userId="S::dayna.quinnlafleche@sjasd.ca::212bd078-9458-40d2-8c38-b61a2001c15b" providerId="AD" clId="Web-{491FC1CE-8990-5953-F493-6910BB6BDD67}" dt="2020-12-14T17:53:23.174" v="2987" actId="1076"/>
          <ac:spMkLst>
            <pc:docMk/>
            <pc:sldMk cId="4109641414" sldId="509"/>
            <ac:spMk id="48" creationId="{469A17B6-34C6-49DE-A296-420ECAF5D0D7}"/>
          </ac:spMkLst>
        </pc:spChg>
        <pc:spChg chg="add mod">
          <ac:chgData name="Dayna Quinn-Lafleche" userId="S::dayna.quinnlafleche@sjasd.ca::212bd078-9458-40d2-8c38-b61a2001c15b" providerId="AD" clId="Web-{491FC1CE-8990-5953-F493-6910BB6BDD67}" dt="2020-12-14T17:53:23.190" v="2988" actId="1076"/>
          <ac:spMkLst>
            <pc:docMk/>
            <pc:sldMk cId="4109641414" sldId="509"/>
            <ac:spMk id="49" creationId="{2B21699D-F690-4E33-A370-6549A92036D7}"/>
          </ac:spMkLst>
        </pc:spChg>
        <pc:spChg chg="add mod">
          <ac:chgData name="Dayna Quinn-Lafleche" userId="S::dayna.quinnlafleche@sjasd.ca::212bd078-9458-40d2-8c38-b61a2001c15b" providerId="AD" clId="Web-{491FC1CE-8990-5953-F493-6910BB6BDD67}" dt="2020-12-14T17:53:23.190" v="2989" actId="1076"/>
          <ac:spMkLst>
            <pc:docMk/>
            <pc:sldMk cId="4109641414" sldId="509"/>
            <ac:spMk id="50" creationId="{5D980BA9-A574-46EB-BF74-99763AE080F5}"/>
          </ac:spMkLst>
        </pc:spChg>
        <pc:spChg chg="add mod">
          <ac:chgData name="Dayna Quinn-Lafleche" userId="S::dayna.quinnlafleche@sjasd.ca::212bd078-9458-40d2-8c38-b61a2001c15b" providerId="AD" clId="Web-{491FC1CE-8990-5953-F493-6910BB6BDD67}" dt="2020-12-14T17:53:23.205" v="2990" actId="1076"/>
          <ac:spMkLst>
            <pc:docMk/>
            <pc:sldMk cId="4109641414" sldId="509"/>
            <ac:spMk id="51" creationId="{2D6FED9E-8977-484A-919E-D256ED80E124}"/>
          </ac:spMkLst>
        </pc:spChg>
        <pc:spChg chg="add mod">
          <ac:chgData name="Dayna Quinn-Lafleche" userId="S::dayna.quinnlafleche@sjasd.ca::212bd078-9458-40d2-8c38-b61a2001c15b" providerId="AD" clId="Web-{491FC1CE-8990-5953-F493-6910BB6BDD67}" dt="2020-12-14T17:53:23.221" v="2991" actId="1076"/>
          <ac:spMkLst>
            <pc:docMk/>
            <pc:sldMk cId="4109641414" sldId="509"/>
            <ac:spMk id="52" creationId="{9E229906-F21C-41C0-B666-0C5182A33DA9}"/>
          </ac:spMkLst>
        </pc:spChg>
        <pc:spChg chg="add mod">
          <ac:chgData name="Dayna Quinn-Lafleche" userId="S::dayna.quinnlafleche@sjasd.ca::212bd078-9458-40d2-8c38-b61a2001c15b" providerId="AD" clId="Web-{491FC1CE-8990-5953-F493-6910BB6BDD67}" dt="2020-12-14T17:53:23.221" v="2992" actId="1076"/>
          <ac:spMkLst>
            <pc:docMk/>
            <pc:sldMk cId="4109641414" sldId="509"/>
            <ac:spMk id="53" creationId="{B6FFEA14-6217-492B-B757-C528C359445F}"/>
          </ac:spMkLst>
        </pc:spChg>
        <pc:spChg chg="add mod">
          <ac:chgData name="Dayna Quinn-Lafleche" userId="S::dayna.quinnlafleche@sjasd.ca::212bd078-9458-40d2-8c38-b61a2001c15b" providerId="AD" clId="Web-{491FC1CE-8990-5953-F493-6910BB6BDD67}" dt="2020-12-14T17:53:23.236" v="2993" actId="1076"/>
          <ac:spMkLst>
            <pc:docMk/>
            <pc:sldMk cId="4109641414" sldId="509"/>
            <ac:spMk id="54" creationId="{A0221167-24A9-4DF5-B1FB-385C5A895313}"/>
          </ac:spMkLst>
        </pc:spChg>
        <pc:spChg chg="add mod">
          <ac:chgData name="Dayna Quinn-Lafleche" userId="S::dayna.quinnlafleche@sjasd.ca::212bd078-9458-40d2-8c38-b61a2001c15b" providerId="AD" clId="Web-{491FC1CE-8990-5953-F493-6910BB6BDD67}" dt="2020-12-14T17:53:23.252" v="2994" actId="1076"/>
          <ac:spMkLst>
            <pc:docMk/>
            <pc:sldMk cId="4109641414" sldId="509"/>
            <ac:spMk id="55" creationId="{3D2BF5A0-513B-49A9-9E7A-8734E142061C}"/>
          </ac:spMkLst>
        </pc:spChg>
        <pc:spChg chg="add mod">
          <ac:chgData name="Dayna Quinn-Lafleche" userId="S::dayna.quinnlafleche@sjasd.ca::212bd078-9458-40d2-8c38-b61a2001c15b" providerId="AD" clId="Web-{491FC1CE-8990-5953-F493-6910BB6BDD67}" dt="2020-12-14T17:53:23.252" v="2995" actId="1076"/>
          <ac:spMkLst>
            <pc:docMk/>
            <pc:sldMk cId="4109641414" sldId="509"/>
            <ac:spMk id="56" creationId="{BA930466-F625-4DAD-90DC-7BE2FE5243FB}"/>
          </ac:spMkLst>
        </pc:spChg>
        <pc:spChg chg="add mod">
          <ac:chgData name="Dayna Quinn-Lafleche" userId="S::dayna.quinnlafleche@sjasd.ca::212bd078-9458-40d2-8c38-b61a2001c15b" providerId="AD" clId="Web-{491FC1CE-8990-5953-F493-6910BB6BDD67}" dt="2020-12-14T17:53:23.268" v="2996" actId="1076"/>
          <ac:spMkLst>
            <pc:docMk/>
            <pc:sldMk cId="4109641414" sldId="509"/>
            <ac:spMk id="57" creationId="{8C3ADB53-6A67-496D-96BF-FA0F30FADA7A}"/>
          </ac:spMkLst>
        </pc:spChg>
        <pc:spChg chg="add mod">
          <ac:chgData name="Dayna Quinn-Lafleche" userId="S::dayna.quinnlafleche@sjasd.ca::212bd078-9458-40d2-8c38-b61a2001c15b" providerId="AD" clId="Web-{491FC1CE-8990-5953-F493-6910BB6BDD67}" dt="2020-12-14T17:53:23.283" v="2997" actId="1076"/>
          <ac:spMkLst>
            <pc:docMk/>
            <pc:sldMk cId="4109641414" sldId="509"/>
            <ac:spMk id="58" creationId="{45271893-76EE-482D-8EF2-89C516847E74}"/>
          </ac:spMkLst>
        </pc:spChg>
        <pc:spChg chg="add mod">
          <ac:chgData name="Dayna Quinn-Lafleche" userId="S::dayna.quinnlafleche@sjasd.ca::212bd078-9458-40d2-8c38-b61a2001c15b" providerId="AD" clId="Web-{491FC1CE-8990-5953-F493-6910BB6BDD67}" dt="2020-12-14T17:53:23.299" v="2998" actId="1076"/>
          <ac:spMkLst>
            <pc:docMk/>
            <pc:sldMk cId="4109641414" sldId="509"/>
            <ac:spMk id="59" creationId="{E91DD50F-5C13-461F-9F14-9784935B792B}"/>
          </ac:spMkLst>
        </pc:spChg>
        <pc:spChg chg="add mod">
          <ac:chgData name="Dayna Quinn-Lafleche" userId="S::dayna.quinnlafleche@sjasd.ca::212bd078-9458-40d2-8c38-b61a2001c15b" providerId="AD" clId="Web-{491FC1CE-8990-5953-F493-6910BB6BDD67}" dt="2020-12-14T17:53:23.315" v="2999" actId="1076"/>
          <ac:spMkLst>
            <pc:docMk/>
            <pc:sldMk cId="4109641414" sldId="509"/>
            <ac:spMk id="60" creationId="{25937293-A990-47D7-86E1-06837BA6BA09}"/>
          </ac:spMkLst>
        </pc:spChg>
        <pc:spChg chg="add mod">
          <ac:chgData name="Dayna Quinn-Lafleche" userId="S::dayna.quinnlafleche@sjasd.ca::212bd078-9458-40d2-8c38-b61a2001c15b" providerId="AD" clId="Web-{491FC1CE-8990-5953-F493-6910BB6BDD67}" dt="2020-12-14T17:53:23.315" v="3000" actId="1076"/>
          <ac:spMkLst>
            <pc:docMk/>
            <pc:sldMk cId="4109641414" sldId="509"/>
            <ac:spMk id="61" creationId="{E1EFF5FA-C319-4A35-A7E5-6E16BAA62022}"/>
          </ac:spMkLst>
        </pc:spChg>
        <pc:spChg chg="add mod">
          <ac:chgData name="Dayna Quinn-Lafleche" userId="S::dayna.quinnlafleche@sjasd.ca::212bd078-9458-40d2-8c38-b61a2001c15b" providerId="AD" clId="Web-{491FC1CE-8990-5953-F493-6910BB6BDD67}" dt="2020-12-14T17:53:23.330" v="3001" actId="1076"/>
          <ac:spMkLst>
            <pc:docMk/>
            <pc:sldMk cId="4109641414" sldId="509"/>
            <ac:spMk id="62" creationId="{060C54FF-4255-40A0-AEDE-3C5F2F852397}"/>
          </ac:spMkLst>
        </pc:spChg>
        <pc:spChg chg="add mod">
          <ac:chgData name="Dayna Quinn-Lafleche" userId="S::dayna.quinnlafleche@sjasd.ca::212bd078-9458-40d2-8c38-b61a2001c15b" providerId="AD" clId="Web-{491FC1CE-8990-5953-F493-6910BB6BDD67}" dt="2020-12-14T17:53:23.346" v="3002" actId="1076"/>
          <ac:spMkLst>
            <pc:docMk/>
            <pc:sldMk cId="4109641414" sldId="509"/>
            <ac:spMk id="63" creationId="{02781811-71E6-4659-BC9F-49F41BFAB1C8}"/>
          </ac:spMkLst>
        </pc:spChg>
        <pc:spChg chg="add mod">
          <ac:chgData name="Dayna Quinn-Lafleche" userId="S::dayna.quinnlafleche@sjasd.ca::212bd078-9458-40d2-8c38-b61a2001c15b" providerId="AD" clId="Web-{491FC1CE-8990-5953-F493-6910BB6BDD67}" dt="2020-12-14T17:53:23.363" v="3003" actId="1076"/>
          <ac:spMkLst>
            <pc:docMk/>
            <pc:sldMk cId="4109641414" sldId="509"/>
            <ac:spMk id="64" creationId="{07B47D22-BE96-4B42-A33D-9575E2D58650}"/>
          </ac:spMkLst>
        </pc:spChg>
        <pc:spChg chg="add mod">
          <ac:chgData name="Dayna Quinn-Lafleche" userId="S::dayna.quinnlafleche@sjasd.ca::212bd078-9458-40d2-8c38-b61a2001c15b" providerId="AD" clId="Web-{491FC1CE-8990-5953-F493-6910BB6BDD67}" dt="2020-12-14T17:53:23.377" v="3004" actId="1076"/>
          <ac:spMkLst>
            <pc:docMk/>
            <pc:sldMk cId="4109641414" sldId="509"/>
            <ac:spMk id="65" creationId="{ADDE6937-F95F-486A-ACBA-6124EC17AF36}"/>
          </ac:spMkLst>
        </pc:spChg>
        <pc:spChg chg="add mod">
          <ac:chgData name="Dayna Quinn-Lafleche" userId="S::dayna.quinnlafleche@sjasd.ca::212bd078-9458-40d2-8c38-b61a2001c15b" providerId="AD" clId="Web-{491FC1CE-8990-5953-F493-6910BB6BDD67}" dt="2020-12-14T17:53:23.377" v="3005" actId="1076"/>
          <ac:spMkLst>
            <pc:docMk/>
            <pc:sldMk cId="4109641414" sldId="509"/>
            <ac:spMk id="66" creationId="{3F334C35-B4DB-47A7-AE34-D20763F1BC8F}"/>
          </ac:spMkLst>
        </pc:spChg>
        <pc:spChg chg="add mod">
          <ac:chgData name="Dayna Quinn-Lafleche" userId="S::dayna.quinnlafleche@sjasd.ca::212bd078-9458-40d2-8c38-b61a2001c15b" providerId="AD" clId="Web-{491FC1CE-8990-5953-F493-6910BB6BDD67}" dt="2020-12-14T17:53:23.393" v="3006" actId="1076"/>
          <ac:spMkLst>
            <pc:docMk/>
            <pc:sldMk cId="4109641414" sldId="509"/>
            <ac:spMk id="67" creationId="{39426D63-ABEA-4E04-B51C-BFFE385C28B3}"/>
          </ac:spMkLst>
        </pc:spChg>
        <pc:spChg chg="add mod">
          <ac:chgData name="Dayna Quinn-Lafleche" userId="S::dayna.quinnlafleche@sjasd.ca::212bd078-9458-40d2-8c38-b61a2001c15b" providerId="AD" clId="Web-{491FC1CE-8990-5953-F493-6910BB6BDD67}" dt="2020-12-14T17:53:23.408" v="3007" actId="1076"/>
          <ac:spMkLst>
            <pc:docMk/>
            <pc:sldMk cId="4109641414" sldId="509"/>
            <ac:spMk id="68" creationId="{691D89E9-6BEB-4A2E-A9D8-6A8FB9BB13A8}"/>
          </ac:spMkLst>
        </pc:spChg>
        <pc:spChg chg="add mod">
          <ac:chgData name="Dayna Quinn-Lafleche" userId="S::dayna.quinnlafleche@sjasd.ca::212bd078-9458-40d2-8c38-b61a2001c15b" providerId="AD" clId="Web-{491FC1CE-8990-5953-F493-6910BB6BDD67}" dt="2020-12-14T17:53:23.408" v="3008" actId="1076"/>
          <ac:spMkLst>
            <pc:docMk/>
            <pc:sldMk cId="4109641414" sldId="509"/>
            <ac:spMk id="69" creationId="{B9943F90-6E82-4836-8474-E2A63BA9D661}"/>
          </ac:spMkLst>
        </pc:spChg>
        <pc:spChg chg="add mod">
          <ac:chgData name="Dayna Quinn-Lafleche" userId="S::dayna.quinnlafleche@sjasd.ca::212bd078-9458-40d2-8c38-b61a2001c15b" providerId="AD" clId="Web-{491FC1CE-8990-5953-F493-6910BB6BDD67}" dt="2020-12-14T17:57:14.001" v="3174" actId="1076"/>
          <ac:spMkLst>
            <pc:docMk/>
            <pc:sldMk cId="4109641414" sldId="509"/>
            <ac:spMk id="70" creationId="{C294F6F9-814C-433C-A43E-744CC2D3FABC}"/>
          </ac:spMkLst>
        </pc:spChg>
        <pc:spChg chg="add mod">
          <ac:chgData name="Dayna Quinn-Lafleche" userId="S::dayna.quinnlafleche@sjasd.ca::212bd078-9458-40d2-8c38-b61a2001c15b" providerId="AD" clId="Web-{491FC1CE-8990-5953-F493-6910BB6BDD67}" dt="2020-12-14T17:57:17.001" v="3175" actId="1076"/>
          <ac:spMkLst>
            <pc:docMk/>
            <pc:sldMk cId="4109641414" sldId="509"/>
            <ac:spMk id="71" creationId="{27729D91-B17E-4849-8D98-D7638CACE8C2}"/>
          </ac:spMkLst>
        </pc:spChg>
        <pc:graphicFrameChg chg="add del mod modGraphic">
          <ac:chgData name="Dayna Quinn-Lafleche" userId="S::dayna.quinnlafleche@sjasd.ca::212bd078-9458-40d2-8c38-b61a2001c15b" providerId="AD" clId="Web-{491FC1CE-8990-5953-F493-6910BB6BDD67}" dt="2020-12-14T17:49:31.581" v="2769"/>
          <ac:graphicFrameMkLst>
            <pc:docMk/>
            <pc:sldMk cId="4109641414" sldId="509"/>
            <ac:graphicFrameMk id="4" creationId="{4284FEB9-B171-4634-A18F-51E49EDEA060}"/>
          </ac:graphicFrameMkLst>
        </pc:graphicFrameChg>
        <pc:picChg chg="add mod">
          <ac:chgData name="Dayna Quinn-Lafleche" userId="S::dayna.quinnlafleche@sjasd.ca::212bd078-9458-40d2-8c38-b61a2001c15b" providerId="AD" clId="Web-{491FC1CE-8990-5953-F493-6910BB6BDD67}" dt="2020-12-14T17:38:30.739" v="2478" actId="1076"/>
          <ac:picMkLst>
            <pc:docMk/>
            <pc:sldMk cId="4109641414" sldId="509"/>
            <ac:picMk id="2" creationId="{31217095-9482-4583-9E05-C70661FB18ED}"/>
          </ac:picMkLst>
        </pc:picChg>
        <pc:picChg chg="add mod">
          <ac:chgData name="Dayna Quinn-Lafleche" userId="S::dayna.quinnlafleche@sjasd.ca::212bd078-9458-40d2-8c38-b61a2001c15b" providerId="AD" clId="Web-{491FC1CE-8990-5953-F493-6910BB6BDD67}" dt="2020-12-14T17:49:41.784" v="2771" actId="1076"/>
          <ac:picMkLst>
            <pc:docMk/>
            <pc:sldMk cId="4109641414" sldId="509"/>
            <ac:picMk id="6" creationId="{DD055DF1-99D2-43B6-AB66-0918E98ABBED}"/>
          </ac:picMkLst>
        </pc:picChg>
        <pc:picChg chg="add mod">
          <ac:chgData name="Dayna Quinn-Lafleche" userId="S::dayna.quinnlafleche@sjasd.ca::212bd078-9458-40d2-8c38-b61a2001c15b" providerId="AD" clId="Web-{491FC1CE-8990-5953-F493-6910BB6BDD67}" dt="2020-12-14T17:49:49.628" v="2773" actId="1076"/>
          <ac:picMkLst>
            <pc:docMk/>
            <pc:sldMk cId="4109641414" sldId="509"/>
            <ac:picMk id="10" creationId="{CF2AAD13-BCC5-4AC5-852B-3A3C03BD0294}"/>
          </ac:picMkLst>
        </pc:picChg>
        <pc:picChg chg="add del">
          <ac:chgData name="Dayna Quinn-Lafleche" userId="S::dayna.quinnlafleche@sjasd.ca::212bd078-9458-40d2-8c38-b61a2001c15b" providerId="AD" clId="Web-{491FC1CE-8990-5953-F493-6910BB6BDD67}" dt="2020-12-14T17:52:00.690" v="2893"/>
          <ac:picMkLst>
            <pc:docMk/>
            <pc:sldMk cId="4109641414" sldId="509"/>
            <ac:picMk id="43" creationId="{1A79A7E4-27B4-447D-B6E9-2453EC0FCE1C}"/>
          </ac:picMkLst>
        </pc:picChg>
        <pc:cxnChg chg="add mod">
          <ac:chgData name="Dayna Quinn-Lafleche" userId="S::dayna.quinnlafleche@sjasd.ca::212bd078-9458-40d2-8c38-b61a2001c15b" providerId="AD" clId="Web-{491FC1CE-8990-5953-F493-6910BB6BDD67}" dt="2020-12-14T17:56:35.298" v="3170" actId="1076"/>
          <ac:cxnSpMkLst>
            <pc:docMk/>
            <pc:sldMk cId="4109641414" sldId="509"/>
            <ac:cxnSpMk id="11" creationId="{4B224537-10CC-41D7-A022-659BDF36BC94}"/>
          </ac:cxnSpMkLst>
        </pc:cxnChg>
      </pc:sldChg>
      <pc:sldChg chg="modSp add replId">
        <pc:chgData name="Dayna Quinn-Lafleche" userId="S::dayna.quinnlafleche@sjasd.ca::212bd078-9458-40d2-8c38-b61a2001c15b" providerId="AD" clId="Web-{491FC1CE-8990-5953-F493-6910BB6BDD67}" dt="2020-12-14T17:57:45.970" v="3196" actId="20577"/>
        <pc:sldMkLst>
          <pc:docMk/>
          <pc:sldMk cId="3509026298" sldId="510"/>
        </pc:sldMkLst>
        <pc:spChg chg="mod">
          <ac:chgData name="Dayna Quinn-Lafleche" userId="S::dayna.quinnlafleche@sjasd.ca::212bd078-9458-40d2-8c38-b61a2001c15b" providerId="AD" clId="Web-{491FC1CE-8990-5953-F493-6910BB6BDD67}" dt="2020-12-14T17:57:45.970" v="3196" actId="20577"/>
          <ac:spMkLst>
            <pc:docMk/>
            <pc:sldMk cId="3509026298" sldId="510"/>
            <ac:spMk id="9" creationId="{51CB8C61-C9A8-486A-89E4-3D2E421E4EA3}"/>
          </ac:spMkLst>
        </pc:spChg>
      </pc:sldChg>
      <pc:sldChg chg="modSp add replId">
        <pc:chgData name="Dayna Quinn-Lafleche" userId="S::dayna.quinnlafleche@sjasd.ca::212bd078-9458-40d2-8c38-b61a2001c15b" providerId="AD" clId="Web-{491FC1CE-8990-5953-F493-6910BB6BDD67}" dt="2020-12-14T17:58:10.689" v="3212" actId="20577"/>
        <pc:sldMkLst>
          <pc:docMk/>
          <pc:sldMk cId="1229679062" sldId="511"/>
        </pc:sldMkLst>
        <pc:spChg chg="mod">
          <ac:chgData name="Dayna Quinn-Lafleche" userId="S::dayna.quinnlafleche@sjasd.ca::212bd078-9458-40d2-8c38-b61a2001c15b" providerId="AD" clId="Web-{491FC1CE-8990-5953-F493-6910BB6BDD67}" dt="2020-12-14T17:58:10.689" v="3212" actId="20577"/>
          <ac:spMkLst>
            <pc:docMk/>
            <pc:sldMk cId="1229679062" sldId="511"/>
            <ac:spMk id="9" creationId="{51CB8C61-C9A8-486A-89E4-3D2E421E4EA3}"/>
          </ac:spMkLst>
        </pc:spChg>
      </pc:sldChg>
      <pc:sldChg chg="modSp add replId">
        <pc:chgData name="Dayna Quinn-Lafleche" userId="S::dayna.quinnlafleche@sjasd.ca::212bd078-9458-40d2-8c38-b61a2001c15b" providerId="AD" clId="Web-{491FC1CE-8990-5953-F493-6910BB6BDD67}" dt="2020-12-14T17:58:35.704" v="3226" actId="20577"/>
        <pc:sldMkLst>
          <pc:docMk/>
          <pc:sldMk cId="3077567237" sldId="512"/>
        </pc:sldMkLst>
        <pc:spChg chg="mod">
          <ac:chgData name="Dayna Quinn-Lafleche" userId="S::dayna.quinnlafleche@sjasd.ca::212bd078-9458-40d2-8c38-b61a2001c15b" providerId="AD" clId="Web-{491FC1CE-8990-5953-F493-6910BB6BDD67}" dt="2020-12-14T17:58:35.704" v="3226" actId="20577"/>
          <ac:spMkLst>
            <pc:docMk/>
            <pc:sldMk cId="3077567237" sldId="512"/>
            <ac:spMk id="9" creationId="{51CB8C61-C9A8-486A-89E4-3D2E421E4EA3}"/>
          </ac:spMkLst>
        </pc:spChg>
      </pc:sldChg>
      <pc:sldChg chg="delSp modSp add replId">
        <pc:chgData name="Dayna Quinn-Lafleche" userId="S::dayna.quinnlafleche@sjasd.ca::212bd078-9458-40d2-8c38-b61a2001c15b" providerId="AD" clId="Web-{491FC1CE-8990-5953-F493-6910BB6BDD67}" dt="2020-12-14T18:01:17.720" v="3529" actId="20577"/>
        <pc:sldMkLst>
          <pc:docMk/>
          <pc:sldMk cId="3227204555" sldId="513"/>
        </pc:sldMkLst>
        <pc:spChg chg="del">
          <ac:chgData name="Dayna Quinn-Lafleche" userId="S::dayna.quinnlafleche@sjasd.ca::212bd078-9458-40d2-8c38-b61a2001c15b" providerId="AD" clId="Web-{491FC1CE-8990-5953-F493-6910BB6BDD67}" dt="2020-12-14T18:00:19.282" v="3332"/>
          <ac:spMkLst>
            <pc:docMk/>
            <pc:sldMk cId="3227204555" sldId="513"/>
            <ac:spMk id="7" creationId="{A9F95582-DF3A-4E92-A9FA-DED0192FB9B5}"/>
          </ac:spMkLst>
        </pc:spChg>
        <pc:spChg chg="del">
          <ac:chgData name="Dayna Quinn-Lafleche" userId="S::dayna.quinnlafleche@sjasd.ca::212bd078-9458-40d2-8c38-b61a2001c15b" providerId="AD" clId="Web-{491FC1CE-8990-5953-F493-6910BB6BDD67}" dt="2020-12-14T18:00:19.251" v="3303"/>
          <ac:spMkLst>
            <pc:docMk/>
            <pc:sldMk cId="3227204555" sldId="513"/>
            <ac:spMk id="8" creationId="{0BEA1648-272E-40BD-832C-C37753C6386D}"/>
          </ac:spMkLst>
        </pc:spChg>
        <pc:spChg chg="mod">
          <ac:chgData name="Dayna Quinn-Lafleche" userId="S::dayna.quinnlafleche@sjasd.ca::212bd078-9458-40d2-8c38-b61a2001c15b" providerId="AD" clId="Web-{491FC1CE-8990-5953-F493-6910BB6BDD67}" dt="2020-12-14T18:01:17.720" v="3529" actId="20577"/>
          <ac:spMkLst>
            <pc:docMk/>
            <pc:sldMk cId="3227204555" sldId="513"/>
            <ac:spMk id="9" creationId="{51CB8C61-C9A8-486A-89E4-3D2E421E4EA3}"/>
          </ac:spMkLst>
        </pc:spChg>
        <pc:spChg chg="del">
          <ac:chgData name="Dayna Quinn-Lafleche" userId="S::dayna.quinnlafleche@sjasd.ca::212bd078-9458-40d2-8c38-b61a2001c15b" providerId="AD" clId="Web-{491FC1CE-8990-5953-F493-6910BB6BDD67}" dt="2020-12-14T18:00:19.282" v="3331"/>
          <ac:spMkLst>
            <pc:docMk/>
            <pc:sldMk cId="3227204555" sldId="513"/>
            <ac:spMk id="12" creationId="{A1DAFC1F-6E09-4C9A-A7E2-7E72E3A54EB5}"/>
          </ac:spMkLst>
        </pc:spChg>
        <pc:spChg chg="del">
          <ac:chgData name="Dayna Quinn-Lafleche" userId="S::dayna.quinnlafleche@sjasd.ca::212bd078-9458-40d2-8c38-b61a2001c15b" providerId="AD" clId="Web-{491FC1CE-8990-5953-F493-6910BB6BDD67}" dt="2020-12-14T18:00:19.282" v="3330"/>
          <ac:spMkLst>
            <pc:docMk/>
            <pc:sldMk cId="3227204555" sldId="513"/>
            <ac:spMk id="13" creationId="{10BF0FBF-5994-483C-90E5-777B9625D183}"/>
          </ac:spMkLst>
        </pc:spChg>
        <pc:spChg chg="del">
          <ac:chgData name="Dayna Quinn-Lafleche" userId="S::dayna.quinnlafleche@sjasd.ca::212bd078-9458-40d2-8c38-b61a2001c15b" providerId="AD" clId="Web-{491FC1CE-8990-5953-F493-6910BB6BDD67}" dt="2020-12-14T18:00:19.282" v="3329"/>
          <ac:spMkLst>
            <pc:docMk/>
            <pc:sldMk cId="3227204555" sldId="513"/>
            <ac:spMk id="14" creationId="{6AC86EA6-1509-479D-AAAE-D3A33753F709}"/>
          </ac:spMkLst>
        </pc:spChg>
        <pc:spChg chg="del">
          <ac:chgData name="Dayna Quinn-Lafleche" userId="S::dayna.quinnlafleche@sjasd.ca::212bd078-9458-40d2-8c38-b61a2001c15b" providerId="AD" clId="Web-{491FC1CE-8990-5953-F493-6910BB6BDD67}" dt="2020-12-14T18:00:19.282" v="3328"/>
          <ac:spMkLst>
            <pc:docMk/>
            <pc:sldMk cId="3227204555" sldId="513"/>
            <ac:spMk id="15" creationId="{5F838CE9-3EFB-47EB-842E-CFE7EC632EB8}"/>
          </ac:spMkLst>
        </pc:spChg>
        <pc:spChg chg="del">
          <ac:chgData name="Dayna Quinn-Lafleche" userId="S::dayna.quinnlafleche@sjasd.ca::212bd078-9458-40d2-8c38-b61a2001c15b" providerId="AD" clId="Web-{491FC1CE-8990-5953-F493-6910BB6BDD67}" dt="2020-12-14T18:00:19.282" v="3327"/>
          <ac:spMkLst>
            <pc:docMk/>
            <pc:sldMk cId="3227204555" sldId="513"/>
            <ac:spMk id="16" creationId="{8CC800F1-AD17-40E8-998A-BC4C7E6A16AC}"/>
          </ac:spMkLst>
        </pc:spChg>
        <pc:spChg chg="del">
          <ac:chgData name="Dayna Quinn-Lafleche" userId="S::dayna.quinnlafleche@sjasd.ca::212bd078-9458-40d2-8c38-b61a2001c15b" providerId="AD" clId="Web-{491FC1CE-8990-5953-F493-6910BB6BDD67}" dt="2020-12-14T18:00:19.282" v="3326"/>
          <ac:spMkLst>
            <pc:docMk/>
            <pc:sldMk cId="3227204555" sldId="513"/>
            <ac:spMk id="17" creationId="{B8218106-3601-4748-AAE2-0839CEE89DC2}"/>
          </ac:spMkLst>
        </pc:spChg>
        <pc:spChg chg="del">
          <ac:chgData name="Dayna Quinn-Lafleche" userId="S::dayna.quinnlafleche@sjasd.ca::212bd078-9458-40d2-8c38-b61a2001c15b" providerId="AD" clId="Web-{491FC1CE-8990-5953-F493-6910BB6BDD67}" dt="2020-12-14T18:00:19.282" v="3325"/>
          <ac:spMkLst>
            <pc:docMk/>
            <pc:sldMk cId="3227204555" sldId="513"/>
            <ac:spMk id="18" creationId="{A9E26AAF-2984-454C-8562-855771E95B52}"/>
          </ac:spMkLst>
        </pc:spChg>
        <pc:spChg chg="del">
          <ac:chgData name="Dayna Quinn-Lafleche" userId="S::dayna.quinnlafleche@sjasd.ca::212bd078-9458-40d2-8c38-b61a2001c15b" providerId="AD" clId="Web-{491FC1CE-8990-5953-F493-6910BB6BDD67}" dt="2020-12-14T18:00:19.282" v="3324"/>
          <ac:spMkLst>
            <pc:docMk/>
            <pc:sldMk cId="3227204555" sldId="513"/>
            <ac:spMk id="19" creationId="{7CC9247E-7543-4A12-A10B-396A3963C2CB}"/>
          </ac:spMkLst>
        </pc:spChg>
        <pc:spChg chg="del">
          <ac:chgData name="Dayna Quinn-Lafleche" userId="S::dayna.quinnlafleche@sjasd.ca::212bd078-9458-40d2-8c38-b61a2001c15b" providerId="AD" clId="Web-{491FC1CE-8990-5953-F493-6910BB6BDD67}" dt="2020-12-14T18:00:19.282" v="3323"/>
          <ac:spMkLst>
            <pc:docMk/>
            <pc:sldMk cId="3227204555" sldId="513"/>
            <ac:spMk id="21" creationId="{7BF2759E-D769-4F9E-A9C1-415420121618}"/>
          </ac:spMkLst>
        </pc:spChg>
        <pc:spChg chg="del">
          <ac:chgData name="Dayna Quinn-Lafleche" userId="S::dayna.quinnlafleche@sjasd.ca::212bd078-9458-40d2-8c38-b61a2001c15b" providerId="AD" clId="Web-{491FC1CE-8990-5953-F493-6910BB6BDD67}" dt="2020-12-14T18:00:19.267" v="3322"/>
          <ac:spMkLst>
            <pc:docMk/>
            <pc:sldMk cId="3227204555" sldId="513"/>
            <ac:spMk id="23" creationId="{EA7D269C-5380-4C23-B680-83C6419F2D62}"/>
          </ac:spMkLst>
        </pc:spChg>
        <pc:spChg chg="del">
          <ac:chgData name="Dayna Quinn-Lafleche" userId="S::dayna.quinnlafleche@sjasd.ca::212bd078-9458-40d2-8c38-b61a2001c15b" providerId="AD" clId="Web-{491FC1CE-8990-5953-F493-6910BB6BDD67}" dt="2020-12-14T18:00:19.267" v="3321"/>
          <ac:spMkLst>
            <pc:docMk/>
            <pc:sldMk cId="3227204555" sldId="513"/>
            <ac:spMk id="24" creationId="{BED24091-9B07-4583-9974-891BF8AD4BAA}"/>
          </ac:spMkLst>
        </pc:spChg>
        <pc:spChg chg="del">
          <ac:chgData name="Dayna Quinn-Lafleche" userId="S::dayna.quinnlafleche@sjasd.ca::212bd078-9458-40d2-8c38-b61a2001c15b" providerId="AD" clId="Web-{491FC1CE-8990-5953-F493-6910BB6BDD67}" dt="2020-12-14T18:00:19.267" v="3320"/>
          <ac:spMkLst>
            <pc:docMk/>
            <pc:sldMk cId="3227204555" sldId="513"/>
            <ac:spMk id="25" creationId="{3BE6D77C-49EC-4268-B3F5-77FF20C789E9}"/>
          </ac:spMkLst>
        </pc:spChg>
        <pc:spChg chg="del">
          <ac:chgData name="Dayna Quinn-Lafleche" userId="S::dayna.quinnlafleche@sjasd.ca::212bd078-9458-40d2-8c38-b61a2001c15b" providerId="AD" clId="Web-{491FC1CE-8990-5953-F493-6910BB6BDD67}" dt="2020-12-14T18:00:19.267" v="3319"/>
          <ac:spMkLst>
            <pc:docMk/>
            <pc:sldMk cId="3227204555" sldId="513"/>
            <ac:spMk id="26" creationId="{B0E671A3-CB31-450A-9925-D6F7AF7A3575}"/>
          </ac:spMkLst>
        </pc:spChg>
        <pc:spChg chg="del">
          <ac:chgData name="Dayna Quinn-Lafleche" userId="S::dayna.quinnlafleche@sjasd.ca::212bd078-9458-40d2-8c38-b61a2001c15b" providerId="AD" clId="Web-{491FC1CE-8990-5953-F493-6910BB6BDD67}" dt="2020-12-14T18:00:19.267" v="3318"/>
          <ac:spMkLst>
            <pc:docMk/>
            <pc:sldMk cId="3227204555" sldId="513"/>
            <ac:spMk id="28" creationId="{2AE55CD4-E34F-432A-BC1B-39C3189F37BF}"/>
          </ac:spMkLst>
        </pc:spChg>
        <pc:spChg chg="del">
          <ac:chgData name="Dayna Quinn-Lafleche" userId="S::dayna.quinnlafleche@sjasd.ca::212bd078-9458-40d2-8c38-b61a2001c15b" providerId="AD" clId="Web-{491FC1CE-8990-5953-F493-6910BB6BDD67}" dt="2020-12-14T18:00:19.267" v="3317"/>
          <ac:spMkLst>
            <pc:docMk/>
            <pc:sldMk cId="3227204555" sldId="513"/>
            <ac:spMk id="29" creationId="{06486F8E-1F2A-421E-B88C-A5C5776D1793}"/>
          </ac:spMkLst>
        </pc:spChg>
        <pc:spChg chg="del">
          <ac:chgData name="Dayna Quinn-Lafleche" userId="S::dayna.quinnlafleche@sjasd.ca::212bd078-9458-40d2-8c38-b61a2001c15b" providerId="AD" clId="Web-{491FC1CE-8990-5953-F493-6910BB6BDD67}" dt="2020-12-14T18:00:19.267" v="3316"/>
          <ac:spMkLst>
            <pc:docMk/>
            <pc:sldMk cId="3227204555" sldId="513"/>
            <ac:spMk id="30" creationId="{B227EE69-36E6-4CA8-A697-941EF7FE21AF}"/>
          </ac:spMkLst>
        </pc:spChg>
        <pc:spChg chg="del">
          <ac:chgData name="Dayna Quinn-Lafleche" userId="S::dayna.quinnlafleche@sjasd.ca::212bd078-9458-40d2-8c38-b61a2001c15b" providerId="AD" clId="Web-{491FC1CE-8990-5953-F493-6910BB6BDD67}" dt="2020-12-14T18:00:19.267" v="3315"/>
          <ac:spMkLst>
            <pc:docMk/>
            <pc:sldMk cId="3227204555" sldId="513"/>
            <ac:spMk id="31" creationId="{00A3BAFA-3970-4940-B5F8-05496B7DD970}"/>
          </ac:spMkLst>
        </pc:spChg>
        <pc:spChg chg="del">
          <ac:chgData name="Dayna Quinn-Lafleche" userId="S::dayna.quinnlafleche@sjasd.ca::212bd078-9458-40d2-8c38-b61a2001c15b" providerId="AD" clId="Web-{491FC1CE-8990-5953-F493-6910BB6BDD67}" dt="2020-12-14T18:00:19.267" v="3314"/>
          <ac:spMkLst>
            <pc:docMk/>
            <pc:sldMk cId="3227204555" sldId="513"/>
            <ac:spMk id="32" creationId="{D7A3D947-6AE3-4326-A1B1-B2C6E90E64D6}"/>
          </ac:spMkLst>
        </pc:spChg>
        <pc:spChg chg="del">
          <ac:chgData name="Dayna Quinn-Lafleche" userId="S::dayna.quinnlafleche@sjasd.ca::212bd078-9458-40d2-8c38-b61a2001c15b" providerId="AD" clId="Web-{491FC1CE-8990-5953-F493-6910BB6BDD67}" dt="2020-12-14T18:00:19.267" v="3313"/>
          <ac:spMkLst>
            <pc:docMk/>
            <pc:sldMk cId="3227204555" sldId="513"/>
            <ac:spMk id="33" creationId="{A214022E-6884-463F-9CB0-C29C6E8C0285}"/>
          </ac:spMkLst>
        </pc:spChg>
        <pc:spChg chg="del">
          <ac:chgData name="Dayna Quinn-Lafleche" userId="S::dayna.quinnlafleche@sjasd.ca::212bd078-9458-40d2-8c38-b61a2001c15b" providerId="AD" clId="Web-{491FC1CE-8990-5953-F493-6910BB6BDD67}" dt="2020-12-14T18:00:19.267" v="3312"/>
          <ac:spMkLst>
            <pc:docMk/>
            <pc:sldMk cId="3227204555" sldId="513"/>
            <ac:spMk id="34" creationId="{B22A3D92-3C4D-475F-B8E9-7BAE222EDD32}"/>
          </ac:spMkLst>
        </pc:spChg>
        <pc:spChg chg="del">
          <ac:chgData name="Dayna Quinn-Lafleche" userId="S::dayna.quinnlafleche@sjasd.ca::212bd078-9458-40d2-8c38-b61a2001c15b" providerId="AD" clId="Web-{491FC1CE-8990-5953-F493-6910BB6BDD67}" dt="2020-12-14T18:00:19.267" v="3311"/>
          <ac:spMkLst>
            <pc:docMk/>
            <pc:sldMk cId="3227204555" sldId="513"/>
            <ac:spMk id="35" creationId="{8FB609F2-482D-4E0E-AB96-60EA75D8B755}"/>
          </ac:spMkLst>
        </pc:spChg>
        <pc:spChg chg="del">
          <ac:chgData name="Dayna Quinn-Lafleche" userId="S::dayna.quinnlafleche@sjasd.ca::212bd078-9458-40d2-8c38-b61a2001c15b" providerId="AD" clId="Web-{491FC1CE-8990-5953-F493-6910BB6BDD67}" dt="2020-12-14T18:00:19.267" v="3310"/>
          <ac:spMkLst>
            <pc:docMk/>
            <pc:sldMk cId="3227204555" sldId="513"/>
            <ac:spMk id="36" creationId="{EFFB17C2-372B-40A7-AB5E-18B66A07FBDE}"/>
          </ac:spMkLst>
        </pc:spChg>
        <pc:spChg chg="del">
          <ac:chgData name="Dayna Quinn-Lafleche" userId="S::dayna.quinnlafleche@sjasd.ca::212bd078-9458-40d2-8c38-b61a2001c15b" providerId="AD" clId="Web-{491FC1CE-8990-5953-F493-6910BB6BDD67}" dt="2020-12-14T18:00:19.267" v="3309"/>
          <ac:spMkLst>
            <pc:docMk/>
            <pc:sldMk cId="3227204555" sldId="513"/>
            <ac:spMk id="37" creationId="{2DD7A0D4-D6E6-4BF2-AF89-59B942F89212}"/>
          </ac:spMkLst>
        </pc:spChg>
        <pc:spChg chg="del">
          <ac:chgData name="Dayna Quinn-Lafleche" userId="S::dayna.quinnlafleche@sjasd.ca::212bd078-9458-40d2-8c38-b61a2001c15b" providerId="AD" clId="Web-{491FC1CE-8990-5953-F493-6910BB6BDD67}" dt="2020-12-14T18:00:19.267" v="3308"/>
          <ac:spMkLst>
            <pc:docMk/>
            <pc:sldMk cId="3227204555" sldId="513"/>
            <ac:spMk id="38" creationId="{C0547B35-8E1F-432D-8896-93F6D5C4C49C}"/>
          </ac:spMkLst>
        </pc:spChg>
        <pc:spChg chg="del">
          <ac:chgData name="Dayna Quinn-Lafleche" userId="S::dayna.quinnlafleche@sjasd.ca::212bd078-9458-40d2-8c38-b61a2001c15b" providerId="AD" clId="Web-{491FC1CE-8990-5953-F493-6910BB6BDD67}" dt="2020-12-14T18:00:19.251" v="3307"/>
          <ac:spMkLst>
            <pc:docMk/>
            <pc:sldMk cId="3227204555" sldId="513"/>
            <ac:spMk id="39" creationId="{E4FE2DB4-FAB9-49F4-8B39-43969386B834}"/>
          </ac:spMkLst>
        </pc:spChg>
        <pc:spChg chg="del">
          <ac:chgData name="Dayna Quinn-Lafleche" userId="S::dayna.quinnlafleche@sjasd.ca::212bd078-9458-40d2-8c38-b61a2001c15b" providerId="AD" clId="Web-{491FC1CE-8990-5953-F493-6910BB6BDD67}" dt="2020-12-14T18:00:19.251" v="3306"/>
          <ac:spMkLst>
            <pc:docMk/>
            <pc:sldMk cId="3227204555" sldId="513"/>
            <ac:spMk id="40" creationId="{6A24AA40-6857-41B9-87CD-95712FA6588B}"/>
          </ac:spMkLst>
        </pc:spChg>
        <pc:spChg chg="del">
          <ac:chgData name="Dayna Quinn-Lafleche" userId="S::dayna.quinnlafleche@sjasd.ca::212bd078-9458-40d2-8c38-b61a2001c15b" providerId="AD" clId="Web-{491FC1CE-8990-5953-F493-6910BB6BDD67}" dt="2020-12-14T18:00:19.251" v="3305"/>
          <ac:spMkLst>
            <pc:docMk/>
            <pc:sldMk cId="3227204555" sldId="513"/>
            <ac:spMk id="41" creationId="{DA43D4B1-D079-4A07-8E6B-F33D918FEA4F}"/>
          </ac:spMkLst>
        </pc:spChg>
        <pc:spChg chg="del">
          <ac:chgData name="Dayna Quinn-Lafleche" userId="S::dayna.quinnlafleche@sjasd.ca::212bd078-9458-40d2-8c38-b61a2001c15b" providerId="AD" clId="Web-{491FC1CE-8990-5953-F493-6910BB6BDD67}" dt="2020-12-14T18:00:19.251" v="3304"/>
          <ac:spMkLst>
            <pc:docMk/>
            <pc:sldMk cId="3227204555" sldId="513"/>
            <ac:spMk id="42" creationId="{D5AF4A85-7A71-4E91-BC42-545A057988EE}"/>
          </ac:spMkLst>
        </pc:spChg>
        <pc:spChg chg="del">
          <ac:chgData name="Dayna Quinn-Lafleche" userId="S::dayna.quinnlafleche@sjasd.ca::212bd078-9458-40d2-8c38-b61a2001c15b" providerId="AD" clId="Web-{491FC1CE-8990-5953-F493-6910BB6BDD67}" dt="2020-12-14T18:00:19.251" v="3302"/>
          <ac:spMkLst>
            <pc:docMk/>
            <pc:sldMk cId="3227204555" sldId="513"/>
            <ac:spMk id="44" creationId="{85CD0AFA-7B46-4EBF-9928-E570D9CC1E56}"/>
          </ac:spMkLst>
        </pc:spChg>
        <pc:spChg chg="del">
          <ac:chgData name="Dayna Quinn-Lafleche" userId="S::dayna.quinnlafleche@sjasd.ca::212bd078-9458-40d2-8c38-b61a2001c15b" providerId="AD" clId="Web-{491FC1CE-8990-5953-F493-6910BB6BDD67}" dt="2020-12-14T18:00:19.251" v="3301"/>
          <ac:spMkLst>
            <pc:docMk/>
            <pc:sldMk cId="3227204555" sldId="513"/>
            <ac:spMk id="45" creationId="{B825F3D0-C2E2-408F-B5B6-BEEDA267AC1E}"/>
          </ac:spMkLst>
        </pc:spChg>
        <pc:spChg chg="del">
          <ac:chgData name="Dayna Quinn-Lafleche" userId="S::dayna.quinnlafleche@sjasd.ca::212bd078-9458-40d2-8c38-b61a2001c15b" providerId="AD" clId="Web-{491FC1CE-8990-5953-F493-6910BB6BDD67}" dt="2020-12-14T18:00:19.251" v="3300"/>
          <ac:spMkLst>
            <pc:docMk/>
            <pc:sldMk cId="3227204555" sldId="513"/>
            <ac:spMk id="46" creationId="{CEC4D848-92CF-4588-AC90-8349B8F6948F}"/>
          </ac:spMkLst>
        </pc:spChg>
        <pc:spChg chg="del">
          <ac:chgData name="Dayna Quinn-Lafleche" userId="S::dayna.quinnlafleche@sjasd.ca::212bd078-9458-40d2-8c38-b61a2001c15b" providerId="AD" clId="Web-{491FC1CE-8990-5953-F493-6910BB6BDD67}" dt="2020-12-14T18:00:19.251" v="3299"/>
          <ac:spMkLst>
            <pc:docMk/>
            <pc:sldMk cId="3227204555" sldId="513"/>
            <ac:spMk id="47" creationId="{064AD308-7776-41C8-9846-3E3CF9FBFC57}"/>
          </ac:spMkLst>
        </pc:spChg>
        <pc:spChg chg="del">
          <ac:chgData name="Dayna Quinn-Lafleche" userId="S::dayna.quinnlafleche@sjasd.ca::212bd078-9458-40d2-8c38-b61a2001c15b" providerId="AD" clId="Web-{491FC1CE-8990-5953-F493-6910BB6BDD67}" dt="2020-12-14T18:00:19.251" v="3298"/>
          <ac:spMkLst>
            <pc:docMk/>
            <pc:sldMk cId="3227204555" sldId="513"/>
            <ac:spMk id="48" creationId="{469A17B6-34C6-49DE-A296-420ECAF5D0D7}"/>
          </ac:spMkLst>
        </pc:spChg>
        <pc:spChg chg="del">
          <ac:chgData name="Dayna Quinn-Lafleche" userId="S::dayna.quinnlafleche@sjasd.ca::212bd078-9458-40d2-8c38-b61a2001c15b" providerId="AD" clId="Web-{491FC1CE-8990-5953-F493-6910BB6BDD67}" dt="2020-12-14T18:00:19.251" v="3297"/>
          <ac:spMkLst>
            <pc:docMk/>
            <pc:sldMk cId="3227204555" sldId="513"/>
            <ac:spMk id="49" creationId="{2B21699D-F690-4E33-A370-6549A92036D7}"/>
          </ac:spMkLst>
        </pc:spChg>
        <pc:spChg chg="del">
          <ac:chgData name="Dayna Quinn-Lafleche" userId="S::dayna.quinnlafleche@sjasd.ca::212bd078-9458-40d2-8c38-b61a2001c15b" providerId="AD" clId="Web-{491FC1CE-8990-5953-F493-6910BB6BDD67}" dt="2020-12-14T18:00:19.251" v="3296"/>
          <ac:spMkLst>
            <pc:docMk/>
            <pc:sldMk cId="3227204555" sldId="513"/>
            <ac:spMk id="50" creationId="{5D980BA9-A574-46EB-BF74-99763AE080F5}"/>
          </ac:spMkLst>
        </pc:spChg>
        <pc:spChg chg="del">
          <ac:chgData name="Dayna Quinn-Lafleche" userId="S::dayna.quinnlafleche@sjasd.ca::212bd078-9458-40d2-8c38-b61a2001c15b" providerId="AD" clId="Web-{491FC1CE-8990-5953-F493-6910BB6BDD67}" dt="2020-12-14T18:00:19.251" v="3295"/>
          <ac:spMkLst>
            <pc:docMk/>
            <pc:sldMk cId="3227204555" sldId="513"/>
            <ac:spMk id="51" creationId="{2D6FED9E-8977-484A-919E-D256ED80E124}"/>
          </ac:spMkLst>
        </pc:spChg>
        <pc:spChg chg="del">
          <ac:chgData name="Dayna Quinn-Lafleche" userId="S::dayna.quinnlafleche@sjasd.ca::212bd078-9458-40d2-8c38-b61a2001c15b" providerId="AD" clId="Web-{491FC1CE-8990-5953-F493-6910BB6BDD67}" dt="2020-12-14T18:00:19.251" v="3294"/>
          <ac:spMkLst>
            <pc:docMk/>
            <pc:sldMk cId="3227204555" sldId="513"/>
            <ac:spMk id="52" creationId="{9E229906-F21C-41C0-B666-0C5182A33DA9}"/>
          </ac:spMkLst>
        </pc:spChg>
        <pc:spChg chg="del">
          <ac:chgData name="Dayna Quinn-Lafleche" userId="S::dayna.quinnlafleche@sjasd.ca::212bd078-9458-40d2-8c38-b61a2001c15b" providerId="AD" clId="Web-{491FC1CE-8990-5953-F493-6910BB6BDD67}" dt="2020-12-14T18:00:19.235" v="3293"/>
          <ac:spMkLst>
            <pc:docMk/>
            <pc:sldMk cId="3227204555" sldId="513"/>
            <ac:spMk id="53" creationId="{B6FFEA14-6217-492B-B757-C528C359445F}"/>
          </ac:spMkLst>
        </pc:spChg>
        <pc:spChg chg="del">
          <ac:chgData name="Dayna Quinn-Lafleche" userId="S::dayna.quinnlafleche@sjasd.ca::212bd078-9458-40d2-8c38-b61a2001c15b" providerId="AD" clId="Web-{491FC1CE-8990-5953-F493-6910BB6BDD67}" dt="2020-12-14T18:00:19.235" v="3292"/>
          <ac:spMkLst>
            <pc:docMk/>
            <pc:sldMk cId="3227204555" sldId="513"/>
            <ac:spMk id="54" creationId="{A0221167-24A9-4DF5-B1FB-385C5A895313}"/>
          </ac:spMkLst>
        </pc:spChg>
        <pc:spChg chg="del">
          <ac:chgData name="Dayna Quinn-Lafleche" userId="S::dayna.quinnlafleche@sjasd.ca::212bd078-9458-40d2-8c38-b61a2001c15b" providerId="AD" clId="Web-{491FC1CE-8990-5953-F493-6910BB6BDD67}" dt="2020-12-14T18:00:19.235" v="3291"/>
          <ac:spMkLst>
            <pc:docMk/>
            <pc:sldMk cId="3227204555" sldId="513"/>
            <ac:spMk id="55" creationId="{3D2BF5A0-513B-49A9-9E7A-8734E142061C}"/>
          </ac:spMkLst>
        </pc:spChg>
        <pc:spChg chg="del">
          <ac:chgData name="Dayna Quinn-Lafleche" userId="S::dayna.quinnlafleche@sjasd.ca::212bd078-9458-40d2-8c38-b61a2001c15b" providerId="AD" clId="Web-{491FC1CE-8990-5953-F493-6910BB6BDD67}" dt="2020-12-14T18:00:19.235" v="3290"/>
          <ac:spMkLst>
            <pc:docMk/>
            <pc:sldMk cId="3227204555" sldId="513"/>
            <ac:spMk id="56" creationId="{BA930466-F625-4DAD-90DC-7BE2FE5243FB}"/>
          </ac:spMkLst>
        </pc:spChg>
        <pc:spChg chg="del">
          <ac:chgData name="Dayna Quinn-Lafleche" userId="S::dayna.quinnlafleche@sjasd.ca::212bd078-9458-40d2-8c38-b61a2001c15b" providerId="AD" clId="Web-{491FC1CE-8990-5953-F493-6910BB6BDD67}" dt="2020-12-14T18:00:19.235" v="3289"/>
          <ac:spMkLst>
            <pc:docMk/>
            <pc:sldMk cId="3227204555" sldId="513"/>
            <ac:spMk id="57" creationId="{8C3ADB53-6A67-496D-96BF-FA0F30FADA7A}"/>
          </ac:spMkLst>
        </pc:spChg>
        <pc:spChg chg="del">
          <ac:chgData name="Dayna Quinn-Lafleche" userId="S::dayna.quinnlafleche@sjasd.ca::212bd078-9458-40d2-8c38-b61a2001c15b" providerId="AD" clId="Web-{491FC1CE-8990-5953-F493-6910BB6BDD67}" dt="2020-12-14T18:00:19.235" v="3288"/>
          <ac:spMkLst>
            <pc:docMk/>
            <pc:sldMk cId="3227204555" sldId="513"/>
            <ac:spMk id="58" creationId="{45271893-76EE-482D-8EF2-89C516847E74}"/>
          </ac:spMkLst>
        </pc:spChg>
        <pc:spChg chg="del">
          <ac:chgData name="Dayna Quinn-Lafleche" userId="S::dayna.quinnlafleche@sjasd.ca::212bd078-9458-40d2-8c38-b61a2001c15b" providerId="AD" clId="Web-{491FC1CE-8990-5953-F493-6910BB6BDD67}" dt="2020-12-14T18:00:19.235" v="3287"/>
          <ac:spMkLst>
            <pc:docMk/>
            <pc:sldMk cId="3227204555" sldId="513"/>
            <ac:spMk id="59" creationId="{E91DD50F-5C13-461F-9F14-9784935B792B}"/>
          </ac:spMkLst>
        </pc:spChg>
        <pc:spChg chg="del">
          <ac:chgData name="Dayna Quinn-Lafleche" userId="S::dayna.quinnlafleche@sjasd.ca::212bd078-9458-40d2-8c38-b61a2001c15b" providerId="AD" clId="Web-{491FC1CE-8990-5953-F493-6910BB6BDD67}" dt="2020-12-14T18:00:19.235" v="3286"/>
          <ac:spMkLst>
            <pc:docMk/>
            <pc:sldMk cId="3227204555" sldId="513"/>
            <ac:spMk id="60" creationId="{25937293-A990-47D7-86E1-06837BA6BA09}"/>
          </ac:spMkLst>
        </pc:spChg>
        <pc:spChg chg="del">
          <ac:chgData name="Dayna Quinn-Lafleche" userId="S::dayna.quinnlafleche@sjasd.ca::212bd078-9458-40d2-8c38-b61a2001c15b" providerId="AD" clId="Web-{491FC1CE-8990-5953-F493-6910BB6BDD67}" dt="2020-12-14T18:00:19.235" v="3285"/>
          <ac:spMkLst>
            <pc:docMk/>
            <pc:sldMk cId="3227204555" sldId="513"/>
            <ac:spMk id="61" creationId="{E1EFF5FA-C319-4A35-A7E5-6E16BAA62022}"/>
          </ac:spMkLst>
        </pc:spChg>
        <pc:spChg chg="del">
          <ac:chgData name="Dayna Quinn-Lafleche" userId="S::dayna.quinnlafleche@sjasd.ca::212bd078-9458-40d2-8c38-b61a2001c15b" providerId="AD" clId="Web-{491FC1CE-8990-5953-F493-6910BB6BDD67}" dt="2020-12-14T18:00:19.235" v="3284"/>
          <ac:spMkLst>
            <pc:docMk/>
            <pc:sldMk cId="3227204555" sldId="513"/>
            <ac:spMk id="62" creationId="{060C54FF-4255-40A0-AEDE-3C5F2F852397}"/>
          </ac:spMkLst>
        </pc:spChg>
        <pc:spChg chg="del">
          <ac:chgData name="Dayna Quinn-Lafleche" userId="S::dayna.quinnlafleche@sjasd.ca::212bd078-9458-40d2-8c38-b61a2001c15b" providerId="AD" clId="Web-{491FC1CE-8990-5953-F493-6910BB6BDD67}" dt="2020-12-14T18:00:19.235" v="3283"/>
          <ac:spMkLst>
            <pc:docMk/>
            <pc:sldMk cId="3227204555" sldId="513"/>
            <ac:spMk id="63" creationId="{02781811-71E6-4659-BC9F-49F41BFAB1C8}"/>
          </ac:spMkLst>
        </pc:spChg>
        <pc:spChg chg="del">
          <ac:chgData name="Dayna Quinn-Lafleche" userId="S::dayna.quinnlafleche@sjasd.ca::212bd078-9458-40d2-8c38-b61a2001c15b" providerId="AD" clId="Web-{491FC1CE-8990-5953-F493-6910BB6BDD67}" dt="2020-12-14T18:00:19.235" v="3282"/>
          <ac:spMkLst>
            <pc:docMk/>
            <pc:sldMk cId="3227204555" sldId="513"/>
            <ac:spMk id="64" creationId="{07B47D22-BE96-4B42-A33D-9575E2D58650}"/>
          </ac:spMkLst>
        </pc:spChg>
        <pc:spChg chg="del">
          <ac:chgData name="Dayna Quinn-Lafleche" userId="S::dayna.quinnlafleche@sjasd.ca::212bd078-9458-40d2-8c38-b61a2001c15b" providerId="AD" clId="Web-{491FC1CE-8990-5953-F493-6910BB6BDD67}" dt="2020-12-14T18:00:19.235" v="3281"/>
          <ac:spMkLst>
            <pc:docMk/>
            <pc:sldMk cId="3227204555" sldId="513"/>
            <ac:spMk id="65" creationId="{ADDE6937-F95F-486A-ACBA-6124EC17AF36}"/>
          </ac:spMkLst>
        </pc:spChg>
        <pc:spChg chg="del">
          <ac:chgData name="Dayna Quinn-Lafleche" userId="S::dayna.quinnlafleche@sjasd.ca::212bd078-9458-40d2-8c38-b61a2001c15b" providerId="AD" clId="Web-{491FC1CE-8990-5953-F493-6910BB6BDD67}" dt="2020-12-14T18:00:19.235" v="3280"/>
          <ac:spMkLst>
            <pc:docMk/>
            <pc:sldMk cId="3227204555" sldId="513"/>
            <ac:spMk id="66" creationId="{3F334C35-B4DB-47A7-AE34-D20763F1BC8F}"/>
          </ac:spMkLst>
        </pc:spChg>
        <pc:spChg chg="del">
          <ac:chgData name="Dayna Quinn-Lafleche" userId="S::dayna.quinnlafleche@sjasd.ca::212bd078-9458-40d2-8c38-b61a2001c15b" providerId="AD" clId="Web-{491FC1CE-8990-5953-F493-6910BB6BDD67}" dt="2020-12-14T18:00:19.235" v="3279"/>
          <ac:spMkLst>
            <pc:docMk/>
            <pc:sldMk cId="3227204555" sldId="513"/>
            <ac:spMk id="67" creationId="{39426D63-ABEA-4E04-B51C-BFFE385C28B3}"/>
          </ac:spMkLst>
        </pc:spChg>
        <pc:spChg chg="del">
          <ac:chgData name="Dayna Quinn-Lafleche" userId="S::dayna.quinnlafleche@sjasd.ca::212bd078-9458-40d2-8c38-b61a2001c15b" providerId="AD" clId="Web-{491FC1CE-8990-5953-F493-6910BB6BDD67}" dt="2020-12-14T18:00:19.220" v="3278"/>
          <ac:spMkLst>
            <pc:docMk/>
            <pc:sldMk cId="3227204555" sldId="513"/>
            <ac:spMk id="68" creationId="{691D89E9-6BEB-4A2E-A9D8-6A8FB9BB13A8}"/>
          </ac:spMkLst>
        </pc:spChg>
        <pc:spChg chg="del">
          <ac:chgData name="Dayna Quinn-Lafleche" userId="S::dayna.quinnlafleche@sjasd.ca::212bd078-9458-40d2-8c38-b61a2001c15b" providerId="AD" clId="Web-{491FC1CE-8990-5953-F493-6910BB6BDD67}" dt="2020-12-14T18:00:19.220" v="3277"/>
          <ac:spMkLst>
            <pc:docMk/>
            <pc:sldMk cId="3227204555" sldId="513"/>
            <ac:spMk id="69" creationId="{B9943F90-6E82-4836-8474-E2A63BA9D661}"/>
          </ac:spMkLst>
        </pc:spChg>
        <pc:spChg chg="del">
          <ac:chgData name="Dayna Quinn-Lafleche" userId="S::dayna.quinnlafleche@sjasd.ca::212bd078-9458-40d2-8c38-b61a2001c15b" providerId="AD" clId="Web-{491FC1CE-8990-5953-F493-6910BB6BDD67}" dt="2020-12-14T18:00:19.220" v="3276"/>
          <ac:spMkLst>
            <pc:docMk/>
            <pc:sldMk cId="3227204555" sldId="513"/>
            <ac:spMk id="70" creationId="{C294F6F9-814C-433C-A43E-744CC2D3FABC}"/>
          </ac:spMkLst>
        </pc:spChg>
        <pc:spChg chg="del mod">
          <ac:chgData name="Dayna Quinn-Lafleche" userId="S::dayna.quinnlafleche@sjasd.ca::212bd078-9458-40d2-8c38-b61a2001c15b" providerId="AD" clId="Web-{491FC1CE-8990-5953-F493-6910BB6BDD67}" dt="2020-12-14T18:00:24.282" v="3336"/>
          <ac:spMkLst>
            <pc:docMk/>
            <pc:sldMk cId="3227204555" sldId="513"/>
            <ac:spMk id="71" creationId="{27729D91-B17E-4849-8D98-D7638CACE8C2}"/>
          </ac:spMkLst>
        </pc:spChg>
        <pc:picChg chg="del">
          <ac:chgData name="Dayna Quinn-Lafleche" userId="S::dayna.quinnlafleche@sjasd.ca::212bd078-9458-40d2-8c38-b61a2001c15b" providerId="AD" clId="Web-{491FC1CE-8990-5953-F493-6910BB6BDD67}" dt="2020-12-14T18:00:29.017" v="3341"/>
          <ac:picMkLst>
            <pc:docMk/>
            <pc:sldMk cId="3227204555" sldId="513"/>
            <ac:picMk id="6" creationId="{DD055DF1-99D2-43B6-AB66-0918E98ABBED}"/>
          </ac:picMkLst>
        </pc:picChg>
        <pc:picChg chg="del">
          <ac:chgData name="Dayna Quinn-Lafleche" userId="S::dayna.quinnlafleche@sjasd.ca::212bd078-9458-40d2-8c38-b61a2001c15b" providerId="AD" clId="Web-{491FC1CE-8990-5953-F493-6910BB6BDD67}" dt="2020-12-14T18:00:29.767" v="3342"/>
          <ac:picMkLst>
            <pc:docMk/>
            <pc:sldMk cId="3227204555" sldId="513"/>
            <ac:picMk id="10" creationId="{CF2AAD13-BCC5-4AC5-852B-3A3C03BD0294}"/>
          </ac:picMkLst>
        </pc:picChg>
        <pc:cxnChg chg="del">
          <ac:chgData name="Dayna Quinn-Lafleche" userId="S::dayna.quinnlafleche@sjasd.ca::212bd078-9458-40d2-8c38-b61a2001c15b" providerId="AD" clId="Web-{491FC1CE-8990-5953-F493-6910BB6BDD67}" dt="2020-12-14T18:00:25.017" v="3337"/>
          <ac:cxnSpMkLst>
            <pc:docMk/>
            <pc:sldMk cId="3227204555" sldId="513"/>
            <ac:cxnSpMk id="11" creationId="{4B224537-10CC-41D7-A022-659BDF36BC94}"/>
          </ac:cxnSpMkLst>
        </pc:cxnChg>
      </pc:sldChg>
      <pc:sldChg chg="addSp delSp modSp add replId">
        <pc:chgData name="Dayna Quinn-Lafleche" userId="S::dayna.quinnlafleche@sjasd.ca::212bd078-9458-40d2-8c38-b61a2001c15b" providerId="AD" clId="Web-{491FC1CE-8990-5953-F493-6910BB6BDD67}" dt="2020-12-14T20:21:03.681" v="6181" actId="20577"/>
        <pc:sldMkLst>
          <pc:docMk/>
          <pc:sldMk cId="1088473136" sldId="514"/>
        </pc:sldMkLst>
        <pc:spChg chg="mod">
          <ac:chgData name="Dayna Quinn-Lafleche" userId="S::dayna.quinnlafleche@sjasd.ca::212bd078-9458-40d2-8c38-b61a2001c15b" providerId="AD" clId="Web-{491FC1CE-8990-5953-F493-6910BB6BDD67}" dt="2020-12-14T19:07:54.315" v="3740" actId="20577"/>
          <ac:spMkLst>
            <pc:docMk/>
            <pc:sldMk cId="1088473136" sldId="514"/>
            <ac:spMk id="2" creationId="{99882439-7897-4868-A099-9D3243AC1F85}"/>
          </ac:spMkLst>
        </pc:spChg>
        <pc:spChg chg="mod">
          <ac:chgData name="Dayna Quinn-Lafleche" userId="S::dayna.quinnlafleche@sjasd.ca::212bd078-9458-40d2-8c38-b61a2001c15b" providerId="AD" clId="Web-{491FC1CE-8990-5953-F493-6910BB6BDD67}" dt="2020-12-14T20:21:03.681" v="6181" actId="20577"/>
          <ac:spMkLst>
            <pc:docMk/>
            <pc:sldMk cId="1088473136" sldId="514"/>
            <ac:spMk id="4" creationId="{336C7798-43FF-471C-9AC1-8A25A63C0801}"/>
          </ac:spMkLst>
        </pc:spChg>
        <pc:spChg chg="mod">
          <ac:chgData name="Dayna Quinn-Lafleche" userId="S::dayna.quinnlafleche@sjasd.ca::212bd078-9458-40d2-8c38-b61a2001c15b" providerId="AD" clId="Web-{491FC1CE-8990-5953-F493-6910BB6BDD67}" dt="2020-12-14T19:28:39.828" v="4218"/>
          <ac:spMkLst>
            <pc:docMk/>
            <pc:sldMk cId="1088473136" sldId="514"/>
            <ac:spMk id="22" creationId="{5426E6A3-570D-9245-B1C4-C4CA4683A894}"/>
          </ac:spMkLst>
        </pc:spChg>
        <pc:picChg chg="add del mod">
          <ac:chgData name="Dayna Quinn-Lafleche" userId="S::dayna.quinnlafleche@sjasd.ca::212bd078-9458-40d2-8c38-b61a2001c15b" providerId="AD" clId="Web-{491FC1CE-8990-5953-F493-6910BB6BDD67}" dt="2020-12-14T19:09:37.002" v="3772"/>
          <ac:picMkLst>
            <pc:docMk/>
            <pc:sldMk cId="1088473136" sldId="514"/>
            <ac:picMk id="7" creationId="{03E2A561-EB0B-4888-8BF8-1FD31A16DC26}"/>
          </ac:picMkLst>
        </pc:picChg>
        <pc:picChg chg="del">
          <ac:chgData name="Dayna Quinn-Lafleche" userId="S::dayna.quinnlafleche@sjasd.ca::212bd078-9458-40d2-8c38-b61a2001c15b" providerId="AD" clId="Web-{491FC1CE-8990-5953-F493-6910BB6BDD67}" dt="2020-12-14T19:09:29.783" v="3769"/>
          <ac:picMkLst>
            <pc:docMk/>
            <pc:sldMk cId="1088473136" sldId="514"/>
            <ac:picMk id="12" creationId="{B2FFD81C-9324-4C8D-9CB0-C807D5B24739}"/>
          </ac:picMkLst>
        </pc:picChg>
        <pc:picChg chg="add mod">
          <ac:chgData name="Dayna Quinn-Lafleche" userId="S::dayna.quinnlafleche@sjasd.ca::212bd078-9458-40d2-8c38-b61a2001c15b" providerId="AD" clId="Web-{491FC1CE-8990-5953-F493-6910BB6BDD67}" dt="2020-12-14T19:09:48.861" v="3775" actId="1076"/>
          <ac:picMkLst>
            <pc:docMk/>
            <pc:sldMk cId="1088473136" sldId="514"/>
            <ac:picMk id="13" creationId="{3CD10141-585C-4E64-9307-B35AA92377E6}"/>
          </ac:picMkLst>
        </pc:picChg>
      </pc:sldChg>
      <pc:sldChg chg="addSp delSp modSp add replId modNotes">
        <pc:chgData name="Dayna Quinn-Lafleche" userId="S::dayna.quinnlafleche@sjasd.ca::212bd078-9458-40d2-8c38-b61a2001c15b" providerId="AD" clId="Web-{491FC1CE-8990-5953-F493-6910BB6BDD67}" dt="2020-12-14T20:21:24.477" v="6209" actId="20577"/>
        <pc:sldMkLst>
          <pc:docMk/>
          <pc:sldMk cId="2673340447" sldId="515"/>
        </pc:sldMkLst>
        <pc:spChg chg="mod">
          <ac:chgData name="Dayna Quinn-Lafleche" userId="S::dayna.quinnlafleche@sjasd.ca::212bd078-9458-40d2-8c38-b61a2001c15b" providerId="AD" clId="Web-{491FC1CE-8990-5953-F493-6910BB6BDD67}" dt="2020-12-14T19:12:00.330" v="3852" actId="20577"/>
          <ac:spMkLst>
            <pc:docMk/>
            <pc:sldMk cId="2673340447" sldId="515"/>
            <ac:spMk id="2" creationId="{99882439-7897-4868-A099-9D3243AC1F85}"/>
          </ac:spMkLst>
        </pc:spChg>
        <pc:spChg chg="mod">
          <ac:chgData name="Dayna Quinn-Lafleche" userId="S::dayna.quinnlafleche@sjasd.ca::212bd078-9458-40d2-8c38-b61a2001c15b" providerId="AD" clId="Web-{491FC1CE-8990-5953-F493-6910BB6BDD67}" dt="2020-12-14T20:21:24.477" v="6209" actId="20577"/>
          <ac:spMkLst>
            <pc:docMk/>
            <pc:sldMk cId="2673340447" sldId="515"/>
            <ac:spMk id="4" creationId="{336C7798-43FF-471C-9AC1-8A25A63C0801}"/>
          </ac:spMkLst>
        </pc:spChg>
        <pc:spChg chg="mod">
          <ac:chgData name="Dayna Quinn-Lafleche" userId="S::dayna.quinnlafleche@sjasd.ca::212bd078-9458-40d2-8c38-b61a2001c15b" providerId="AD" clId="Web-{491FC1CE-8990-5953-F493-6910BB6BDD67}" dt="2020-12-14T19:30:35.937" v="4258"/>
          <ac:spMkLst>
            <pc:docMk/>
            <pc:sldMk cId="2673340447" sldId="515"/>
            <ac:spMk id="22" creationId="{5426E6A3-570D-9245-B1C4-C4CA4683A894}"/>
          </ac:spMkLst>
        </pc:spChg>
        <pc:picChg chg="del">
          <ac:chgData name="Dayna Quinn-Lafleche" userId="S::dayna.quinnlafleche@sjasd.ca::212bd078-9458-40d2-8c38-b61a2001c15b" providerId="AD" clId="Web-{491FC1CE-8990-5953-F493-6910BB6BDD67}" dt="2020-12-14T19:12:02.361" v="3855"/>
          <ac:picMkLst>
            <pc:docMk/>
            <pc:sldMk cId="2673340447" sldId="515"/>
            <ac:picMk id="5" creationId="{8477CEC7-613B-4B73-8DBF-438B047E8F25}"/>
          </ac:picMkLst>
        </pc:picChg>
        <pc:picChg chg="add">
          <ac:chgData name="Dayna Quinn-Lafleche" userId="S::dayna.quinnlafleche@sjasd.ca::212bd078-9458-40d2-8c38-b61a2001c15b" providerId="AD" clId="Web-{491FC1CE-8990-5953-F493-6910BB6BDD67}" dt="2020-12-14T19:12:12.096" v="3857"/>
          <ac:picMkLst>
            <pc:docMk/>
            <pc:sldMk cId="2673340447" sldId="515"/>
            <ac:picMk id="7" creationId="{52BC8642-501B-430C-A8D4-A151A2CBF89C}"/>
          </ac:picMkLst>
        </pc:picChg>
        <pc:picChg chg="add mod">
          <ac:chgData name="Dayna Quinn-Lafleche" userId="S::dayna.quinnlafleche@sjasd.ca::212bd078-9458-40d2-8c38-b61a2001c15b" providerId="AD" clId="Web-{491FC1CE-8990-5953-F493-6910BB6BDD67}" dt="2020-12-14T19:12:21.064" v="3859" actId="1076"/>
          <ac:picMkLst>
            <pc:docMk/>
            <pc:sldMk cId="2673340447" sldId="515"/>
            <ac:picMk id="8" creationId="{23D4D2F9-02A7-4619-AF1D-3D93B10FD9FA}"/>
          </ac:picMkLst>
        </pc:picChg>
        <pc:picChg chg="del">
          <ac:chgData name="Dayna Quinn-Lafleche" userId="S::dayna.quinnlafleche@sjasd.ca::212bd078-9458-40d2-8c38-b61a2001c15b" providerId="AD" clId="Web-{491FC1CE-8990-5953-F493-6910BB6BDD67}" dt="2020-12-14T19:12:03.971" v="3856"/>
          <ac:picMkLst>
            <pc:docMk/>
            <pc:sldMk cId="2673340447" sldId="515"/>
            <ac:picMk id="12" creationId="{B2FFD81C-9324-4C8D-9CB0-C807D5B24739}"/>
          </ac:picMkLst>
        </pc:picChg>
      </pc:sldChg>
      <pc:sldChg chg="addSp delSp modSp add replId">
        <pc:chgData name="Dayna Quinn-Lafleche" userId="S::dayna.quinnlafleche@sjasd.ca::212bd078-9458-40d2-8c38-b61a2001c15b" providerId="AD" clId="Web-{491FC1CE-8990-5953-F493-6910BB6BDD67}" dt="2020-12-14T20:21:16.102" v="6206" actId="20577"/>
        <pc:sldMkLst>
          <pc:docMk/>
          <pc:sldMk cId="2168152402" sldId="516"/>
        </pc:sldMkLst>
        <pc:spChg chg="mod">
          <ac:chgData name="Dayna Quinn-Lafleche" userId="S::dayna.quinnlafleche@sjasd.ca::212bd078-9458-40d2-8c38-b61a2001c15b" providerId="AD" clId="Web-{491FC1CE-8990-5953-F493-6910BB6BDD67}" dt="2020-12-14T19:10:08.158" v="3797" actId="20577"/>
          <ac:spMkLst>
            <pc:docMk/>
            <pc:sldMk cId="2168152402" sldId="516"/>
            <ac:spMk id="2" creationId="{99882439-7897-4868-A099-9D3243AC1F85}"/>
          </ac:spMkLst>
        </pc:spChg>
        <pc:spChg chg="mod">
          <ac:chgData name="Dayna Quinn-Lafleche" userId="S::dayna.quinnlafleche@sjasd.ca::212bd078-9458-40d2-8c38-b61a2001c15b" providerId="AD" clId="Web-{491FC1CE-8990-5953-F493-6910BB6BDD67}" dt="2020-12-14T20:21:16.102" v="6206" actId="20577"/>
          <ac:spMkLst>
            <pc:docMk/>
            <pc:sldMk cId="2168152402" sldId="516"/>
            <ac:spMk id="4" creationId="{336C7798-43FF-471C-9AC1-8A25A63C0801}"/>
          </ac:spMkLst>
        </pc:spChg>
        <pc:spChg chg="mod">
          <ac:chgData name="Dayna Quinn-Lafleche" userId="S::dayna.quinnlafleche@sjasd.ca::212bd078-9458-40d2-8c38-b61a2001c15b" providerId="AD" clId="Web-{491FC1CE-8990-5953-F493-6910BB6BDD67}" dt="2020-12-14T19:28:44.718" v="4220"/>
          <ac:spMkLst>
            <pc:docMk/>
            <pc:sldMk cId="2168152402" sldId="516"/>
            <ac:spMk id="22" creationId="{5426E6A3-570D-9245-B1C4-C4CA4683A894}"/>
          </ac:spMkLst>
        </pc:spChg>
        <pc:picChg chg="del">
          <ac:chgData name="Dayna Quinn-Lafleche" userId="S::dayna.quinnlafleche@sjasd.ca::212bd078-9458-40d2-8c38-b61a2001c15b" providerId="AD" clId="Web-{491FC1CE-8990-5953-F493-6910BB6BDD67}" dt="2020-12-14T19:10:59.908" v="3801"/>
          <ac:picMkLst>
            <pc:docMk/>
            <pc:sldMk cId="2168152402" sldId="516"/>
            <ac:picMk id="5" creationId="{8477CEC7-613B-4B73-8DBF-438B047E8F25}"/>
          </ac:picMkLst>
        </pc:picChg>
        <pc:picChg chg="add mod">
          <ac:chgData name="Dayna Quinn-Lafleche" userId="S::dayna.quinnlafleche@sjasd.ca::212bd078-9458-40d2-8c38-b61a2001c15b" providerId="AD" clId="Web-{491FC1CE-8990-5953-F493-6910BB6BDD67}" dt="2020-12-14T19:11:11.846" v="3805" actId="14100"/>
          <ac:picMkLst>
            <pc:docMk/>
            <pc:sldMk cId="2168152402" sldId="516"/>
            <ac:picMk id="7" creationId="{31FE87AF-ECD5-499B-BD0A-F20F8A9C30D6}"/>
          </ac:picMkLst>
        </pc:picChg>
        <pc:picChg chg="add mod">
          <ac:chgData name="Dayna Quinn-Lafleche" userId="S::dayna.quinnlafleche@sjasd.ca::212bd078-9458-40d2-8c38-b61a2001c15b" providerId="AD" clId="Web-{491FC1CE-8990-5953-F493-6910BB6BDD67}" dt="2020-12-14T19:11:30.830" v="3810" actId="1076"/>
          <ac:picMkLst>
            <pc:docMk/>
            <pc:sldMk cId="2168152402" sldId="516"/>
            <ac:picMk id="8" creationId="{984E23EA-0E6E-4E04-91C6-59BF97FEB3E0}"/>
          </ac:picMkLst>
        </pc:picChg>
        <pc:picChg chg="del">
          <ac:chgData name="Dayna Quinn-Lafleche" userId="S::dayna.quinnlafleche@sjasd.ca::212bd078-9458-40d2-8c38-b61a2001c15b" providerId="AD" clId="Web-{491FC1CE-8990-5953-F493-6910BB6BDD67}" dt="2020-12-14T19:11:01.939" v="3802"/>
          <ac:picMkLst>
            <pc:docMk/>
            <pc:sldMk cId="2168152402" sldId="516"/>
            <ac:picMk id="12" creationId="{B2FFD81C-9324-4C8D-9CB0-C807D5B24739}"/>
          </ac:picMkLst>
        </pc:picChg>
      </pc:sldChg>
      <pc:sldChg chg="add del replId">
        <pc:chgData name="Dayna Quinn-Lafleche" userId="S::dayna.quinnlafleche@sjasd.ca::212bd078-9458-40d2-8c38-b61a2001c15b" providerId="AD" clId="Web-{491FC1CE-8990-5953-F493-6910BB6BDD67}" dt="2020-12-14T19:19:00.360" v="4023"/>
        <pc:sldMkLst>
          <pc:docMk/>
          <pc:sldMk cId="3820232817" sldId="517"/>
        </pc:sldMkLst>
      </pc:sldChg>
      <pc:sldChg chg="addSp delSp modSp add ord replId modNotes">
        <pc:chgData name="Dayna Quinn-Lafleche" userId="S::dayna.quinnlafleche@sjasd.ca::212bd078-9458-40d2-8c38-b61a2001c15b" providerId="AD" clId="Web-{491FC1CE-8990-5953-F493-6910BB6BDD67}" dt="2020-12-14T20:34:25.460" v="6396"/>
        <pc:sldMkLst>
          <pc:docMk/>
          <pc:sldMk cId="2570229165" sldId="518"/>
        </pc:sldMkLst>
        <pc:spChg chg="mod">
          <ac:chgData name="Dayna Quinn-Lafleche" userId="S::dayna.quinnlafleche@sjasd.ca::212bd078-9458-40d2-8c38-b61a2001c15b" providerId="AD" clId="Web-{491FC1CE-8990-5953-F493-6910BB6BDD67}" dt="2020-12-14T19:19:07.188" v="4024" actId="20577"/>
          <ac:spMkLst>
            <pc:docMk/>
            <pc:sldMk cId="2570229165" sldId="518"/>
            <ac:spMk id="5" creationId="{E78F3811-E658-4097-9238-30687332CB25}"/>
          </ac:spMkLst>
        </pc:spChg>
        <pc:spChg chg="del mod">
          <ac:chgData name="Dayna Quinn-Lafleche" userId="S::dayna.quinnlafleche@sjasd.ca::212bd078-9458-40d2-8c38-b61a2001c15b" providerId="AD" clId="Web-{491FC1CE-8990-5953-F493-6910BB6BDD67}" dt="2020-12-14T19:19:16.516" v="4030"/>
          <ac:spMkLst>
            <pc:docMk/>
            <pc:sldMk cId="2570229165" sldId="518"/>
            <ac:spMk id="8" creationId="{B69FAD66-9600-4B19-9A7D-BFFA38519117}"/>
          </ac:spMkLst>
        </pc:spChg>
        <pc:spChg chg="add del mod">
          <ac:chgData name="Dayna Quinn-Lafleche" userId="S::dayna.quinnlafleche@sjasd.ca::212bd078-9458-40d2-8c38-b61a2001c15b" providerId="AD" clId="Web-{491FC1CE-8990-5953-F493-6910BB6BDD67}" dt="2020-12-14T19:24:52.734" v="4119"/>
          <ac:spMkLst>
            <pc:docMk/>
            <pc:sldMk cId="2570229165" sldId="518"/>
            <ac:spMk id="10" creationId="{BF1952B7-DCD7-4DDA-88BE-036F808DE7CF}"/>
          </ac:spMkLst>
        </pc:spChg>
        <pc:spChg chg="add del mod">
          <ac:chgData name="Dayna Quinn-Lafleche" userId="S::dayna.quinnlafleche@sjasd.ca::212bd078-9458-40d2-8c38-b61a2001c15b" providerId="AD" clId="Web-{491FC1CE-8990-5953-F493-6910BB6BDD67}" dt="2020-12-14T19:24:46.734" v="4118"/>
          <ac:spMkLst>
            <pc:docMk/>
            <pc:sldMk cId="2570229165" sldId="518"/>
            <ac:spMk id="14" creationId="{B347B984-7B51-40FC-AD88-11BAEE6FAD77}"/>
          </ac:spMkLst>
        </pc:spChg>
        <pc:spChg chg="add mod">
          <ac:chgData name="Dayna Quinn-Lafleche" userId="S::dayna.quinnlafleche@sjasd.ca::212bd078-9458-40d2-8c38-b61a2001c15b" providerId="AD" clId="Web-{491FC1CE-8990-5953-F493-6910BB6BDD67}" dt="2020-12-14T19:24:58.578" v="4121" actId="1076"/>
          <ac:spMkLst>
            <pc:docMk/>
            <pc:sldMk cId="2570229165" sldId="518"/>
            <ac:spMk id="15" creationId="{1123D3DA-DF6F-4705-8552-EA7D11A342AA}"/>
          </ac:spMkLst>
        </pc:spChg>
        <pc:spChg chg="add mod">
          <ac:chgData name="Dayna Quinn-Lafleche" userId="S::dayna.quinnlafleche@sjasd.ca::212bd078-9458-40d2-8c38-b61a2001c15b" providerId="AD" clId="Web-{491FC1CE-8990-5953-F493-6910BB6BDD67}" dt="2020-12-14T19:25:03.734" v="4122" actId="1076"/>
          <ac:spMkLst>
            <pc:docMk/>
            <pc:sldMk cId="2570229165" sldId="518"/>
            <ac:spMk id="16" creationId="{8A5CFB9C-0CE6-40F8-86AE-B2E434FC1C6B}"/>
          </ac:spMkLst>
        </pc:spChg>
        <pc:spChg chg="add mod">
          <ac:chgData name="Dayna Quinn-Lafleche" userId="S::dayna.quinnlafleche@sjasd.ca::212bd078-9458-40d2-8c38-b61a2001c15b" providerId="AD" clId="Web-{491FC1CE-8990-5953-F493-6910BB6BDD67}" dt="2020-12-14T19:25:07.203" v="4123" actId="1076"/>
          <ac:spMkLst>
            <pc:docMk/>
            <pc:sldMk cId="2570229165" sldId="518"/>
            <ac:spMk id="18" creationId="{B1DF0EC3-6CAB-4472-8990-8B68914828C4}"/>
          </ac:spMkLst>
        </pc:spChg>
        <pc:spChg chg="add mod">
          <ac:chgData name="Dayna Quinn-Lafleche" userId="S::dayna.quinnlafleche@sjasd.ca::212bd078-9458-40d2-8c38-b61a2001c15b" providerId="AD" clId="Web-{491FC1CE-8990-5953-F493-6910BB6BDD67}" dt="2020-12-14T19:25:10.625" v="4124" actId="1076"/>
          <ac:spMkLst>
            <pc:docMk/>
            <pc:sldMk cId="2570229165" sldId="518"/>
            <ac:spMk id="19" creationId="{1F078C86-0AA1-4998-8259-1A5FE18AB4B1}"/>
          </ac:spMkLst>
        </pc:spChg>
        <pc:spChg chg="add mod">
          <ac:chgData name="Dayna Quinn-Lafleche" userId="S::dayna.quinnlafleche@sjasd.ca::212bd078-9458-40d2-8c38-b61a2001c15b" providerId="AD" clId="Web-{491FC1CE-8990-5953-F493-6910BB6BDD67}" dt="2020-12-14T19:25:13.703" v="4125" actId="1076"/>
          <ac:spMkLst>
            <pc:docMk/>
            <pc:sldMk cId="2570229165" sldId="518"/>
            <ac:spMk id="20" creationId="{685DBF24-3D2B-42D9-8BEB-33420759CFC9}"/>
          </ac:spMkLst>
        </pc:spChg>
        <pc:spChg chg="add mod">
          <ac:chgData name="Dayna Quinn-Lafleche" userId="S::dayna.quinnlafleche@sjasd.ca::212bd078-9458-40d2-8c38-b61a2001c15b" providerId="AD" clId="Web-{491FC1CE-8990-5953-F493-6910BB6BDD67}" dt="2020-12-14T19:25:17.281" v="4126" actId="1076"/>
          <ac:spMkLst>
            <pc:docMk/>
            <pc:sldMk cId="2570229165" sldId="518"/>
            <ac:spMk id="21" creationId="{F818F9D4-9500-4E60-BB9C-6CA88FAC6622}"/>
          </ac:spMkLst>
        </pc:spChg>
      </pc:sldChg>
      <pc:sldChg chg="add del replId">
        <pc:chgData name="Dayna Quinn-Lafleche" userId="S::dayna.quinnlafleche@sjasd.ca::212bd078-9458-40d2-8c38-b61a2001c15b" providerId="AD" clId="Web-{491FC1CE-8990-5953-F493-6910BB6BDD67}" dt="2020-12-14T19:27:36.359" v="4207"/>
        <pc:sldMkLst>
          <pc:docMk/>
          <pc:sldMk cId="3574659892" sldId="519"/>
        </pc:sldMkLst>
      </pc:sldChg>
      <pc:sldChg chg="add del replId">
        <pc:chgData name="Dayna Quinn-Lafleche" userId="S::dayna.quinnlafleche@sjasd.ca::212bd078-9458-40d2-8c38-b61a2001c15b" providerId="AD" clId="Web-{491FC1CE-8990-5953-F493-6910BB6BDD67}" dt="2020-12-14T19:27:32.734" v="4206"/>
        <pc:sldMkLst>
          <pc:docMk/>
          <pc:sldMk cId="4122345478" sldId="520"/>
        </pc:sldMkLst>
      </pc:sldChg>
      <pc:sldChg chg="delSp modSp add replId">
        <pc:chgData name="Dayna Quinn-Lafleche" userId="S::dayna.quinnlafleche@sjasd.ca::212bd078-9458-40d2-8c38-b61a2001c15b" providerId="AD" clId="Web-{491FC1CE-8990-5953-F493-6910BB6BDD67}" dt="2020-12-14T19:26:28.437" v="4171" actId="1076"/>
        <pc:sldMkLst>
          <pc:docMk/>
          <pc:sldMk cId="3269172829" sldId="521"/>
        </pc:sldMkLst>
        <pc:spChg chg="mod">
          <ac:chgData name="Dayna Quinn-Lafleche" userId="S::dayna.quinnlafleche@sjasd.ca::212bd078-9458-40d2-8c38-b61a2001c15b" providerId="AD" clId="Web-{491FC1CE-8990-5953-F493-6910BB6BDD67}" dt="2020-12-14T19:25:27.203" v="4130" actId="20577"/>
          <ac:spMkLst>
            <pc:docMk/>
            <pc:sldMk cId="3269172829" sldId="521"/>
            <ac:spMk id="15" creationId="{1123D3DA-DF6F-4705-8552-EA7D11A342AA}"/>
          </ac:spMkLst>
        </pc:spChg>
        <pc:spChg chg="mod">
          <ac:chgData name="Dayna Quinn-Lafleche" userId="S::dayna.quinnlafleche@sjasd.ca::212bd078-9458-40d2-8c38-b61a2001c15b" providerId="AD" clId="Web-{491FC1CE-8990-5953-F493-6910BB6BDD67}" dt="2020-12-14T19:25:39.328" v="4139" actId="20577"/>
          <ac:spMkLst>
            <pc:docMk/>
            <pc:sldMk cId="3269172829" sldId="521"/>
            <ac:spMk id="16" creationId="{8A5CFB9C-0CE6-40F8-86AE-B2E434FC1C6B}"/>
          </ac:spMkLst>
        </pc:spChg>
        <pc:spChg chg="mod">
          <ac:chgData name="Dayna Quinn-Lafleche" userId="S::dayna.quinnlafleche@sjasd.ca::212bd078-9458-40d2-8c38-b61a2001c15b" providerId="AD" clId="Web-{491FC1CE-8990-5953-F493-6910BB6BDD67}" dt="2020-12-14T19:25:45.891" v="4146" actId="20577"/>
          <ac:spMkLst>
            <pc:docMk/>
            <pc:sldMk cId="3269172829" sldId="521"/>
            <ac:spMk id="18" creationId="{B1DF0EC3-6CAB-4472-8990-8B68914828C4}"/>
          </ac:spMkLst>
        </pc:spChg>
        <pc:spChg chg="del mod">
          <ac:chgData name="Dayna Quinn-Lafleche" userId="S::dayna.quinnlafleche@sjasd.ca::212bd078-9458-40d2-8c38-b61a2001c15b" providerId="AD" clId="Web-{491FC1CE-8990-5953-F493-6910BB6BDD67}" dt="2020-12-14T19:26:02.859" v="4156"/>
          <ac:spMkLst>
            <pc:docMk/>
            <pc:sldMk cId="3269172829" sldId="521"/>
            <ac:spMk id="19" creationId="{1F078C86-0AA1-4998-8259-1A5FE18AB4B1}"/>
          </ac:spMkLst>
        </pc:spChg>
        <pc:spChg chg="mod">
          <ac:chgData name="Dayna Quinn-Lafleche" userId="S::dayna.quinnlafleche@sjasd.ca::212bd078-9458-40d2-8c38-b61a2001c15b" providerId="AD" clId="Web-{491FC1CE-8990-5953-F493-6910BB6BDD67}" dt="2020-12-14T19:26:25.594" v="4170" actId="1076"/>
          <ac:spMkLst>
            <pc:docMk/>
            <pc:sldMk cId="3269172829" sldId="521"/>
            <ac:spMk id="20" creationId="{685DBF24-3D2B-42D9-8BEB-33420759CFC9}"/>
          </ac:spMkLst>
        </pc:spChg>
        <pc:spChg chg="mod">
          <ac:chgData name="Dayna Quinn-Lafleche" userId="S::dayna.quinnlafleche@sjasd.ca::212bd078-9458-40d2-8c38-b61a2001c15b" providerId="AD" clId="Web-{491FC1CE-8990-5953-F493-6910BB6BDD67}" dt="2020-12-14T19:26:28.437" v="4171" actId="1076"/>
          <ac:spMkLst>
            <pc:docMk/>
            <pc:sldMk cId="3269172829" sldId="521"/>
            <ac:spMk id="21" creationId="{F818F9D4-9500-4E60-BB9C-6CA88FAC6622}"/>
          </ac:spMkLst>
        </pc:spChg>
      </pc:sldChg>
      <pc:sldChg chg="modSp add ord replId">
        <pc:chgData name="Dayna Quinn-Lafleche" userId="S::dayna.quinnlafleche@sjasd.ca::212bd078-9458-40d2-8c38-b61a2001c15b" providerId="AD" clId="Web-{491FC1CE-8990-5953-F493-6910BB6BDD67}" dt="2020-12-14T19:27:26.390" v="4203" actId="20577"/>
        <pc:sldMkLst>
          <pc:docMk/>
          <pc:sldMk cId="49076992" sldId="522"/>
        </pc:sldMkLst>
        <pc:spChg chg="mod">
          <ac:chgData name="Dayna Quinn-Lafleche" userId="S::dayna.quinnlafleche@sjasd.ca::212bd078-9458-40d2-8c38-b61a2001c15b" providerId="AD" clId="Web-{491FC1CE-8990-5953-F493-6910BB6BDD67}" dt="2020-12-14T19:26:55.844" v="4181" actId="14100"/>
          <ac:spMkLst>
            <pc:docMk/>
            <pc:sldMk cId="49076992" sldId="522"/>
            <ac:spMk id="15" creationId="{1123D3DA-DF6F-4705-8552-EA7D11A342AA}"/>
          </ac:spMkLst>
        </pc:spChg>
        <pc:spChg chg="mod">
          <ac:chgData name="Dayna Quinn-Lafleche" userId="S::dayna.quinnlafleche@sjasd.ca::212bd078-9458-40d2-8c38-b61a2001c15b" providerId="AD" clId="Web-{491FC1CE-8990-5953-F493-6910BB6BDD67}" dt="2020-12-14T19:27:00.187" v="4184" actId="20577"/>
          <ac:spMkLst>
            <pc:docMk/>
            <pc:sldMk cId="49076992" sldId="522"/>
            <ac:spMk id="16" creationId="{8A5CFB9C-0CE6-40F8-86AE-B2E434FC1C6B}"/>
          </ac:spMkLst>
        </pc:spChg>
        <pc:spChg chg="mod">
          <ac:chgData name="Dayna Quinn-Lafleche" userId="S::dayna.quinnlafleche@sjasd.ca::212bd078-9458-40d2-8c38-b61a2001c15b" providerId="AD" clId="Web-{491FC1CE-8990-5953-F493-6910BB6BDD67}" dt="2020-12-14T19:27:09.015" v="4189" actId="20577"/>
          <ac:spMkLst>
            <pc:docMk/>
            <pc:sldMk cId="49076992" sldId="522"/>
            <ac:spMk id="18" creationId="{B1DF0EC3-6CAB-4472-8990-8B68914828C4}"/>
          </ac:spMkLst>
        </pc:spChg>
        <pc:spChg chg="mod">
          <ac:chgData name="Dayna Quinn-Lafleche" userId="S::dayna.quinnlafleche@sjasd.ca::212bd078-9458-40d2-8c38-b61a2001c15b" providerId="AD" clId="Web-{491FC1CE-8990-5953-F493-6910BB6BDD67}" dt="2020-12-14T19:27:17.031" v="4196" actId="20577"/>
          <ac:spMkLst>
            <pc:docMk/>
            <pc:sldMk cId="49076992" sldId="522"/>
            <ac:spMk id="20" creationId="{685DBF24-3D2B-42D9-8BEB-33420759CFC9}"/>
          </ac:spMkLst>
        </pc:spChg>
        <pc:spChg chg="mod">
          <ac:chgData name="Dayna Quinn-Lafleche" userId="S::dayna.quinnlafleche@sjasd.ca::212bd078-9458-40d2-8c38-b61a2001c15b" providerId="AD" clId="Web-{491FC1CE-8990-5953-F493-6910BB6BDD67}" dt="2020-12-14T19:27:26.390" v="4203" actId="20577"/>
          <ac:spMkLst>
            <pc:docMk/>
            <pc:sldMk cId="49076992" sldId="522"/>
            <ac:spMk id="21" creationId="{F818F9D4-9500-4E60-BB9C-6CA88FAC6622}"/>
          </ac:spMkLst>
        </pc:spChg>
      </pc:sldChg>
    </pc:docChg>
  </pc:docChgLst>
  <pc:docChgLst>
    <pc:chgData name="Dayna Quinn-Lafleche" userId="S::dayna.quinnlafleche@sjasd.ca::212bd078-9458-40d2-8c38-b61a2001c15b" providerId="AD" clId="Web-{FFD40282-199C-E7FB-6BDC-3A860F4AB2A6}"/>
    <pc:docChg chg="delSld modSld">
      <pc:chgData name="Dayna Quinn-Lafleche" userId="S::dayna.quinnlafleche@sjasd.ca::212bd078-9458-40d2-8c38-b61a2001c15b" providerId="AD" clId="Web-{FFD40282-199C-E7FB-6BDC-3A860F4AB2A6}" dt="2020-12-16T18:54:01.613" v="114"/>
      <pc:docMkLst>
        <pc:docMk/>
      </pc:docMkLst>
      <pc:sldChg chg="modSp">
        <pc:chgData name="Dayna Quinn-Lafleche" userId="S::dayna.quinnlafleche@sjasd.ca::212bd078-9458-40d2-8c38-b61a2001c15b" providerId="AD" clId="Web-{FFD40282-199C-E7FB-6BDC-3A860F4AB2A6}" dt="2020-12-16T18:50:38.707" v="86" actId="20577"/>
        <pc:sldMkLst>
          <pc:docMk/>
          <pc:sldMk cId="452488750" sldId="408"/>
        </pc:sldMkLst>
        <pc:spChg chg="mod">
          <ac:chgData name="Dayna Quinn-Lafleche" userId="S::dayna.quinnlafleche@sjasd.ca::212bd078-9458-40d2-8c38-b61a2001c15b" providerId="AD" clId="Web-{FFD40282-199C-E7FB-6BDC-3A860F4AB2A6}" dt="2020-12-16T18:50:38.707" v="86" actId="20577"/>
          <ac:spMkLst>
            <pc:docMk/>
            <pc:sldMk cId="452488750" sldId="408"/>
            <ac:spMk id="4" creationId="{1F5706CB-78F2-4FD4-8DDA-75C80719C2D7}"/>
          </ac:spMkLst>
        </pc:spChg>
      </pc:sldChg>
      <pc:sldChg chg="delSp del">
        <pc:chgData name="Dayna Quinn-Lafleche" userId="S::dayna.quinnlafleche@sjasd.ca::212bd078-9458-40d2-8c38-b61a2001c15b" providerId="AD" clId="Web-{FFD40282-199C-E7FB-6BDC-3A860F4AB2A6}" dt="2020-12-16T17:55:11.069" v="14"/>
        <pc:sldMkLst>
          <pc:docMk/>
          <pc:sldMk cId="3628354933" sldId="459"/>
        </pc:sldMkLst>
        <pc:picChg chg="del">
          <ac:chgData name="Dayna Quinn-Lafleche" userId="S::dayna.quinnlafleche@sjasd.ca::212bd078-9458-40d2-8c38-b61a2001c15b" providerId="AD" clId="Web-{FFD40282-199C-E7FB-6BDC-3A860F4AB2A6}" dt="2020-12-16T17:52:32.584" v="1"/>
          <ac:picMkLst>
            <pc:docMk/>
            <pc:sldMk cId="3628354933" sldId="459"/>
            <ac:picMk id="2" creationId="{B485B99A-9F38-4C1F-A800-820E3C7CD4D8}"/>
          </ac:picMkLst>
        </pc:picChg>
      </pc:sldChg>
      <pc:sldChg chg="delSp del">
        <pc:chgData name="Dayna Quinn-Lafleche" userId="S::dayna.quinnlafleche@sjasd.ca::212bd078-9458-40d2-8c38-b61a2001c15b" providerId="AD" clId="Web-{FFD40282-199C-E7FB-6BDC-3A860F4AB2A6}" dt="2020-12-16T17:55:17.303" v="15"/>
        <pc:sldMkLst>
          <pc:docMk/>
          <pc:sldMk cId="557383773" sldId="461"/>
        </pc:sldMkLst>
        <pc:picChg chg="del">
          <ac:chgData name="Dayna Quinn-Lafleche" userId="S::dayna.quinnlafleche@sjasd.ca::212bd078-9458-40d2-8c38-b61a2001c15b" providerId="AD" clId="Web-{FFD40282-199C-E7FB-6BDC-3A860F4AB2A6}" dt="2020-12-16T17:52:27.490" v="0"/>
          <ac:picMkLst>
            <pc:docMk/>
            <pc:sldMk cId="557383773" sldId="461"/>
            <ac:picMk id="2" creationId="{B485B99A-9F38-4C1F-A800-820E3C7CD4D8}"/>
          </ac:picMkLst>
        </pc:picChg>
      </pc:sldChg>
      <pc:sldChg chg="addSp delSp modSp modNotes">
        <pc:chgData name="Dayna Quinn-Lafleche" userId="S::dayna.quinnlafleche@sjasd.ca::212bd078-9458-40d2-8c38-b61a2001c15b" providerId="AD" clId="Web-{FFD40282-199C-E7FB-6BDC-3A860F4AB2A6}" dt="2020-12-16T17:55:07.366" v="13"/>
        <pc:sldMkLst>
          <pc:docMk/>
          <pc:sldMk cId="1557661214" sldId="462"/>
        </pc:sldMkLst>
        <pc:spChg chg="mod">
          <ac:chgData name="Dayna Quinn-Lafleche" userId="S::dayna.quinnlafleche@sjasd.ca::212bd078-9458-40d2-8c38-b61a2001c15b" providerId="AD" clId="Web-{FFD40282-199C-E7FB-6BDC-3A860F4AB2A6}" dt="2020-12-16T17:53:52.975" v="10" actId="1076"/>
          <ac:spMkLst>
            <pc:docMk/>
            <pc:sldMk cId="1557661214" sldId="462"/>
            <ac:spMk id="5" creationId="{FD3BE1BF-9630-473A-8E2F-3529B275676C}"/>
          </ac:spMkLst>
        </pc:spChg>
        <pc:picChg chg="add del">
          <ac:chgData name="Dayna Quinn-Lafleche" userId="S::dayna.quinnlafleche@sjasd.ca::212bd078-9458-40d2-8c38-b61a2001c15b" providerId="AD" clId="Web-{FFD40282-199C-E7FB-6BDC-3A860F4AB2A6}" dt="2020-12-16T17:52:46.928" v="3"/>
          <ac:picMkLst>
            <pc:docMk/>
            <pc:sldMk cId="1557661214" sldId="462"/>
            <ac:picMk id="6" creationId="{2C9A5849-3D7B-473F-8790-816C2277B75F}"/>
          </ac:picMkLst>
        </pc:picChg>
      </pc:sldChg>
      <pc:sldChg chg="modSp">
        <pc:chgData name="Dayna Quinn-Lafleche" userId="S::dayna.quinnlafleche@sjasd.ca::212bd078-9458-40d2-8c38-b61a2001c15b" providerId="AD" clId="Web-{FFD40282-199C-E7FB-6BDC-3A860F4AB2A6}" dt="2020-12-16T17:57:44.835" v="22" actId="20577"/>
        <pc:sldMkLst>
          <pc:docMk/>
          <pc:sldMk cId="3481650204" sldId="494"/>
        </pc:sldMkLst>
        <pc:spChg chg="mod">
          <ac:chgData name="Dayna Quinn-Lafleche" userId="S::dayna.quinnlafleche@sjasd.ca::212bd078-9458-40d2-8c38-b61a2001c15b" providerId="AD" clId="Web-{FFD40282-199C-E7FB-6BDC-3A860F4AB2A6}" dt="2020-12-16T17:57:44.835" v="22" actId="20577"/>
          <ac:spMkLst>
            <pc:docMk/>
            <pc:sldMk cId="3481650204" sldId="494"/>
            <ac:spMk id="173" creationId="{5EC93736-1FE9-4FB3-B82F-3A0D9869C09A}"/>
          </ac:spMkLst>
        </pc:spChg>
      </pc:sldChg>
      <pc:sldChg chg="modNotes">
        <pc:chgData name="Dayna Quinn-Lafleche" userId="S::dayna.quinnlafleche@sjasd.ca::212bd078-9458-40d2-8c38-b61a2001c15b" providerId="AD" clId="Web-{FFD40282-199C-E7FB-6BDC-3A860F4AB2A6}" dt="2020-12-16T18:54:01.613" v="114"/>
        <pc:sldMkLst>
          <pc:docMk/>
          <pc:sldMk cId="18093618" sldId="498"/>
        </pc:sldMkLst>
      </pc:sldChg>
      <pc:sldChg chg="modSp">
        <pc:chgData name="Dayna Quinn-Lafleche" userId="S::dayna.quinnlafleche@sjasd.ca::212bd078-9458-40d2-8c38-b61a2001c15b" providerId="AD" clId="Web-{FFD40282-199C-E7FB-6BDC-3A860F4AB2A6}" dt="2020-12-16T17:57:51.069" v="26" actId="20577"/>
        <pc:sldMkLst>
          <pc:docMk/>
          <pc:sldMk cId="346022063" sldId="523"/>
        </pc:sldMkLst>
        <pc:spChg chg="mod">
          <ac:chgData name="Dayna Quinn-Lafleche" userId="S::dayna.quinnlafleche@sjasd.ca::212bd078-9458-40d2-8c38-b61a2001c15b" providerId="AD" clId="Web-{FFD40282-199C-E7FB-6BDC-3A860F4AB2A6}" dt="2020-12-16T17:57:51.069" v="26" actId="20577"/>
          <ac:spMkLst>
            <pc:docMk/>
            <pc:sldMk cId="346022063" sldId="523"/>
            <ac:spMk id="173" creationId="{5EC93736-1FE9-4FB3-B82F-3A0D9869C09A}"/>
          </ac:spMkLst>
        </pc:spChg>
      </pc:sldChg>
      <pc:sldChg chg="modSp">
        <pc:chgData name="Dayna Quinn-Lafleche" userId="S::dayna.quinnlafleche@sjasd.ca::212bd078-9458-40d2-8c38-b61a2001c15b" providerId="AD" clId="Web-{FFD40282-199C-E7FB-6BDC-3A860F4AB2A6}" dt="2020-12-16T17:57:37.632" v="18" actId="20577"/>
        <pc:sldMkLst>
          <pc:docMk/>
          <pc:sldMk cId="3814838208" sldId="524"/>
        </pc:sldMkLst>
        <pc:spChg chg="mod">
          <ac:chgData name="Dayna Quinn-Lafleche" userId="S::dayna.quinnlafleche@sjasd.ca::212bd078-9458-40d2-8c38-b61a2001c15b" providerId="AD" clId="Web-{FFD40282-199C-E7FB-6BDC-3A860F4AB2A6}" dt="2020-12-16T17:57:37.632" v="18" actId="20577"/>
          <ac:spMkLst>
            <pc:docMk/>
            <pc:sldMk cId="3814838208" sldId="524"/>
            <ac:spMk id="173" creationId="{5EC93736-1FE9-4FB3-B82F-3A0D9869C09A}"/>
          </ac:spMkLst>
        </pc:spChg>
      </pc:sldChg>
    </pc:docChg>
  </pc:docChgLst>
  <pc:docChgLst>
    <pc:chgData name="Lisa Page" userId="28506a91-16db-4141-a5a3-3c1324d46e73" providerId="ADAL" clId="{A547CB26-3F29-45BD-87EB-B286C14F3AA1}"/>
    <pc:docChg chg="custSel modSld">
      <pc:chgData name="Lisa Page" userId="28506a91-16db-4141-a5a3-3c1324d46e73" providerId="ADAL" clId="{A547CB26-3F29-45BD-87EB-B286C14F3AA1}" dt="2020-12-13T19:57:23.441" v="65" actId="20577"/>
      <pc:docMkLst>
        <pc:docMk/>
      </pc:docMkLst>
      <pc:sldChg chg="addSp delSp modSp mod">
        <pc:chgData name="Lisa Page" userId="28506a91-16db-4141-a5a3-3c1324d46e73" providerId="ADAL" clId="{A547CB26-3F29-45BD-87EB-B286C14F3AA1}" dt="2020-12-13T19:55:19.143" v="28" actId="255"/>
        <pc:sldMkLst>
          <pc:docMk/>
          <pc:sldMk cId="2277741316" sldId="315"/>
        </pc:sldMkLst>
        <pc:spChg chg="del mod">
          <ac:chgData name="Lisa Page" userId="28506a91-16db-4141-a5a3-3c1324d46e73" providerId="ADAL" clId="{A547CB26-3F29-45BD-87EB-B286C14F3AA1}" dt="2020-12-13T19:55:11.513" v="26" actId="478"/>
          <ac:spMkLst>
            <pc:docMk/>
            <pc:sldMk cId="2277741316" sldId="315"/>
            <ac:spMk id="2" creationId="{9B250A00-2036-4E43-AB86-EB1A91F2DC30}"/>
          </ac:spMkLst>
        </pc:spChg>
        <pc:spChg chg="del">
          <ac:chgData name="Lisa Page" userId="28506a91-16db-4141-a5a3-3c1324d46e73" providerId="ADAL" clId="{A547CB26-3F29-45BD-87EB-B286C14F3AA1}" dt="2020-12-13T19:54:56.735" v="0" actId="478"/>
          <ac:spMkLst>
            <pc:docMk/>
            <pc:sldMk cId="2277741316" sldId="315"/>
            <ac:spMk id="4" creationId="{B463FF01-6CE2-4D40-8986-D534D236B711}"/>
          </ac:spMkLst>
        </pc:spChg>
        <pc:spChg chg="add mod">
          <ac:chgData name="Lisa Page" userId="28506a91-16db-4141-a5a3-3c1324d46e73" providerId="ADAL" clId="{A547CB26-3F29-45BD-87EB-B286C14F3AA1}" dt="2020-12-13T19:55:19.143" v="28" actId="255"/>
          <ac:spMkLst>
            <pc:docMk/>
            <pc:sldMk cId="2277741316" sldId="315"/>
            <ac:spMk id="6" creationId="{AF91177D-E9F2-48D4-AD2A-DD8CAFB49EE2}"/>
          </ac:spMkLst>
        </pc:spChg>
        <pc:picChg chg="del">
          <ac:chgData name="Lisa Page" userId="28506a91-16db-4141-a5a3-3c1324d46e73" providerId="ADAL" clId="{A547CB26-3F29-45BD-87EB-B286C14F3AA1}" dt="2020-12-13T19:55:14.687" v="27" actId="478"/>
          <ac:picMkLst>
            <pc:docMk/>
            <pc:sldMk cId="2277741316" sldId="315"/>
            <ac:picMk id="5" creationId="{866C6B14-2316-4ABB-85DA-C28899175FEE}"/>
          </ac:picMkLst>
        </pc:picChg>
      </pc:sldChg>
      <pc:sldChg chg="modSp mod">
        <pc:chgData name="Lisa Page" userId="28506a91-16db-4141-a5a3-3c1324d46e73" providerId="ADAL" clId="{A547CB26-3F29-45BD-87EB-B286C14F3AA1}" dt="2020-12-13T19:57:23.441" v="65" actId="20577"/>
        <pc:sldMkLst>
          <pc:docMk/>
          <pc:sldMk cId="3620508752" sldId="340"/>
        </pc:sldMkLst>
        <pc:spChg chg="mod">
          <ac:chgData name="Lisa Page" userId="28506a91-16db-4141-a5a3-3c1324d46e73" providerId="ADAL" clId="{A547CB26-3F29-45BD-87EB-B286C14F3AA1}" dt="2020-12-13T19:57:15.471" v="42" actId="20577"/>
          <ac:spMkLst>
            <pc:docMk/>
            <pc:sldMk cId="3620508752" sldId="340"/>
            <ac:spMk id="4" creationId="{F3857C70-6F07-3A4E-91D0-3B2F2CA78D55}"/>
          </ac:spMkLst>
        </pc:spChg>
        <pc:spChg chg="mod">
          <ac:chgData name="Lisa Page" userId="28506a91-16db-4141-a5a3-3c1324d46e73" providerId="ADAL" clId="{A547CB26-3F29-45BD-87EB-B286C14F3AA1}" dt="2020-12-13T19:57:23.441" v="65" actId="20577"/>
          <ac:spMkLst>
            <pc:docMk/>
            <pc:sldMk cId="3620508752" sldId="340"/>
            <ac:spMk id="29" creationId="{B0360182-8A27-9B42-9822-69767BFDE59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B3BA3F-84D8-AD4E-A891-022D80967216}" type="datetimeFigureOut">
              <a:rPr lang="en-US" smtClean="0"/>
              <a:t>12/17/2020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F4C1E-0650-3D47-B8B9-F7906B5CA43F}" type="slidenum">
              <a:rPr lang="en-US" smtClean="0"/>
              <a:t>‹#›</a:t>
            </a:fld>
            <a:endParaRPr lang="en-US"/>
          </a:p>
        </p:txBody>
      </p:sp>
    </p:spTree>
    <p:extLst>
      <p:ext uri="{BB962C8B-B14F-4D97-AF65-F5344CB8AC3E}">
        <p14:creationId xmlns:p14="http://schemas.microsoft.com/office/powerpoint/2010/main" val="2370805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pixy.org/128988/"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pixy.org/128988/"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pixy.org/128988/"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pixy.org/128988/"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pixy.org/128988/"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pixy.org/128988/"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pixy.org/906437/" TargetMode="External"/><Relationship Id="rId2" Type="http://schemas.openxmlformats.org/officeDocument/2006/relationships/slide" Target="../slides/slide109.xml"/><Relationship Id="rId1" Type="http://schemas.openxmlformats.org/officeDocument/2006/relationships/notesMaster" Target="../notesMasters/notesMaster1.xml"/><Relationship Id="rId5" Type="http://schemas.openxmlformats.org/officeDocument/2006/relationships/hyperlink" Target="https://openclipart.org/detail/212116/screencast" TargetMode="External"/><Relationship Id="rId4" Type="http://schemas.openxmlformats.org/officeDocument/2006/relationships/hyperlink" Target="https://openclipart.org/detail/172707/edit-icon-icono-editar" TargetMode="Externa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stevewyborney.com/2017/03/the-fraction-splat-series/"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GbWFfWwyB5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stevewyborney.com/2017/03/the-fraction-splat-series/"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stevewyborney.com/2017/03/the-fraction-splat-series/" TargetMode="External"/><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s://stevewyborney.com/2017/03/the-fraction-splat-series/" TargetMode="External"/><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s://www.doe.virginia.gov/testing/solsearch/sol/math/4/mess_4-2ab_2.pdf"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s://www.doe.virginia.gov/testing/solsearch/sol/math/4/mess_4-2ab_2.pdf"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hyperlink" Target="https://www.doe.virginia.gov/testing/solsearch/sol/math/4/mess_4-2ab_2.pdf" TargetMode="External"/><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s://www.doe.virginia.gov/testing/solsearch/sol/math/4/mess_4-2ab_2.pdf" TargetMode="External"/><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www.edugains.ca/newsite/DigitalPapers/FractionsLearningPathway/UnitFractions-F-ChangingWholes.html"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s://www.edugains.ca/newsite/DigitalPapers/FractionsLearningPathway/UnitFractions-F-ChangingWholes.html"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3" Type="http://schemas.openxmlformats.org/officeDocument/2006/relationships/hyperlink" Target="https://www.edugains.ca/newsite/DigitalPapers/FractionsLearningPathway/UnitFractions-F-ChangingWholes.html" TargetMode="External"/><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3" Type="http://schemas.openxmlformats.org/officeDocument/2006/relationships/hyperlink" Target="http://imahttps/www.google.com/url?sa=i&amp;url=https://wodb.ca/&amp;psig=AOvVaw3zB4KmV2GxftxocXVTyL_1&amp;ust=1608045832583000&amp;source=images&amp;cd=vfe&amp;ved=0CAIQjRxqFwoTCPDp6Nbjze0CFQAAAAAdAAAAABAD" TargetMode="External"/><Relationship Id="rId7" Type="http://schemas.openxmlformats.org/officeDocument/2006/relationships/hyperlink" Target="https://openclipart.org/detail/212116/screencast" TargetMode="External"/><Relationship Id="rId2" Type="http://schemas.openxmlformats.org/officeDocument/2006/relationships/slide" Target="../slides/slide124.xml"/><Relationship Id="rId1" Type="http://schemas.openxmlformats.org/officeDocument/2006/relationships/notesMaster" Target="../notesMasters/notesMaster1.xml"/><Relationship Id="rId6" Type="http://schemas.openxmlformats.org/officeDocument/2006/relationships/hyperlink" Target="https://openclipart.org/detail/172707/edit-icon-icono-editar" TargetMode="External"/><Relationship Id="rId5" Type="http://schemas.openxmlformats.org/officeDocument/2006/relationships/hyperlink" Target="https://solveme.edc.org/Mobiles.html" TargetMode="External"/><Relationship Id="rId4" Type="http://schemas.openxmlformats.org/officeDocument/2006/relationships/hyperlink" Target="https://pixy.org/906437/" TargetMode="External"/></Relationships>
</file>

<file path=ppt/notesSlides/_rels/notesSlide124.xml.rels><?xml version="1.0" encoding="UTF-8" standalone="yes"?>
<Relationships xmlns="http://schemas.openxmlformats.org/package/2006/relationships"><Relationship Id="rId3" Type="http://schemas.openxmlformats.org/officeDocument/2006/relationships/hyperlink" Target="https://www.google.com/urlsa=i&amp;url=https:/twitter.com/theericklee/status/1175439101727780864&amp;psig=AOvVaw3zB4KmV2GxftxocXVTyL_1&amp;ust=1608045832583000&amp;source=images&amp;cd=vfe&amp;ved=0CAIQjRxqFwoTCPDp6Nbjze0CFQAAAAAdAAAAABAV" TargetMode="External"/><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s://www.google.com/urlsa=i&amp;url=https:/twitter.com/theericklee/status/1175439101727780864&amp;psig=AOvVaw3zB4KmV2GxftxocXVTyL_1&amp;ust=1608045832583000&amp;source=images&amp;cd=vfe&amp;ved=0CAIQjRxqFwoTCPDp6Nbjze0CFQAAAAAdAAAAABAV" TargetMode="External"/><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hyperlink" Target="http://ahttps:/www.cemc.uwaterloo.ca/resources/potw-strands/2018-19/English/POTWA-18-Combined3-4.pdf" TargetMode="External"/><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openclipart.org/detail/172707/edit-icon-icono-editar"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pixabay.com/illustrations/camera-clipart-icon-design-photo-2771610/" TargetMode="External"/><Relationship Id="rId5" Type="http://schemas.openxmlformats.org/officeDocument/2006/relationships/hyperlink" Target="https://pixabay.com/illustrations/question-mark-question-response-1019820/" TargetMode="External"/><Relationship Id="rId4" Type="http://schemas.openxmlformats.org/officeDocument/2006/relationships/hyperlink" Target="https://openclipart.org/detail/212116/screencast"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ntimages.weebly.com/photos.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ntimages.weebly.com/photos.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ntimages.weebly.com/photos.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ntimages.weebly.com/photos.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heinemann.com/products/E01148.aspx"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pixy.org/483923/"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ixy.org/483923/"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ixy.org/483923/"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pixy.org/483923/"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clipart-library.com/search2/?q=camera%20clipart%20free#gsc.tab=1&amp;gsc.q=camera%20clipart%20free&amp;gsc.page=1"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clipart-library.com/search2/?q=winter%20house%20clipart%20free#gsc.tab=1&amp;gsc.q=winter%20house%20clipart%20free&amp;gsc.page=1"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imhttps:/www.pikist.com/free-photo-swbtb"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google.com/url?sa=i&amp;url=https://wodb.ca/&amp;psig=AOvVaw3zB4KmV2GxftxocXVTyL_1&amp;ust=1608045832583000&amp;source=images&amp;cd=vfe&amp;ved=0CAIQjRxqFwoTCPDp6Nbjze0CFQAAAAAdAAAAABAD" TargetMode="External"/><Relationship Id="rId5" Type="http://schemas.openxmlformats.org/officeDocument/2006/relationships/hyperlink" Target="https://openclipart.org/detail/212116/screencast" TargetMode="External"/><Relationship Id="rId4" Type="http://schemas.openxmlformats.org/officeDocument/2006/relationships/hyperlink" Target="https://openclipart.org/detail/172707/edit-icon-icono-editar"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nrich.maths.org/12936"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nrich.maths.org/12936"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nrich.maths.org/12936"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nrich.maths.org/12936"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nrich.maths.org/12936"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google.com/url?sa=i&amp;url=https://wodb.ca/&amp;psig=AOvVaw3zB4KmV2GxftxocXVTyL_1&amp;ust=1608045832583000&amp;source=images&amp;cd=vfe&amp;ved=0CAIQjRxqFwoTCPDp6Nbjze0CFQAAAAAdAAAAABAa"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openclipart.org/detail/212116/screencast" TargetMode="External"/><Relationship Id="rId4" Type="http://schemas.openxmlformats.org/officeDocument/2006/relationships/hyperlink" Target="https://openclipart.org/detail/172707/edit-icon-icono-editar"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google.com/urlsa=i&amp;url=https:/twitter.com/laboghia/status/840207649371222016&amp;psig=AOvVaw3zB4KmV2GxftxocXVTyL_1&amp;ust=1608045832583000&amp;source=images&amp;cd=vfe&amp;ved=0CAIQjRxqFwoTCPDp6Nbjze0CFQAAAAAdAAAAABA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nrich.maths.org/4519"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s://openclipart.org/detail/212116/screencast" TargetMode="External"/><Relationship Id="rId5" Type="http://schemas.openxmlformats.org/officeDocument/2006/relationships/hyperlink" Target="https://openclipart.org/detail/172707/edit-icon-icono-editar" TargetMode="External"/><Relationship Id="rId4" Type="http://schemas.openxmlformats.org/officeDocument/2006/relationships/hyperlink" Target="https://mathpickle.com/project/fractured-fractions-equivalency/"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nrich.maths.org/4519"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mathpickle.com/project/fractured-fractions-equivalency/"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mathpickle.com/project/fractured-fractions-equivalency/"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mathpickle.com/project/fractured-fractions-equivalency/"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mathpickle.com/project/fractured-fractions-equivalency/"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mathpickle.com/project/fractured-fractions-equivalency/"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mathpickle.com/project/fractured-fractions-equivalency/"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pixy.org/906437/" TargetMode="External"/><Relationship Id="rId2" Type="http://schemas.openxmlformats.org/officeDocument/2006/relationships/slide" Target="../slides/slide69.xml"/><Relationship Id="rId1" Type="http://schemas.openxmlformats.org/officeDocument/2006/relationships/notesMaster" Target="../notesMasters/notesMaster1.xml"/><Relationship Id="rId6" Type="http://schemas.openxmlformats.org/officeDocument/2006/relationships/hyperlink" Target="https://pixabay.com/vectors/snake-serpent-green-reptile-303696/" TargetMode="External"/><Relationship Id="rId5" Type="http://schemas.openxmlformats.org/officeDocument/2006/relationships/hyperlink" Target="https://openclipart.org/detail/212116/screencast" TargetMode="External"/><Relationship Id="rId4" Type="http://schemas.openxmlformats.org/officeDocument/2006/relationships/hyperlink" Target="https://openclipart.org/detail/172707/edit-icon-icono-editar"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pixabay.com/illustrations/question-mark-question-response-1019820/" TargetMode="External"/><Relationship Id="rId3" Type="http://schemas.openxmlformats.org/officeDocument/2006/relationships/hyperlink" Target="https://pixy.org/src/447/4473268.jpeg" TargetMode="External"/><Relationship Id="rId7" Type="http://schemas.openxmlformats.org/officeDocument/2006/relationships/hyperlink" Target="https://openclipart.org/detail/212116/screencast"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openclipart.org/detail/172707/edit-icon-icono-editar" TargetMode="External"/><Relationship Id="rId5" Type="http://schemas.openxmlformats.org/officeDocument/2006/relationships/hyperlink" Target="https://www.pikist.com/free-photo-swbtb" TargetMode="External"/><Relationship Id="rId4" Type="http://schemas.openxmlformats.org/officeDocument/2006/relationships/hyperlink" Target="https://pixabay.com/illustrations/constructor-detail-part-brick-game-761618/"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mathpickle.com/project/half-fraction-snake/"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mathpickle.com/project/half-fraction-snake/"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mathpickle.com/project/half-fraction-snake/"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mathpickle.com/project/half-fraction-snake/"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mathpickle.com/project/half-fraction-snake/"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pixy.org/906437/" TargetMode="External"/><Relationship Id="rId2" Type="http://schemas.openxmlformats.org/officeDocument/2006/relationships/slide" Target="../slides/slide81.xml"/><Relationship Id="rId1" Type="http://schemas.openxmlformats.org/officeDocument/2006/relationships/notesMaster" Target="../notesMasters/notesMaster1.xml"/><Relationship Id="rId5" Type="http://schemas.openxmlformats.org/officeDocument/2006/relationships/hyperlink" Target="https://openclipart.org/detail/212116/screencast" TargetMode="External"/><Relationship Id="rId4" Type="http://schemas.openxmlformats.org/officeDocument/2006/relationships/hyperlink" Target="http://Imhttps:/openclipart.org/detail/172707/edit-icon-icono-editar"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solveme.edc.org/Mobiles.html" TargetMode="External"/><Relationship Id="rId2" Type="http://schemas.openxmlformats.org/officeDocument/2006/relationships/slide" Target="../slides/slide83.xml"/><Relationship Id="rId1" Type="http://schemas.openxmlformats.org/officeDocument/2006/relationships/notesMaster" Target="../notesMasters/notesMaster1.xml"/><Relationship Id="rId5" Type="http://schemas.openxmlformats.org/officeDocument/2006/relationships/hyperlink" Target="https://openclipart.org/detail/212116/screencast" TargetMode="External"/><Relationship Id="rId4" Type="http://schemas.openxmlformats.org/officeDocument/2006/relationships/hyperlink" Target="https://openclipart.org/detail/172707/edit-icon-icono-editar"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nrich.maths.org/2361/index" TargetMode="External"/><Relationship Id="rId2" Type="http://schemas.openxmlformats.org/officeDocument/2006/relationships/slide" Target="../slides/slide87.xml"/><Relationship Id="rId1" Type="http://schemas.openxmlformats.org/officeDocument/2006/relationships/notesMaster" Target="../notesMasters/notesMaster1.xml"/><Relationship Id="rId5" Type="http://schemas.openxmlformats.org/officeDocument/2006/relationships/hyperlink" Target="https://commons.wikimedia.org/wiki/File:Chocolate_negro_70%25_Mousse_de_Naranja.jpg" TargetMode="External"/><Relationship Id="rId4" Type="http://schemas.openxmlformats.org/officeDocument/2006/relationships/hyperlink" Target="https://pxhere.com/en/photo/1453957" TargetMode="Externa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nrich.maths.org/2361/index" TargetMode="External"/><Relationship Id="rId2" Type="http://schemas.openxmlformats.org/officeDocument/2006/relationships/slide" Target="../slides/slide88.xml"/><Relationship Id="rId1" Type="http://schemas.openxmlformats.org/officeDocument/2006/relationships/notesMaster" Target="../notesMasters/notesMaster1.xml"/><Relationship Id="rId5" Type="http://schemas.openxmlformats.org/officeDocument/2006/relationships/hyperlink" Target="https://commons.wikimedia.org/wiki/File:Chocolate_negro_70%25_Mousse_de_Naranja.jpg" TargetMode="External"/><Relationship Id="rId4" Type="http://schemas.openxmlformats.org/officeDocument/2006/relationships/hyperlink" Target="https://pxhere.com/en/photo/1453957" TargetMode="Externa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pixy.org/906437/" TargetMode="External"/><Relationship Id="rId2" Type="http://schemas.openxmlformats.org/officeDocument/2006/relationships/slide" Target="../slides/slide92.xml"/><Relationship Id="rId1" Type="http://schemas.openxmlformats.org/officeDocument/2006/relationships/notesMaster" Target="../notesMasters/notesMaster1.xml"/><Relationship Id="rId5" Type="http://schemas.openxmlformats.org/officeDocument/2006/relationships/hyperlink" Target="https://openclipart.org/detail/212116/screencast" TargetMode="External"/><Relationship Id="rId4" Type="http://schemas.openxmlformats.org/officeDocument/2006/relationships/hyperlink" Target="https://openclipart.org/detail/172707/edit-icon-icono-editar" TargetMode="Externa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toytheater.com/pattern-blocks/"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a:t>
            </a:r>
            <a:endParaRPr lang="en-CA"/>
          </a:p>
        </p:txBody>
      </p:sp>
      <p:sp>
        <p:nvSpPr>
          <p:cNvPr id="4" name="Slide Number Placeholder 3"/>
          <p:cNvSpPr>
            <a:spLocks noGrp="1"/>
          </p:cNvSpPr>
          <p:nvPr>
            <p:ph type="sldNum" sz="quarter" idx="5"/>
          </p:nvPr>
        </p:nvSpPr>
        <p:spPr/>
        <p:txBody>
          <a:bodyPr/>
          <a:lstStyle/>
          <a:p>
            <a:fld id="{D00F4C1E-0650-3D47-B8B9-F7906B5CA43F}" type="slidenum">
              <a:rPr lang="en-US" smtClean="0"/>
              <a:t>1</a:t>
            </a:fld>
            <a:endParaRPr lang="en-US"/>
          </a:p>
        </p:txBody>
      </p:sp>
    </p:spTree>
    <p:extLst>
      <p:ext uri="{BB962C8B-B14F-4D97-AF65-F5344CB8AC3E}">
        <p14:creationId xmlns:p14="http://schemas.microsoft.com/office/powerpoint/2010/main" val="198404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cs typeface="Calibri"/>
            </a:endParaRPr>
          </a:p>
          <a:p>
            <a:endParaRPr lang="en-CA">
              <a:cs typeface="Calibri"/>
            </a:endParaRPr>
          </a:p>
        </p:txBody>
      </p:sp>
    </p:spTree>
    <p:extLst>
      <p:ext uri="{BB962C8B-B14F-4D97-AF65-F5344CB8AC3E}">
        <p14:creationId xmlns:p14="http://schemas.microsoft.com/office/powerpoint/2010/main" val="18290858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cs typeface="Calibri"/>
            </a:endParaRPr>
          </a:p>
        </p:txBody>
      </p:sp>
    </p:spTree>
    <p:extLst>
      <p:ext uri="{BB962C8B-B14F-4D97-AF65-F5344CB8AC3E}">
        <p14:creationId xmlns:p14="http://schemas.microsoft.com/office/powerpoint/2010/main" val="40750772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cs typeface="Calibri"/>
              </a:rPr>
              <a:t>Image source: </a:t>
            </a:r>
            <a:r>
              <a:rPr lang="en-CA">
                <a:hlinkClick r:id="rId3"/>
              </a:rPr>
              <a:t>https://pixy.org/128988/</a:t>
            </a:r>
            <a:r>
              <a:rPr lang="en-CA"/>
              <a:t> (egg carton)</a:t>
            </a:r>
          </a:p>
          <a:p>
            <a:pPr>
              <a:defRPr/>
            </a:pPr>
            <a:endParaRPr lang="en-CA">
              <a:cs typeface="Calibri"/>
            </a:endParaRPr>
          </a:p>
          <a:p>
            <a:pPr>
              <a:defRPr/>
            </a:pPr>
            <a:r>
              <a:rPr lang="en-CA">
                <a:cs typeface="Calibri"/>
              </a:rPr>
              <a:t>What to look for:</a:t>
            </a:r>
          </a:p>
          <a:p>
            <a:pPr>
              <a:defRPr/>
            </a:pPr>
            <a:r>
              <a:rPr lang="en-CA">
                <a:cs typeface="Calibri"/>
              </a:rPr>
              <a:t>Can students</a:t>
            </a:r>
          </a:p>
          <a:p>
            <a:pPr marL="171450" indent="-171450">
              <a:buFont typeface="Arial"/>
              <a:buChar char="•"/>
              <a:defRPr/>
            </a:pPr>
            <a:r>
              <a:rPr lang="en-CA"/>
              <a:t>determine if two fractions are equivalent using concrete materials </a:t>
            </a:r>
            <a:endParaRPr lang="en-CA">
              <a:cs typeface="Calibri"/>
            </a:endParaRPr>
          </a:p>
          <a:p>
            <a:pPr marL="171450" indent="-171450">
              <a:buFont typeface="Arial"/>
              <a:buChar char="•"/>
              <a:defRPr/>
            </a:pPr>
            <a:r>
              <a:rPr lang="en-CA"/>
              <a:t>create a set of equivalent fractions and explain why they are equivalent </a:t>
            </a:r>
            <a:endParaRPr lang="en-CA">
              <a:cs typeface="Calibri" panose="020F0502020204030204"/>
            </a:endParaRPr>
          </a:p>
          <a:p>
            <a:pPr marL="171450" indent="-171450">
              <a:buFont typeface="Arial"/>
              <a:buChar char="•"/>
              <a:defRPr/>
            </a:pPr>
            <a:r>
              <a:rPr lang="en-CA"/>
              <a:t>identify equivalent fractions for a fraction</a:t>
            </a:r>
            <a:endParaRPr lang="en-CA">
              <a:cs typeface="Calibri" panose="020F0502020204030204"/>
            </a:endParaRPr>
          </a:p>
          <a:p>
            <a:pPr marL="171450" indent="-171450">
              <a:buFont typeface="Arial"/>
              <a:buChar char="•"/>
              <a:defRPr/>
            </a:pPr>
            <a:r>
              <a:rPr lang="en-CA"/>
              <a:t>model and explain that equivalent fractions represent the same quantity </a:t>
            </a:r>
            <a:endParaRPr lang="en-CA">
              <a:cs typeface="Calibri" panose="020F0502020204030204"/>
            </a:endParaRPr>
          </a:p>
          <a:p>
            <a:pPr marL="171450" indent="-171450">
              <a:buFont typeface="Arial"/>
              <a:buChar char="•"/>
              <a:defRPr/>
            </a:pPr>
            <a:r>
              <a:rPr lang="en-CA"/>
              <a:t>distinguish between equivalent and non-equivalent fractions</a:t>
            </a:r>
            <a:endParaRPr lang="en-CA">
              <a:cs typeface="Calibri" panose="020F0502020204030204"/>
            </a:endParaRPr>
          </a:p>
          <a:p>
            <a:pPr marL="171450" indent="-171450">
              <a:buFont typeface="Arial"/>
              <a:buChar char="•"/>
              <a:defRPr/>
            </a:pPr>
            <a:r>
              <a:rPr lang="en-CA"/>
              <a:t> identify equivalent fractions for a fraction</a:t>
            </a:r>
            <a:endParaRPr lang="en-CA">
              <a:cs typeface="Calibri" panose="020F0502020204030204"/>
            </a:endParaRPr>
          </a:p>
          <a:p>
            <a:pPr marL="171450" indent="-171450">
              <a:buFont typeface="Arial"/>
              <a:buChar char="•"/>
              <a:defRPr/>
            </a:pPr>
            <a:r>
              <a:rPr lang="en-CA"/>
              <a:t> determine if two fractions are equivalent using concrete materials or pictorial representations</a:t>
            </a:r>
            <a:endParaRPr lang="en-CA">
              <a:cs typeface="Calibri"/>
            </a:endParaRPr>
          </a:p>
        </p:txBody>
      </p:sp>
    </p:spTree>
    <p:extLst>
      <p:ext uri="{BB962C8B-B14F-4D97-AF65-F5344CB8AC3E}">
        <p14:creationId xmlns:p14="http://schemas.microsoft.com/office/powerpoint/2010/main" val="1195462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Image Source: </a:t>
            </a:r>
            <a:r>
              <a:rPr lang="en-CA">
                <a:hlinkClick r:id="rId3"/>
              </a:rPr>
              <a:t>https://pixy.org/128988/</a:t>
            </a:r>
            <a:r>
              <a:rPr lang="en-CA"/>
              <a:t> (egg carton)</a:t>
            </a:r>
          </a:p>
          <a:p>
            <a:pPr marL="0" marR="0" lvl="0" indent="0" algn="l" defTabSz="914400">
              <a:lnSpc>
                <a:spcPct val="100000"/>
              </a:lnSpc>
              <a:spcBef>
                <a:spcPts val="0"/>
              </a:spcBef>
              <a:spcAft>
                <a:spcPts val="0"/>
              </a:spcAft>
              <a:buClrTx/>
              <a:buSzTx/>
              <a:buFontTx/>
              <a:buNone/>
              <a:tabLst/>
              <a:defRPr/>
            </a:pPr>
            <a:endParaRPr lang="en-CA">
              <a:cs typeface="Calibri"/>
            </a:endParaRPr>
          </a:p>
        </p:txBody>
      </p:sp>
    </p:spTree>
    <p:extLst>
      <p:ext uri="{BB962C8B-B14F-4D97-AF65-F5344CB8AC3E}">
        <p14:creationId xmlns:p14="http://schemas.microsoft.com/office/powerpoint/2010/main" val="29748921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Image Source: </a:t>
            </a:r>
            <a:r>
              <a:rPr lang="en-CA">
                <a:hlinkClick r:id="rId3"/>
              </a:rPr>
              <a:t>https://pixy.org/128988/</a:t>
            </a:r>
            <a:r>
              <a:rPr lang="en-CA"/>
              <a:t> (egg carton)</a:t>
            </a:r>
          </a:p>
          <a:p>
            <a:pPr marL="0" marR="0" lvl="0" indent="0" algn="l" defTabSz="914400">
              <a:lnSpc>
                <a:spcPct val="100000"/>
              </a:lnSpc>
              <a:spcBef>
                <a:spcPts val="0"/>
              </a:spcBef>
              <a:spcAft>
                <a:spcPts val="0"/>
              </a:spcAft>
              <a:buClrTx/>
              <a:buSzTx/>
              <a:buFontTx/>
              <a:buNone/>
              <a:tabLst/>
              <a:defRPr/>
            </a:pPr>
            <a:endParaRPr lang="en-CA">
              <a:cs typeface="Calibri"/>
            </a:endParaRPr>
          </a:p>
        </p:txBody>
      </p:sp>
    </p:spTree>
    <p:extLst>
      <p:ext uri="{BB962C8B-B14F-4D97-AF65-F5344CB8AC3E}">
        <p14:creationId xmlns:p14="http://schemas.microsoft.com/office/powerpoint/2010/main" val="140845111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Image Source: </a:t>
            </a:r>
            <a:r>
              <a:rPr lang="en-CA">
                <a:hlinkClick r:id="rId3"/>
              </a:rPr>
              <a:t>https://pixy.org/128988/</a:t>
            </a:r>
            <a:r>
              <a:rPr lang="en-CA"/>
              <a:t> (egg carton)</a:t>
            </a:r>
          </a:p>
          <a:p>
            <a:pPr marL="0" marR="0" lvl="0" indent="0" algn="l" defTabSz="914400">
              <a:lnSpc>
                <a:spcPct val="100000"/>
              </a:lnSpc>
              <a:spcBef>
                <a:spcPts val="0"/>
              </a:spcBef>
              <a:spcAft>
                <a:spcPts val="0"/>
              </a:spcAft>
              <a:buClrTx/>
              <a:buSzTx/>
              <a:buFontTx/>
              <a:buNone/>
              <a:tabLst/>
              <a:defRPr/>
            </a:pPr>
            <a:endParaRPr lang="en-CA">
              <a:cs typeface="Calibri"/>
            </a:endParaRPr>
          </a:p>
        </p:txBody>
      </p:sp>
    </p:spTree>
    <p:extLst>
      <p:ext uri="{BB962C8B-B14F-4D97-AF65-F5344CB8AC3E}">
        <p14:creationId xmlns:p14="http://schemas.microsoft.com/office/powerpoint/2010/main" val="113837994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Image Source: </a:t>
            </a:r>
            <a:r>
              <a:rPr lang="en-CA">
                <a:hlinkClick r:id="rId3"/>
              </a:rPr>
              <a:t>https://pixy.org/128988/</a:t>
            </a:r>
            <a:r>
              <a:rPr lang="en-CA"/>
              <a:t> (egg carton)</a:t>
            </a:r>
          </a:p>
          <a:p>
            <a:pPr marL="0" marR="0" lvl="0" indent="0" algn="l" defTabSz="914400">
              <a:lnSpc>
                <a:spcPct val="100000"/>
              </a:lnSpc>
              <a:spcBef>
                <a:spcPts val="0"/>
              </a:spcBef>
              <a:spcAft>
                <a:spcPts val="0"/>
              </a:spcAft>
              <a:buClrTx/>
              <a:buSzTx/>
              <a:buFontTx/>
              <a:buNone/>
              <a:tabLst/>
              <a:defRPr/>
            </a:pPr>
            <a:endParaRPr lang="en-CA">
              <a:cs typeface="Calibri"/>
            </a:endParaRPr>
          </a:p>
        </p:txBody>
      </p:sp>
    </p:spTree>
    <p:extLst>
      <p:ext uri="{BB962C8B-B14F-4D97-AF65-F5344CB8AC3E}">
        <p14:creationId xmlns:p14="http://schemas.microsoft.com/office/powerpoint/2010/main" val="281317128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Image Source: </a:t>
            </a:r>
            <a:r>
              <a:rPr lang="en-CA">
                <a:hlinkClick r:id="rId3"/>
              </a:rPr>
              <a:t>https://pixy.org/128988/</a:t>
            </a:r>
            <a:r>
              <a:rPr lang="en-CA"/>
              <a:t> (egg carton)</a:t>
            </a:r>
          </a:p>
          <a:p>
            <a:pPr marL="0" marR="0" lvl="0" indent="0" algn="l" defTabSz="914400">
              <a:lnSpc>
                <a:spcPct val="100000"/>
              </a:lnSpc>
              <a:spcBef>
                <a:spcPts val="0"/>
              </a:spcBef>
              <a:spcAft>
                <a:spcPts val="0"/>
              </a:spcAft>
              <a:buClrTx/>
              <a:buSzTx/>
              <a:buFontTx/>
              <a:buNone/>
              <a:tabLst/>
              <a:defRPr/>
            </a:pPr>
            <a:endParaRPr lang="en-CA">
              <a:cs typeface="Calibri"/>
            </a:endParaRPr>
          </a:p>
        </p:txBody>
      </p:sp>
    </p:spTree>
    <p:extLst>
      <p:ext uri="{BB962C8B-B14F-4D97-AF65-F5344CB8AC3E}">
        <p14:creationId xmlns:p14="http://schemas.microsoft.com/office/powerpoint/2010/main" val="26418513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cs typeface="Calibri"/>
            </a:endParaRPr>
          </a:p>
        </p:txBody>
      </p:sp>
    </p:spTree>
    <p:extLst>
      <p:ext uri="{BB962C8B-B14F-4D97-AF65-F5344CB8AC3E}">
        <p14:creationId xmlns:p14="http://schemas.microsoft.com/office/powerpoint/2010/main" val="15302559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Images sourced from openclipart.org</a:t>
            </a:r>
          </a:p>
          <a:p>
            <a:r>
              <a:rPr lang="en-CA"/>
              <a:t>Image Source: </a:t>
            </a:r>
            <a:r>
              <a:rPr lang="en-CA">
                <a:hlinkClick r:id="rId3"/>
              </a:rPr>
              <a:t>https://pixy.org/906437/</a:t>
            </a:r>
            <a:endParaRPr lang="en-CA"/>
          </a:p>
          <a:p>
            <a:r>
              <a:rPr lang="en-CA">
                <a:hlinkClick r:id="rId4"/>
              </a:rPr>
              <a:t>https://openclipart.org/detail/172707/edit-icon-icono-editar</a:t>
            </a:r>
            <a:endParaRPr lang="en-CA">
              <a:cs typeface="Calibri"/>
              <a:hlinkClick r:id="rId4"/>
            </a:endParaRPr>
          </a:p>
          <a:p>
            <a:r>
              <a:rPr lang="en-CA"/>
              <a:t> </a:t>
            </a:r>
            <a:r>
              <a:rPr lang="en-CA">
                <a:hlinkClick r:id="rId5"/>
              </a:rPr>
              <a:t>https://openclipart.org/detail/212116/screencast</a:t>
            </a:r>
            <a:endParaRPr lang="en-CA">
              <a:cs typeface="Calibri" panose="020F0502020204030204"/>
            </a:endParaRPr>
          </a:p>
          <a:p>
            <a:endParaRPr lang="en-CA">
              <a:cs typeface="Calibri" panose="020F0502020204030204"/>
            </a:endParaRPr>
          </a:p>
        </p:txBody>
      </p:sp>
    </p:spTree>
    <p:extLst>
      <p:ext uri="{BB962C8B-B14F-4D97-AF65-F5344CB8AC3E}">
        <p14:creationId xmlns:p14="http://schemas.microsoft.com/office/powerpoint/2010/main" val="316734580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cs typeface="Calibri"/>
              </a:rPr>
              <a:t>Source: </a:t>
            </a:r>
            <a:r>
              <a:rPr lang="en-CA">
                <a:hlinkClick r:id="rId3"/>
              </a:rPr>
              <a:t>https://stevewyborney.com/2017/03/the-fraction-splat-series/</a:t>
            </a:r>
            <a:endParaRPr lang="en-CA">
              <a:cs typeface="Calibri"/>
            </a:endParaRPr>
          </a:p>
          <a:p>
            <a:r>
              <a:rPr lang="en-CA">
                <a:cs typeface="Calibri"/>
              </a:rPr>
              <a:t>Students should state the amount that is visible (1 ¾)</a:t>
            </a:r>
          </a:p>
        </p:txBody>
      </p:sp>
    </p:spTree>
    <p:extLst>
      <p:ext uri="{BB962C8B-B14F-4D97-AF65-F5344CB8AC3E}">
        <p14:creationId xmlns:p14="http://schemas.microsoft.com/office/powerpoint/2010/main" val="3928222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cs typeface="Calibri"/>
              </a:rPr>
              <a:t>Students will listen to the story which explains the concept of half. </a:t>
            </a:r>
            <a:r>
              <a:rPr lang="en-CA"/>
              <a:t>Tell students that in the next few lessons they will be learning about fractions, but before they begin you need to find out what they already know about fractions.</a:t>
            </a:r>
            <a:endParaRPr lang="en-CA">
              <a:cs typeface="Calibri"/>
            </a:endParaRPr>
          </a:p>
          <a:p>
            <a:endParaRPr lang="en-CA"/>
          </a:p>
          <a:p>
            <a:r>
              <a:rPr lang="en-CA">
                <a:cs typeface="Calibri" panose="020F0502020204030204"/>
              </a:rPr>
              <a:t>Image Source: Amazon.ca</a:t>
            </a:r>
            <a:endParaRPr lang="en-CA"/>
          </a:p>
          <a:p>
            <a:r>
              <a:rPr lang="en-CA"/>
              <a:t>Story source: </a:t>
            </a:r>
            <a:r>
              <a:rPr lang="en-CA">
                <a:hlinkClick r:id="rId3"/>
              </a:rPr>
              <a:t>https://www.youtube.com/watch?v=GbWFfWwyB5s</a:t>
            </a:r>
            <a:endParaRPr lang="en-CA">
              <a:cs typeface="Calibri"/>
            </a:endParaRPr>
          </a:p>
          <a:p>
            <a:endParaRPr lang="en-CA">
              <a:cs typeface="Calibri"/>
            </a:endParaRPr>
          </a:p>
          <a:p>
            <a:endParaRPr lang="en-CA">
              <a:cs typeface="Calibri"/>
            </a:endParaRPr>
          </a:p>
          <a:p>
            <a:r>
              <a:rPr lang="en-CA">
                <a:cs typeface="Calibri"/>
              </a:rPr>
              <a:t>Again, teachers may want to have students listen to this story ahead of time, allowing this to be the second time they hear the story. </a:t>
            </a:r>
          </a:p>
          <a:p>
            <a:r>
              <a:rPr lang="en-CA"/>
              <a:t>Tell students that in the next few lessons they will be learning about fractions, but before they begin you need to find out what they already know about fractions.</a:t>
            </a:r>
          </a:p>
          <a:p>
            <a:endParaRPr lang="en-CA">
              <a:cs typeface="Calibri"/>
            </a:endParaRPr>
          </a:p>
          <a:p>
            <a:r>
              <a:rPr lang="en-CA"/>
              <a:t>Observe students’ responses to determine whether they can do the following: </a:t>
            </a:r>
          </a:p>
          <a:p>
            <a:r>
              <a:rPr lang="en-CA"/>
              <a:t>recognize that a whole can be a region or a collection of objects </a:t>
            </a:r>
          </a:p>
          <a:p>
            <a:r>
              <a:rPr lang="en-CA"/>
              <a:t>recognize that the parts of a whole must be equivalent </a:t>
            </a:r>
          </a:p>
          <a:p>
            <a:r>
              <a:rPr lang="en-CA"/>
              <a:t>give appropriate examples and non-examples of fractions </a:t>
            </a:r>
          </a:p>
          <a:p>
            <a:r>
              <a:rPr lang="en-CA"/>
              <a:t>write a symbol for a fraction  </a:t>
            </a:r>
          </a:p>
          <a:p>
            <a:r>
              <a:rPr lang="en-CA"/>
              <a:t>know the terms “denominator” and “numerator”</a:t>
            </a:r>
            <a:endParaRPr lang="en-CA">
              <a:cs typeface="Calibri"/>
            </a:endParaRPr>
          </a:p>
        </p:txBody>
      </p:sp>
    </p:spTree>
    <p:extLst>
      <p:ext uri="{BB962C8B-B14F-4D97-AF65-F5344CB8AC3E}">
        <p14:creationId xmlns:p14="http://schemas.microsoft.com/office/powerpoint/2010/main" val="1358146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Source: </a:t>
            </a:r>
            <a:r>
              <a:rPr lang="en-CA">
                <a:hlinkClick r:id="rId3"/>
              </a:rPr>
              <a:t>https://stevewyborney.com/2017/03/the-fraction-splat-series/</a:t>
            </a:r>
            <a:endParaRPr lang="en-CA"/>
          </a:p>
          <a:p>
            <a:r>
              <a:rPr lang="en-CA">
                <a:cs typeface="Calibri"/>
              </a:rPr>
              <a:t>Students should try and determine the total amount hiding under the splat based on what they see (1 ¾) and the total needed (4)</a:t>
            </a:r>
          </a:p>
          <a:p>
            <a:r>
              <a:rPr lang="en-CA">
                <a:cs typeface="Calibri"/>
              </a:rPr>
              <a:t>Have students explain their reasoning. </a:t>
            </a:r>
          </a:p>
          <a:p>
            <a:endParaRPr lang="en-CA">
              <a:cs typeface="Calibri"/>
            </a:endParaRPr>
          </a:p>
        </p:txBody>
      </p:sp>
    </p:spTree>
    <p:extLst>
      <p:ext uri="{BB962C8B-B14F-4D97-AF65-F5344CB8AC3E}">
        <p14:creationId xmlns:p14="http://schemas.microsoft.com/office/powerpoint/2010/main" val="276275023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Source: </a:t>
            </a:r>
            <a:r>
              <a:rPr lang="en-CA">
                <a:hlinkClick r:id="rId3"/>
              </a:rPr>
              <a:t>https://stevewyborney.com/2017/03/the-fraction-splat-series/</a:t>
            </a:r>
            <a:endParaRPr lang="en-US"/>
          </a:p>
        </p:txBody>
      </p:sp>
    </p:spTree>
    <p:extLst>
      <p:ext uri="{BB962C8B-B14F-4D97-AF65-F5344CB8AC3E}">
        <p14:creationId xmlns:p14="http://schemas.microsoft.com/office/powerpoint/2010/main" val="311953040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Source: </a:t>
            </a:r>
            <a:r>
              <a:rPr lang="en-CA">
                <a:hlinkClick r:id="rId3"/>
              </a:rPr>
              <a:t>https://stevewyborney.com/2017/03/the-fraction-splat-series/</a:t>
            </a:r>
            <a:endParaRPr lang="en-US"/>
          </a:p>
        </p:txBody>
      </p:sp>
    </p:spTree>
    <p:extLst>
      <p:ext uri="{BB962C8B-B14F-4D97-AF65-F5344CB8AC3E}">
        <p14:creationId xmlns:p14="http://schemas.microsoft.com/office/powerpoint/2010/main" val="240196085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cs typeface="Calibri"/>
            </a:endParaRPr>
          </a:p>
          <a:p>
            <a:endParaRPr lang="en-CA">
              <a:cs typeface="Calibri"/>
            </a:endParaRPr>
          </a:p>
        </p:txBody>
      </p:sp>
    </p:spTree>
    <p:extLst>
      <p:ext uri="{BB962C8B-B14F-4D97-AF65-F5344CB8AC3E}">
        <p14:creationId xmlns:p14="http://schemas.microsoft.com/office/powerpoint/2010/main" val="426557825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cs typeface="Calibri"/>
            </a:endParaRPr>
          </a:p>
          <a:p>
            <a:r>
              <a:rPr lang="en-CA">
                <a:cs typeface="Calibri"/>
              </a:rPr>
              <a:t>Adapted from Source: </a:t>
            </a:r>
            <a:r>
              <a:rPr lang="en-CA">
                <a:hlinkClick r:id="rId3"/>
              </a:rPr>
              <a:t>https://www.doe.virginia.gov/testing/solsearch/sol/math/4/mess_4-2ab_2.pdf</a:t>
            </a:r>
            <a:endParaRPr lang="en-CA">
              <a:cs typeface="Calibri"/>
            </a:endParaRPr>
          </a:p>
          <a:p>
            <a:endParaRPr lang="en-CA">
              <a:cs typeface="Calibri"/>
            </a:endParaRPr>
          </a:p>
          <a:p>
            <a:r>
              <a:rPr lang="en-CA">
                <a:cs typeface="Calibri"/>
              </a:rPr>
              <a:t>Students will make equivalent fractions based on the idea that the hexagon is one whole. </a:t>
            </a:r>
          </a:p>
        </p:txBody>
      </p:sp>
    </p:spTree>
    <p:extLst>
      <p:ext uri="{BB962C8B-B14F-4D97-AF65-F5344CB8AC3E}">
        <p14:creationId xmlns:p14="http://schemas.microsoft.com/office/powerpoint/2010/main" val="297361110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cs typeface="Calibri"/>
            </a:endParaRPr>
          </a:p>
          <a:p>
            <a:r>
              <a:rPr lang="en-CA">
                <a:cs typeface="Calibri"/>
              </a:rPr>
              <a:t>Adapted from Source: </a:t>
            </a:r>
            <a:r>
              <a:rPr lang="en-CA">
                <a:hlinkClick r:id="rId3"/>
              </a:rPr>
              <a:t>https://www.doe.virginia.gov/testing/solsearch/sol/math/4/mess_4-2ab_2.pdf</a:t>
            </a:r>
            <a:endParaRPr lang="en-CA">
              <a:cs typeface="Calibri"/>
            </a:endParaRPr>
          </a:p>
          <a:p>
            <a:endParaRPr lang="en-CA">
              <a:cs typeface="Calibri"/>
            </a:endParaRPr>
          </a:p>
          <a:p>
            <a:r>
              <a:rPr lang="en-CA">
                <a:cs typeface="Calibri"/>
              </a:rPr>
              <a:t>Students will make equivalent fractions based on the idea that the hexagon is one whole. </a:t>
            </a:r>
          </a:p>
          <a:p>
            <a:endParaRPr lang="en-CA">
              <a:cs typeface="Calibri"/>
            </a:endParaRPr>
          </a:p>
          <a:p>
            <a:r>
              <a:rPr lang="en-CA">
                <a:cs typeface="Calibri"/>
              </a:rPr>
              <a:t>Shapes: Power point shapes</a:t>
            </a:r>
          </a:p>
        </p:txBody>
      </p:sp>
    </p:spTree>
    <p:extLst>
      <p:ext uri="{BB962C8B-B14F-4D97-AF65-F5344CB8AC3E}">
        <p14:creationId xmlns:p14="http://schemas.microsoft.com/office/powerpoint/2010/main" val="21621854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cs typeface="Calibri"/>
            </a:endParaRPr>
          </a:p>
          <a:p>
            <a:r>
              <a:rPr lang="en-CA">
                <a:cs typeface="Calibri"/>
              </a:rPr>
              <a:t>Adapted from Source: </a:t>
            </a:r>
            <a:r>
              <a:rPr lang="en-CA">
                <a:hlinkClick r:id="rId3"/>
              </a:rPr>
              <a:t>https://www.doe.virginia.gov/testing/solsearch/sol/math/4/mess_4-2ab_2.pdf</a:t>
            </a:r>
            <a:endParaRPr lang="en-CA">
              <a:cs typeface="Calibri"/>
            </a:endParaRPr>
          </a:p>
          <a:p>
            <a:endParaRPr lang="en-CA">
              <a:cs typeface="Calibri"/>
            </a:endParaRPr>
          </a:p>
          <a:p>
            <a:r>
              <a:rPr lang="en-CA">
                <a:cs typeface="Calibri"/>
              </a:rPr>
              <a:t>Students will make equivalent fractions based on the idea that the hexagon is one whole. </a:t>
            </a:r>
          </a:p>
          <a:p>
            <a:endParaRPr lang="en-CA">
              <a:cs typeface="Calibri"/>
            </a:endParaRPr>
          </a:p>
          <a:p>
            <a:r>
              <a:rPr lang="en-CA">
                <a:cs typeface="Calibri"/>
              </a:rPr>
              <a:t>Shapes: Power point shapes</a:t>
            </a:r>
          </a:p>
        </p:txBody>
      </p:sp>
    </p:spTree>
    <p:extLst>
      <p:ext uri="{BB962C8B-B14F-4D97-AF65-F5344CB8AC3E}">
        <p14:creationId xmlns:p14="http://schemas.microsoft.com/office/powerpoint/2010/main" val="420440984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cs typeface="Calibri"/>
            </a:endParaRPr>
          </a:p>
          <a:p>
            <a:r>
              <a:rPr lang="en-CA">
                <a:cs typeface="Calibri"/>
              </a:rPr>
              <a:t>Adapted from Source: </a:t>
            </a:r>
            <a:r>
              <a:rPr lang="en-CA">
                <a:hlinkClick r:id="rId3"/>
              </a:rPr>
              <a:t>https://www.doe.virginia.gov/testing/solsearch/sol/math/4/mess_4-2ab_2.pdf</a:t>
            </a:r>
            <a:endParaRPr lang="en-CA">
              <a:cs typeface="Calibri"/>
            </a:endParaRPr>
          </a:p>
          <a:p>
            <a:endParaRPr lang="en-CA">
              <a:cs typeface="Calibri"/>
            </a:endParaRPr>
          </a:p>
          <a:p>
            <a:r>
              <a:rPr lang="en-CA">
                <a:cs typeface="Calibri"/>
              </a:rPr>
              <a:t>Students will make equivalent fractions based on the idea that the hexagon is one whole. </a:t>
            </a:r>
          </a:p>
          <a:p>
            <a:endParaRPr lang="en-CA">
              <a:cs typeface="Calibri"/>
            </a:endParaRPr>
          </a:p>
          <a:p>
            <a:r>
              <a:rPr lang="en-CA">
                <a:cs typeface="Calibri"/>
              </a:rPr>
              <a:t>Shapes: Power point shapes</a:t>
            </a:r>
          </a:p>
        </p:txBody>
      </p:sp>
    </p:spTree>
    <p:extLst>
      <p:ext uri="{BB962C8B-B14F-4D97-AF65-F5344CB8AC3E}">
        <p14:creationId xmlns:p14="http://schemas.microsoft.com/office/powerpoint/2010/main" val="309139514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58840387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Source: </a:t>
            </a:r>
            <a:r>
              <a:rPr lang="en-CA">
                <a:hlinkClick r:id="rId3"/>
              </a:rPr>
              <a:t>https://www.edugains.ca/newsite/DigitalPapers/FractionsLearningPathway/UnitFractions-F-ChangingWholes.html</a:t>
            </a:r>
            <a:endParaRPr lang="en-US">
              <a:cs typeface="Calibri" panose="020F0502020204030204"/>
            </a:endParaRPr>
          </a:p>
          <a:p>
            <a:pPr>
              <a:defRPr/>
            </a:pPr>
            <a:endParaRPr lang="en-CA">
              <a:cs typeface="Calibri"/>
            </a:endParaRPr>
          </a:p>
          <a:p>
            <a:pPr>
              <a:defRPr/>
            </a:pPr>
            <a:r>
              <a:rPr lang="en-CA">
                <a:cs typeface="Calibri"/>
              </a:rPr>
              <a:t>Shapes: power point shapes</a:t>
            </a:r>
          </a:p>
          <a:p>
            <a:pPr>
              <a:defRPr/>
            </a:pPr>
            <a:endParaRPr lang="en-CA">
              <a:cs typeface="Calibri"/>
            </a:endParaRPr>
          </a:p>
          <a:p>
            <a:pPr>
              <a:defRPr/>
            </a:pPr>
            <a:endParaRPr lang="en-CA">
              <a:cs typeface="Calibri"/>
            </a:endParaRPr>
          </a:p>
        </p:txBody>
      </p:sp>
    </p:spTree>
    <p:extLst>
      <p:ext uri="{BB962C8B-B14F-4D97-AF65-F5344CB8AC3E}">
        <p14:creationId xmlns:p14="http://schemas.microsoft.com/office/powerpoint/2010/main" val="371846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Image source: https://www.google.com/search?q=cat%20clip%20art&amp;tbm=isch&amp;tbs=il%3Acl#imgrc=d8bYkqimjSCL0M</a:t>
            </a:r>
            <a:endParaRPr lang="en-US"/>
          </a:p>
        </p:txBody>
      </p:sp>
    </p:spTree>
    <p:extLst>
      <p:ext uri="{BB962C8B-B14F-4D97-AF65-F5344CB8AC3E}">
        <p14:creationId xmlns:p14="http://schemas.microsoft.com/office/powerpoint/2010/main" val="367100592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Source: </a:t>
            </a:r>
            <a:r>
              <a:rPr lang="en-CA">
                <a:hlinkClick r:id="rId3"/>
              </a:rPr>
              <a:t>https://www.edugains.ca/newsite/DigitalPapers/FractionsLearningPathway/UnitFractions-F-ChangingWholes.html</a:t>
            </a:r>
            <a:endParaRPr lang="en-US">
              <a:cs typeface="Calibri" panose="020F0502020204030204"/>
            </a:endParaRPr>
          </a:p>
          <a:p>
            <a:pPr>
              <a:defRPr/>
            </a:pPr>
            <a:endParaRPr lang="en-CA">
              <a:cs typeface="Calibri"/>
            </a:endParaRPr>
          </a:p>
          <a:p>
            <a:pPr>
              <a:defRPr/>
            </a:pPr>
            <a:r>
              <a:rPr lang="en-CA">
                <a:cs typeface="Calibri"/>
              </a:rPr>
              <a:t>Shapes: </a:t>
            </a:r>
            <a:r>
              <a:rPr lang="en-CA" err="1">
                <a:cs typeface="Calibri"/>
              </a:rPr>
              <a:t>ower</a:t>
            </a:r>
            <a:r>
              <a:rPr lang="en-CA">
                <a:cs typeface="Calibri"/>
              </a:rPr>
              <a:t> point shapes</a:t>
            </a:r>
          </a:p>
          <a:p>
            <a:pPr>
              <a:defRPr/>
            </a:pPr>
            <a:endParaRPr lang="en-CA">
              <a:cs typeface="Calibri"/>
            </a:endParaRPr>
          </a:p>
          <a:p>
            <a:pPr>
              <a:defRPr/>
            </a:pPr>
            <a:endParaRPr lang="en-CA">
              <a:cs typeface="Calibri"/>
            </a:endParaRPr>
          </a:p>
        </p:txBody>
      </p:sp>
    </p:spTree>
    <p:extLst>
      <p:ext uri="{BB962C8B-B14F-4D97-AF65-F5344CB8AC3E}">
        <p14:creationId xmlns:p14="http://schemas.microsoft.com/office/powerpoint/2010/main" val="309380753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Source: </a:t>
            </a:r>
            <a:r>
              <a:rPr lang="en-CA">
                <a:hlinkClick r:id="rId3"/>
              </a:rPr>
              <a:t>https://www.edugains.ca/newsite/DigitalPapers/FractionsLearningPathway/UnitFractions-F-ChangingWholes.html</a:t>
            </a:r>
            <a:endParaRPr lang="en-US">
              <a:cs typeface="Calibri" panose="020F0502020204030204"/>
            </a:endParaRPr>
          </a:p>
          <a:p>
            <a:pPr>
              <a:defRPr/>
            </a:pPr>
            <a:endParaRPr lang="en-CA">
              <a:cs typeface="Calibri"/>
            </a:endParaRPr>
          </a:p>
          <a:p>
            <a:pPr>
              <a:defRPr/>
            </a:pPr>
            <a:r>
              <a:rPr lang="en-CA">
                <a:cs typeface="Calibri"/>
              </a:rPr>
              <a:t>Shapes: Power point shapes</a:t>
            </a:r>
          </a:p>
          <a:p>
            <a:pPr>
              <a:defRPr/>
            </a:pPr>
            <a:endParaRPr lang="en-CA">
              <a:cs typeface="Calibri"/>
            </a:endParaRPr>
          </a:p>
          <a:p>
            <a:pPr>
              <a:defRPr/>
            </a:pPr>
            <a:endParaRPr lang="en-CA">
              <a:cs typeface="Calibri"/>
            </a:endParaRPr>
          </a:p>
        </p:txBody>
      </p:sp>
    </p:spTree>
    <p:extLst>
      <p:ext uri="{BB962C8B-B14F-4D97-AF65-F5344CB8AC3E}">
        <p14:creationId xmlns:p14="http://schemas.microsoft.com/office/powerpoint/2010/main" val="365714771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cs typeface="Calibri"/>
            </a:endParaRPr>
          </a:p>
        </p:txBody>
      </p:sp>
    </p:spTree>
    <p:extLst>
      <p:ext uri="{BB962C8B-B14F-4D97-AF65-F5344CB8AC3E}">
        <p14:creationId xmlns:p14="http://schemas.microsoft.com/office/powerpoint/2010/main" val="122394382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CA">
              <a:cs typeface="Calibri"/>
            </a:endParaRPr>
          </a:p>
          <a:p>
            <a:pPr>
              <a:defRPr/>
            </a:pPr>
            <a:r>
              <a:rPr lang="en-CA">
                <a:cs typeface="Calibri"/>
              </a:rPr>
              <a:t>Image Source:</a:t>
            </a:r>
            <a:r>
              <a:rPr lang="en-CA">
                <a:hlinkClick r:id="rId3"/>
              </a:rPr>
              <a:t>https://www.google.com/url?sa=i&amp;url=https%3A%2F%2Fwodb.ca%2F&amp;psig=AOvVaw3zB4KmV2GxftxocXVTyL_1&amp;ust=1608045832583000&amp;source=images&amp;cd=vfe&amp;ved=0CAIQjRxqFwoTCPDp6Nbjze0CFQAAAAAdAAAAABAD</a:t>
            </a:r>
            <a:r>
              <a:rPr lang="en-CA"/>
              <a:t> (WODB)</a:t>
            </a:r>
            <a:endParaRPr lang="en-CA">
              <a:cs typeface="Calibri"/>
            </a:endParaRPr>
          </a:p>
          <a:p>
            <a:pPr>
              <a:defRPr/>
            </a:pPr>
            <a:endParaRPr lang="en-CA">
              <a:cs typeface="Calibri"/>
            </a:endParaRPr>
          </a:p>
          <a:p>
            <a:r>
              <a:rPr lang="en-CA"/>
              <a:t>Image Source: </a:t>
            </a:r>
            <a:r>
              <a:rPr lang="en-CA">
                <a:hlinkClick r:id="rId4"/>
              </a:rPr>
              <a:t>https://pixy.org/906437/</a:t>
            </a:r>
            <a:endParaRPr lang="en-US"/>
          </a:p>
          <a:p>
            <a:endParaRPr lang="en-CA">
              <a:cs typeface="Calibri"/>
            </a:endParaRPr>
          </a:p>
          <a:p>
            <a:r>
              <a:rPr lang="en-CA"/>
              <a:t>Source: </a:t>
            </a:r>
            <a:r>
              <a:rPr lang="en-CA">
                <a:hlinkClick r:id="rId5"/>
              </a:rPr>
              <a:t>https://solveme.edc.org/Mobiles.html</a:t>
            </a:r>
            <a:endParaRPr lang="en-US"/>
          </a:p>
          <a:p>
            <a:r>
              <a:rPr lang="en-CA"/>
              <a:t> </a:t>
            </a:r>
            <a:r>
              <a:rPr lang="en-CA">
                <a:hlinkClick r:id="rId6"/>
              </a:rPr>
              <a:t>https://openclipart.org/detail/172707/edit-icon-icono-editar</a:t>
            </a:r>
            <a:endParaRPr lang="en-CA"/>
          </a:p>
          <a:p>
            <a:r>
              <a:rPr lang="en-CA"/>
              <a:t> </a:t>
            </a:r>
            <a:r>
              <a:rPr lang="en-CA">
                <a:hlinkClick r:id="rId7"/>
              </a:rPr>
              <a:t>https://openclipart.org/detail/212116/screencast</a:t>
            </a:r>
            <a:endParaRPr lang="en-CA">
              <a:cs typeface="Calibri"/>
            </a:endParaRPr>
          </a:p>
          <a:p>
            <a:endParaRPr lang="en-CA">
              <a:cs typeface="Calibri"/>
            </a:endParaRPr>
          </a:p>
          <a:p>
            <a:endParaRPr lang="en-US">
              <a:cs typeface="Calibri"/>
            </a:endParaRPr>
          </a:p>
          <a:p>
            <a:endParaRPr lang="en-US">
              <a:cs typeface="Calibri"/>
            </a:endParaRPr>
          </a:p>
        </p:txBody>
      </p:sp>
    </p:spTree>
    <p:extLst>
      <p:ext uri="{BB962C8B-B14F-4D97-AF65-F5344CB8AC3E}">
        <p14:creationId xmlns:p14="http://schemas.microsoft.com/office/powerpoint/2010/main" val="385307979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Source: </a:t>
            </a:r>
            <a:r>
              <a:rPr lang="en-CA">
                <a:hlinkClick r:id="rId3"/>
              </a:rPr>
              <a:t>https://www.google.com/urlsa=i&amp;url=https%3A%2F%2Ftwitter.com%2Ftheericklee%2Fstatus%2F1175439101727780864&amp;psig=AOvVaw3zB4KmV2GxftxocXVTyL_1&amp;ust=1608045832583000&amp;source=images&amp;cd=vfe&amp;ved=0CAIQjRxqFwoTCPDp6Nbjze0CFQAAAAAdAAAAABAV</a:t>
            </a:r>
            <a:endParaRPr lang="en-CA">
              <a:cs typeface="Calibri"/>
            </a:endParaRPr>
          </a:p>
          <a:p>
            <a:endParaRPr lang="en-CA">
              <a:cs typeface="Calibri"/>
            </a:endParaRPr>
          </a:p>
          <a:p>
            <a:endParaRPr lang="en-CA"/>
          </a:p>
          <a:p>
            <a:endParaRPr lang="en-CA"/>
          </a:p>
          <a:p>
            <a:r>
              <a:rPr lang="en-CA"/>
              <a:t>Instructions to note:</a:t>
            </a:r>
            <a:endParaRPr lang="en-US"/>
          </a:p>
          <a:p>
            <a:r>
              <a:rPr lang="en-CA"/>
              <a:t>This is a slide where the teacher can scribe/record student notice and wonderings. (If students have viewed this ahead of time, they may have some responses ready. The teacher can then collect the responses ahead of time and complete the WDYN?WDYW? text.</a:t>
            </a:r>
            <a:endParaRPr lang="en-US"/>
          </a:p>
          <a:p>
            <a:endParaRPr lang="en-CA">
              <a:cs typeface="Calibri"/>
            </a:endParaRPr>
          </a:p>
          <a:p>
            <a:endParaRPr lang="en-CA"/>
          </a:p>
          <a:p>
            <a:endParaRPr lang="en-CA">
              <a:cs typeface="Calibri"/>
            </a:endParaRPr>
          </a:p>
        </p:txBody>
      </p:sp>
    </p:spTree>
    <p:extLst>
      <p:ext uri="{BB962C8B-B14F-4D97-AF65-F5344CB8AC3E}">
        <p14:creationId xmlns:p14="http://schemas.microsoft.com/office/powerpoint/2010/main" val="318478773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Source: </a:t>
            </a:r>
            <a:r>
              <a:rPr lang="en-CA">
                <a:hlinkClick r:id="rId3"/>
              </a:rPr>
              <a:t>https://www.google.com/urlsa=i&amp;url=https%3A%2F%2Ftwitter.com%2Ftheericklee%2Fstatus%2F1175439101727780864&amp;psig=AOvVaw3zB4KmV2GxftxocXVTyL_1&amp;ust=1608045832583000&amp;source=images&amp;cd=vfe&amp;ved=0CAIQjRxqFwoTCPDp6Nbjze0CFQAAAAAdAAAAABAV</a:t>
            </a:r>
            <a:endParaRPr lang="en-CA">
              <a:cs typeface="Calibri"/>
            </a:endParaRPr>
          </a:p>
          <a:p>
            <a:endParaRPr lang="en-CA">
              <a:cs typeface="Calibri"/>
            </a:endParaRPr>
          </a:p>
          <a:p>
            <a:r>
              <a:rPr lang="en-CA"/>
              <a:t>Instructions to note:</a:t>
            </a:r>
            <a:endParaRPr lang="en-US"/>
          </a:p>
          <a:p>
            <a:r>
              <a:rPr lang="en-CA"/>
              <a:t>This is a slide where the teacher can scribe/record student  suggestions. (If students have viewed this ahead of time, they may have some responses ready. The teacher can then collect the responses ahead of time and complete the WODB text.</a:t>
            </a:r>
            <a:endParaRPr lang="en-US"/>
          </a:p>
          <a:p>
            <a:endParaRPr lang="en-CA">
              <a:cs typeface="Calibri"/>
            </a:endParaRPr>
          </a:p>
          <a:p>
            <a:r>
              <a:rPr lang="en-CA"/>
              <a:t>What to look for :</a:t>
            </a:r>
          </a:p>
          <a:p>
            <a:r>
              <a:rPr lang="en-CA"/>
              <a:t>Can students</a:t>
            </a:r>
            <a:endParaRPr lang="en-US"/>
          </a:p>
          <a:p>
            <a:pPr marL="171450" indent="-171450">
              <a:buFont typeface="Arial"/>
              <a:buChar char="•"/>
            </a:pPr>
            <a:r>
              <a:rPr lang="en-CA"/>
              <a:t>determine if two fractions are equivalent using concrete materials </a:t>
            </a:r>
            <a:endParaRPr lang="en-CA">
              <a:cs typeface="Calibri" panose="020F0502020204030204"/>
            </a:endParaRPr>
          </a:p>
          <a:p>
            <a:pPr marL="171450" indent="-171450">
              <a:buFont typeface="Arial"/>
              <a:buChar char="•"/>
            </a:pPr>
            <a:r>
              <a:rPr lang="en-CA"/>
              <a:t>create a set of equivalent fractions and explain why they are equivalent </a:t>
            </a:r>
            <a:endParaRPr lang="en-CA">
              <a:cs typeface="Calibri" panose="020F0502020204030204"/>
            </a:endParaRPr>
          </a:p>
          <a:p>
            <a:pPr marL="171450" indent="-171450">
              <a:buFont typeface="Arial"/>
              <a:buChar char="•"/>
            </a:pPr>
            <a:r>
              <a:rPr lang="en-CA"/>
              <a:t>identify equivalent fractions for a fraction</a:t>
            </a:r>
            <a:endParaRPr lang="en-CA">
              <a:cs typeface="Calibri" panose="020F0502020204030204"/>
            </a:endParaRPr>
          </a:p>
          <a:p>
            <a:endParaRPr lang="en-CA"/>
          </a:p>
          <a:p>
            <a:endParaRPr lang="en-CA">
              <a:cs typeface="Calibri"/>
            </a:endParaRPr>
          </a:p>
          <a:p>
            <a:endParaRPr lang="en-CA">
              <a:cs typeface="Calibri"/>
            </a:endParaRPr>
          </a:p>
        </p:txBody>
      </p:sp>
    </p:spTree>
    <p:extLst>
      <p:ext uri="{BB962C8B-B14F-4D97-AF65-F5344CB8AC3E}">
        <p14:creationId xmlns:p14="http://schemas.microsoft.com/office/powerpoint/2010/main" val="426506699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cs typeface="Calibri"/>
            </a:endParaRPr>
          </a:p>
          <a:p>
            <a:endParaRPr lang="en-CA">
              <a:cs typeface="Calibri"/>
            </a:endParaRPr>
          </a:p>
        </p:txBody>
      </p:sp>
    </p:spTree>
    <p:extLst>
      <p:ext uri="{BB962C8B-B14F-4D97-AF65-F5344CB8AC3E}">
        <p14:creationId xmlns:p14="http://schemas.microsoft.com/office/powerpoint/2010/main" val="417703815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cs typeface="Calibri"/>
              </a:rPr>
              <a:t>Adapted from:</a:t>
            </a:r>
            <a:r>
              <a:rPr lang="en-CA"/>
              <a:t> </a:t>
            </a:r>
            <a:r>
              <a:rPr lang="en-CA">
                <a:hlinkClick r:id="rId3"/>
              </a:rPr>
              <a:t>https://www.cemc.uwaterloo.ca/resources/potw-strands/2018-19/English/POTWA-18-Combined3-4.pdf</a:t>
            </a:r>
            <a:endParaRPr lang="en-CA">
              <a:cs typeface="Calibri"/>
            </a:endParaRPr>
          </a:p>
          <a:p>
            <a:r>
              <a:rPr lang="en-CA"/>
              <a:t>What to watch for in this learning experience:</a:t>
            </a:r>
          </a:p>
          <a:p>
            <a:r>
              <a:rPr lang="en-CA"/>
              <a:t>Can the student</a:t>
            </a:r>
            <a:endParaRPr lang="en-US"/>
          </a:p>
          <a:p>
            <a:pPr marL="171450" indent="-171450">
              <a:buFont typeface="Arial"/>
              <a:buChar char="•"/>
            </a:pPr>
            <a:r>
              <a:rPr lang="en-CA"/>
              <a:t>Compare two fractions with unlike denominators by creating equivalent fractions</a:t>
            </a:r>
            <a:endParaRPr lang="en-CA">
              <a:cs typeface="Calibri" panose="020F0502020204030204"/>
            </a:endParaRPr>
          </a:p>
          <a:p>
            <a:pPr marL="171450" indent="-171450">
              <a:buFont typeface="Arial"/>
              <a:buChar char="•"/>
            </a:pPr>
            <a:r>
              <a:rPr lang="en-CA"/>
              <a:t>model and explain that equivalent fractions represent the same quantity </a:t>
            </a:r>
            <a:endParaRPr lang="en-CA">
              <a:cs typeface="Calibri" panose="020F0502020204030204"/>
            </a:endParaRPr>
          </a:p>
          <a:p>
            <a:pPr marL="171450" indent="-171450">
              <a:buFont typeface="Arial"/>
              <a:buChar char="•"/>
            </a:pPr>
            <a:r>
              <a:rPr lang="en-CA"/>
              <a:t>distinguish between equivalent and non-equivalent fractions </a:t>
            </a:r>
            <a:endParaRPr lang="en-US">
              <a:cs typeface="Calibri" panose="020F0502020204030204"/>
            </a:endParaRPr>
          </a:p>
          <a:p>
            <a:pPr marL="171450" indent="-171450">
              <a:buFont typeface="Arial"/>
              <a:buChar char="•"/>
            </a:pPr>
            <a:r>
              <a:rPr lang="en-CA"/>
              <a:t>identify equivalent fractions for a fraction </a:t>
            </a:r>
            <a:endParaRPr lang="en-CA">
              <a:cs typeface="Calibri" panose="020F0502020204030204"/>
            </a:endParaRPr>
          </a:p>
          <a:p>
            <a:pPr marL="171450" indent="-171450">
              <a:buFont typeface="Arial"/>
              <a:buChar char="•"/>
            </a:pPr>
            <a:r>
              <a:rPr lang="en-CA"/>
              <a:t> determine if two fractions are equivalent using concrete materials or pictorial representations</a:t>
            </a:r>
            <a:endParaRPr lang="en-CA">
              <a:cs typeface="Calibri" panose="020F0502020204030204"/>
            </a:endParaRPr>
          </a:p>
          <a:p>
            <a:pPr marL="171450" indent="-171450">
              <a:buFont typeface="Arial"/>
              <a:buChar char="•"/>
            </a:pPr>
            <a:r>
              <a:rPr lang="en-CA"/>
              <a:t>represent fractions pictorially </a:t>
            </a:r>
            <a:endParaRPr lang="en-CA">
              <a:cs typeface="Calibri" panose="020F0502020204030204"/>
            </a:endParaRPr>
          </a:p>
          <a:p>
            <a:pPr marL="171450" indent="-171450">
              <a:buFont typeface="Arial"/>
              <a:buChar char="•"/>
            </a:pPr>
            <a:r>
              <a:rPr lang="en-CA"/>
              <a:t>compare two fractions with unlike denominators by creating equivalent fractions </a:t>
            </a:r>
            <a:endParaRPr lang="en-CA">
              <a:cs typeface="Calibri" panose="020F0502020204030204"/>
            </a:endParaRPr>
          </a:p>
          <a:p>
            <a:pPr marL="171450" indent="-171450">
              <a:buFont typeface="Arial"/>
              <a:buChar char="•"/>
            </a:pPr>
            <a:r>
              <a:rPr lang="en-CA"/>
              <a:t>describe and show how they found equivalent fractions</a:t>
            </a:r>
            <a:endParaRPr lang="en-CA">
              <a:cs typeface="Calibri"/>
            </a:endParaRPr>
          </a:p>
        </p:txBody>
      </p:sp>
    </p:spTree>
    <p:extLst>
      <p:ext uri="{BB962C8B-B14F-4D97-AF65-F5344CB8AC3E}">
        <p14:creationId xmlns:p14="http://schemas.microsoft.com/office/powerpoint/2010/main" val="52115270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Slide for Part II, the main focus of the work for this part of the activity. Copy and paste as many as you need for your purpose.</a:t>
            </a:r>
          </a:p>
          <a:p>
            <a:endParaRPr lang="en-CA">
              <a:cs typeface="Calibri"/>
            </a:endParaRPr>
          </a:p>
        </p:txBody>
      </p:sp>
    </p:spTree>
    <p:extLst>
      <p:ext uri="{BB962C8B-B14F-4D97-AF65-F5344CB8AC3E}">
        <p14:creationId xmlns:p14="http://schemas.microsoft.com/office/powerpoint/2010/main" val="357391034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Slide for Part II, the main focus of the work for this part of the activity. Copy and paste as many as you need for your purpose.</a:t>
            </a:r>
          </a:p>
          <a:p>
            <a:endParaRPr lang="en-CA">
              <a:cs typeface="Calibri"/>
            </a:endParaRPr>
          </a:p>
        </p:txBody>
      </p:sp>
    </p:spTree>
    <p:extLst>
      <p:ext uri="{BB962C8B-B14F-4D97-AF65-F5344CB8AC3E}">
        <p14:creationId xmlns:p14="http://schemas.microsoft.com/office/powerpoint/2010/main" val="1557496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cs typeface="Calibri"/>
              </a:rPr>
              <a:t>Can the student write down appropriate numbers and find half of those numbers </a:t>
            </a:r>
            <a:r>
              <a:rPr lang="en-CA" err="1">
                <a:cs typeface="Calibri"/>
              </a:rPr>
              <a:t>e.g</a:t>
            </a:r>
            <a:r>
              <a:rPr lang="en-CA">
                <a:cs typeface="Calibri"/>
              </a:rPr>
              <a:t> 8 slices of pizza, half is 4 each or 4/8 is the same as half</a:t>
            </a:r>
          </a:p>
        </p:txBody>
      </p:sp>
    </p:spTree>
    <p:extLst>
      <p:ext uri="{BB962C8B-B14F-4D97-AF65-F5344CB8AC3E}">
        <p14:creationId xmlns:p14="http://schemas.microsoft.com/office/powerpoint/2010/main" val="257775001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Slide for Part II, the main focus of the work for this part of the activity. Copy and paste as many as you need for your purpose.</a:t>
            </a:r>
          </a:p>
          <a:p>
            <a:endParaRPr lang="en-CA">
              <a:cs typeface="Calibri"/>
            </a:endParaRPr>
          </a:p>
        </p:txBody>
      </p:sp>
    </p:spTree>
    <p:extLst>
      <p:ext uri="{BB962C8B-B14F-4D97-AF65-F5344CB8AC3E}">
        <p14:creationId xmlns:p14="http://schemas.microsoft.com/office/powerpoint/2010/main" val="52538716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Slide for Part II, the main focus of the work for this part of the activity. Copy and paste as many as you need for your purpose.</a:t>
            </a:r>
          </a:p>
          <a:p>
            <a:r>
              <a:rPr lang="en-CA"/>
              <a:t>Observe students’ responses to determine whether they can do the following:  represent fractions pictorially  compare two fractions with unlike denominators by creating equivalent fractions  describe and show how they found equivalent fractions</a:t>
            </a:r>
          </a:p>
        </p:txBody>
      </p:sp>
    </p:spTree>
    <p:extLst>
      <p:ext uri="{BB962C8B-B14F-4D97-AF65-F5344CB8AC3E}">
        <p14:creationId xmlns:p14="http://schemas.microsoft.com/office/powerpoint/2010/main" val="104337341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Slide for Part III, this is where instructions for reflection, journal prompts, a consolidation question…go. Again, copy and paste as needed for your purpose.</a:t>
            </a:r>
          </a:p>
          <a:p>
            <a:pPr>
              <a:defRPr/>
            </a:pPr>
            <a:r>
              <a:rPr lang="en-CA">
                <a:cs typeface="Calibri"/>
              </a:rPr>
              <a:t>From:Manitoba</a:t>
            </a:r>
            <a:r>
              <a:rPr lang="en-CA"/>
              <a:t> Education Grade 5 Support Document p.114</a:t>
            </a:r>
          </a:p>
          <a:p>
            <a:pPr>
              <a:defRPr/>
            </a:pPr>
            <a:endParaRPr lang="en-CA"/>
          </a:p>
          <a:p>
            <a:pPr>
              <a:defRPr/>
            </a:pPr>
            <a:r>
              <a:rPr lang="en-CA"/>
              <a:t>Observe students’ responses to determine whether they can do the following: </a:t>
            </a:r>
          </a:p>
          <a:p>
            <a:pPr marL="171450" indent="-171450">
              <a:buFont typeface="Arial"/>
              <a:buChar char="•"/>
              <a:defRPr/>
            </a:pPr>
            <a:r>
              <a:rPr lang="en-CA"/>
              <a:t>determine if two fractions are equivalent </a:t>
            </a:r>
            <a:endParaRPr lang="en-CA">
              <a:cs typeface="Calibri" panose="020F0502020204030204"/>
            </a:endParaRPr>
          </a:p>
          <a:p>
            <a:pPr marL="171450" indent="-171450">
              <a:buFont typeface="Arial"/>
              <a:buChar char="•"/>
              <a:defRPr/>
            </a:pPr>
            <a:r>
              <a:rPr lang="en-CA"/>
              <a:t>explain how they know or demonstrate using pictorial representations that (If pictorial representations are used, make sure their diagrams match their explanations.)</a:t>
            </a:r>
            <a:endParaRPr lang="en-CA">
              <a:cs typeface="Calibri"/>
            </a:endParaRPr>
          </a:p>
        </p:txBody>
      </p:sp>
    </p:spTree>
    <p:extLst>
      <p:ext uri="{BB962C8B-B14F-4D97-AF65-F5344CB8AC3E}">
        <p14:creationId xmlns:p14="http://schemas.microsoft.com/office/powerpoint/2010/main" val="62002980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This could be an asynchronous activity. If See Saw or Google Classroom are digital platforms,  copy this slide into that platform.</a:t>
            </a:r>
            <a:endParaRPr lang="en-US"/>
          </a:p>
          <a:p>
            <a:pPr>
              <a:defRPr/>
            </a:pPr>
            <a:endParaRPr lang="en-CA"/>
          </a:p>
          <a:p>
            <a:pPr>
              <a:defRPr/>
            </a:pPr>
            <a:r>
              <a:rPr lang="en-CA"/>
              <a:t>These could be assigned to students as asynchronous work, to be submitted for teacher feedback.</a:t>
            </a:r>
            <a:endParaRPr lang="en-CA">
              <a:cs typeface="Calibri"/>
            </a:endParaRPr>
          </a:p>
          <a:p>
            <a:pPr>
              <a:defRPr/>
            </a:pPr>
            <a:r>
              <a:rPr lang="en-CA"/>
              <a:t>What to watch for:</a:t>
            </a:r>
            <a:endParaRPr lang="en-CA">
              <a:cs typeface="Calibri"/>
            </a:endParaRPr>
          </a:p>
          <a:p>
            <a:pPr>
              <a:defRPr/>
            </a:pPr>
            <a:r>
              <a:rPr lang="en-CA"/>
              <a:t>Can the student</a:t>
            </a:r>
            <a:endParaRPr lang="en-US"/>
          </a:p>
          <a:p>
            <a:pPr marL="171450" indent="-171450">
              <a:buFont typeface="Arial,Sans-Serif"/>
              <a:buChar char="•"/>
              <a:defRPr/>
            </a:pPr>
            <a:r>
              <a:rPr lang="en-CA"/>
              <a:t>position a set of fractions with like and unlike denominators on a number line (vertical or horizontal), and explain strategies used to determine the order.</a:t>
            </a:r>
          </a:p>
          <a:p>
            <a:pPr marL="171450" indent="-171450">
              <a:buFont typeface="Arial,Sans-Serif"/>
              <a:buChar char="•"/>
              <a:defRPr/>
            </a:pPr>
            <a:r>
              <a:rPr lang="en-CA"/>
              <a:t>use an appropriate (mathematically correct) strategy for comparing fractions with unlike denominators </a:t>
            </a:r>
          </a:p>
          <a:p>
            <a:pPr marL="171450" indent="-171450">
              <a:buFont typeface="Arial,Sans-Serif"/>
              <a:buChar char="•"/>
              <a:defRPr/>
            </a:pPr>
            <a:r>
              <a:rPr lang="en-CA"/>
              <a:t> position a set of fractions with like and unlike denominators on a number line </a:t>
            </a:r>
          </a:p>
          <a:p>
            <a:pPr marL="171450" indent="-171450">
              <a:buFont typeface="Arial,Sans-Serif"/>
              <a:buChar char="•"/>
              <a:defRPr/>
            </a:pPr>
            <a:r>
              <a:rPr lang="en-CA"/>
              <a:t>explain the strategies that they used to position the fractions</a:t>
            </a:r>
            <a:endParaRPr lang="en-CA">
              <a:cs typeface="Calibri"/>
            </a:endParaRPr>
          </a:p>
        </p:txBody>
      </p:sp>
    </p:spTree>
    <p:extLst>
      <p:ext uri="{BB962C8B-B14F-4D97-AF65-F5344CB8AC3E}">
        <p14:creationId xmlns:p14="http://schemas.microsoft.com/office/powerpoint/2010/main" val="5262211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This could be an asynchronous activity. If See Saw or Google Classroom are digital platforms,  copy this slide into that platform.</a:t>
            </a:r>
            <a:endParaRPr lang="en-US"/>
          </a:p>
          <a:p>
            <a:pPr>
              <a:defRPr/>
            </a:pPr>
            <a:endParaRPr lang="en-CA"/>
          </a:p>
          <a:p>
            <a:pPr>
              <a:defRPr/>
            </a:pPr>
            <a:r>
              <a:rPr lang="en-CA"/>
              <a:t>These could be assigned to students as asynchronous work, to be submitted for teacher feedback.</a:t>
            </a:r>
            <a:endParaRPr lang="en-CA">
              <a:cs typeface="Calibri"/>
            </a:endParaRPr>
          </a:p>
          <a:p>
            <a:pPr>
              <a:defRPr/>
            </a:pPr>
            <a:r>
              <a:rPr lang="en-CA"/>
              <a:t>What to watch for:</a:t>
            </a:r>
            <a:endParaRPr lang="en-CA">
              <a:cs typeface="Calibri"/>
            </a:endParaRPr>
          </a:p>
          <a:p>
            <a:pPr>
              <a:defRPr/>
            </a:pPr>
            <a:r>
              <a:rPr lang="en-CA"/>
              <a:t>Can the student</a:t>
            </a:r>
            <a:endParaRPr lang="en-US"/>
          </a:p>
          <a:p>
            <a:pPr marL="171450" indent="-171450">
              <a:buFont typeface="Arial,Sans-Serif"/>
              <a:buChar char="•"/>
              <a:defRPr/>
            </a:pPr>
            <a:endParaRPr lang="en-CA">
              <a:cs typeface="Calibri"/>
            </a:endParaRPr>
          </a:p>
        </p:txBody>
      </p:sp>
    </p:spTree>
    <p:extLst>
      <p:ext uri="{BB962C8B-B14F-4D97-AF65-F5344CB8AC3E}">
        <p14:creationId xmlns:p14="http://schemas.microsoft.com/office/powerpoint/2010/main" val="314370322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This could be an asynchronous activity. If See Saw or Google Classroom are digital platforms,  copy this slide into that platform.</a:t>
            </a:r>
            <a:endParaRPr lang="en-US"/>
          </a:p>
          <a:p>
            <a:pPr>
              <a:defRPr/>
            </a:pPr>
            <a:endParaRPr lang="en-CA"/>
          </a:p>
          <a:p>
            <a:pPr>
              <a:defRPr/>
            </a:pPr>
            <a:r>
              <a:rPr lang="en-CA"/>
              <a:t>These could be assigned to students as asynchronous work, to be submitted for teacher feedback.</a:t>
            </a:r>
            <a:endParaRPr lang="en-CA">
              <a:cs typeface="Calibri"/>
            </a:endParaRPr>
          </a:p>
          <a:p>
            <a:pPr>
              <a:defRPr/>
            </a:pPr>
            <a:r>
              <a:rPr lang="en-CA"/>
              <a:t>What to watch for:</a:t>
            </a:r>
            <a:endParaRPr lang="en-CA">
              <a:cs typeface="Calibri"/>
            </a:endParaRPr>
          </a:p>
          <a:p>
            <a:pPr>
              <a:defRPr/>
            </a:pPr>
            <a:r>
              <a:rPr lang="en-CA"/>
              <a:t>Can the student</a:t>
            </a:r>
            <a:endParaRPr lang="en-US"/>
          </a:p>
          <a:p>
            <a:pPr marL="171450" indent="-171450">
              <a:buFont typeface="Arial,Sans-Serif"/>
              <a:buChar char="•"/>
              <a:defRPr/>
            </a:pPr>
            <a:endParaRPr lang="en-CA">
              <a:cs typeface="Calibri"/>
            </a:endParaRPr>
          </a:p>
        </p:txBody>
      </p:sp>
    </p:spTree>
    <p:extLst>
      <p:ext uri="{BB962C8B-B14F-4D97-AF65-F5344CB8AC3E}">
        <p14:creationId xmlns:p14="http://schemas.microsoft.com/office/powerpoint/2010/main" val="269023462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cs typeface="Calibri"/>
              </a:rPr>
              <a:t>This would be an opportunity to compare student solutions to look at similarities, differences, and make connections between them </a:t>
            </a:r>
          </a:p>
        </p:txBody>
      </p:sp>
    </p:spTree>
    <p:extLst>
      <p:ext uri="{BB962C8B-B14F-4D97-AF65-F5344CB8AC3E}">
        <p14:creationId xmlns:p14="http://schemas.microsoft.com/office/powerpoint/2010/main" val="25070994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This could be an asynchronous activity. If See Saw or Google Classroom are digital platforms,  copy this slide into that platform.</a:t>
            </a:r>
            <a:endParaRPr lang="en-US"/>
          </a:p>
          <a:p>
            <a:pPr>
              <a:defRPr/>
            </a:pPr>
            <a:endParaRPr lang="en-CA"/>
          </a:p>
          <a:p>
            <a:pPr>
              <a:defRPr/>
            </a:pPr>
            <a:r>
              <a:rPr lang="en-CA"/>
              <a:t>These could be assigned to students as asynchronous work, to be submitted for teacher feedback.</a:t>
            </a:r>
            <a:endParaRPr lang="en-CA">
              <a:cs typeface="Calibri"/>
            </a:endParaRPr>
          </a:p>
          <a:p>
            <a:pPr>
              <a:defRPr/>
            </a:pPr>
            <a:r>
              <a:rPr lang="en-CA"/>
              <a:t>What to watch for:</a:t>
            </a:r>
            <a:endParaRPr lang="en-CA">
              <a:cs typeface="Calibri"/>
            </a:endParaRPr>
          </a:p>
          <a:p>
            <a:pPr>
              <a:defRPr/>
            </a:pPr>
            <a:r>
              <a:rPr lang="en-CA"/>
              <a:t>Can the student</a:t>
            </a:r>
            <a:endParaRPr lang="en-US"/>
          </a:p>
          <a:p>
            <a:pPr marL="171450" indent="-171450">
              <a:buFont typeface="Arial,Sans-Serif"/>
              <a:buChar char="•"/>
              <a:defRPr/>
            </a:pPr>
            <a:endParaRPr lang="en-CA">
              <a:cs typeface="Calibri"/>
            </a:endParaRPr>
          </a:p>
        </p:txBody>
      </p:sp>
    </p:spTree>
    <p:extLst>
      <p:ext uri="{BB962C8B-B14F-4D97-AF65-F5344CB8AC3E}">
        <p14:creationId xmlns:p14="http://schemas.microsoft.com/office/powerpoint/2010/main" val="373293313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This could be an asynchronous activity. If See Saw or Google Classroom are digital platforms,  copy this slide into that platform.</a:t>
            </a:r>
            <a:endParaRPr lang="en-US"/>
          </a:p>
          <a:p>
            <a:pPr>
              <a:defRPr/>
            </a:pPr>
            <a:endParaRPr lang="en-CA"/>
          </a:p>
          <a:p>
            <a:pPr>
              <a:defRPr/>
            </a:pPr>
            <a:r>
              <a:rPr lang="en-CA"/>
              <a:t>These could be assigned to students as asynchronous work, to be submitted for teacher feedback.</a:t>
            </a:r>
            <a:endParaRPr lang="en-CA">
              <a:cs typeface="Calibri"/>
            </a:endParaRPr>
          </a:p>
          <a:p>
            <a:pPr>
              <a:defRPr/>
            </a:pPr>
            <a:r>
              <a:rPr lang="en-CA"/>
              <a:t>What to watch for:</a:t>
            </a:r>
            <a:endParaRPr lang="en-CA">
              <a:cs typeface="Calibri"/>
            </a:endParaRPr>
          </a:p>
          <a:p>
            <a:pPr>
              <a:defRPr/>
            </a:pPr>
            <a:r>
              <a:rPr lang="en-CA"/>
              <a:t>Can the student</a:t>
            </a:r>
            <a:endParaRPr lang="en-US"/>
          </a:p>
          <a:p>
            <a:pPr marL="171450" indent="-171450">
              <a:buFont typeface="Arial,Sans-Serif"/>
              <a:buChar char="•"/>
              <a:defRPr/>
            </a:pPr>
            <a:endParaRPr lang="en-CA">
              <a:cs typeface="Calibri"/>
            </a:endParaRPr>
          </a:p>
        </p:txBody>
      </p:sp>
    </p:spTree>
    <p:extLst>
      <p:ext uri="{BB962C8B-B14F-4D97-AF65-F5344CB8AC3E}">
        <p14:creationId xmlns:p14="http://schemas.microsoft.com/office/powerpoint/2010/main" val="172610950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cs typeface="Calibri"/>
              </a:rPr>
              <a:t>This would be an opportunity to compare student solutions to look at similarities, differences, and make connections between them </a:t>
            </a:r>
          </a:p>
        </p:txBody>
      </p:sp>
    </p:spTree>
    <p:extLst>
      <p:ext uri="{BB962C8B-B14F-4D97-AF65-F5344CB8AC3E}">
        <p14:creationId xmlns:p14="http://schemas.microsoft.com/office/powerpoint/2010/main" val="54983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cs typeface="Calibri"/>
            </a:endParaRPr>
          </a:p>
        </p:txBody>
      </p:sp>
    </p:spTree>
    <p:extLst>
      <p:ext uri="{BB962C8B-B14F-4D97-AF65-F5344CB8AC3E}">
        <p14:creationId xmlns:p14="http://schemas.microsoft.com/office/powerpoint/2010/main" val="387106941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Create Assessment rubrics to go here</a:t>
            </a:r>
          </a:p>
        </p:txBody>
      </p:sp>
      <p:sp>
        <p:nvSpPr>
          <p:cNvPr id="4" name="Slide Number Placeholder 3"/>
          <p:cNvSpPr>
            <a:spLocks noGrp="1"/>
          </p:cNvSpPr>
          <p:nvPr>
            <p:ph type="sldNum" sz="quarter" idx="5"/>
          </p:nvPr>
        </p:nvSpPr>
        <p:spPr/>
        <p:txBody>
          <a:bodyPr/>
          <a:lstStyle/>
          <a:p>
            <a:fld id="{D00F4C1E-0650-3D47-B8B9-F7906B5CA43F}" type="slidenum">
              <a:rPr lang="en-US" smtClean="0"/>
              <a:t>141</a:t>
            </a:fld>
            <a:endParaRPr lang="en-US"/>
          </a:p>
        </p:txBody>
      </p:sp>
    </p:spTree>
    <p:extLst>
      <p:ext uri="{BB962C8B-B14F-4D97-AF65-F5344CB8AC3E}">
        <p14:creationId xmlns:p14="http://schemas.microsoft.com/office/powerpoint/2010/main" val="328826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cs typeface="Calibri" panose="020F0502020204030204"/>
              </a:rPr>
              <a:t>Do students see that the starting number has to be an even number (if they are working with whole numbers) </a:t>
            </a:r>
          </a:p>
          <a:p>
            <a:pPr>
              <a:defRPr/>
            </a:pPr>
            <a:r>
              <a:rPr lang="en-CA">
                <a:cs typeface="Calibri" panose="020F0502020204030204"/>
              </a:rPr>
              <a:t>This could be an asynchronous activity</a:t>
            </a:r>
          </a:p>
        </p:txBody>
      </p:sp>
    </p:spTree>
    <p:extLst>
      <p:ext uri="{BB962C8B-B14F-4D97-AF65-F5344CB8AC3E}">
        <p14:creationId xmlns:p14="http://schemas.microsoft.com/office/powerpoint/2010/main" val="874424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endParaRPr lang="en-CA">
              <a:cs typeface="Calibri"/>
            </a:endParaRPr>
          </a:p>
        </p:txBody>
      </p:sp>
    </p:spTree>
    <p:extLst>
      <p:ext uri="{BB962C8B-B14F-4D97-AF65-F5344CB8AC3E}">
        <p14:creationId xmlns:p14="http://schemas.microsoft.com/office/powerpoint/2010/main" val="4037062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Images source: </a:t>
            </a:r>
            <a:endParaRPr lang="en-CA">
              <a:cs typeface="Calibri" panose="020F0502020204030204"/>
            </a:endParaRPr>
          </a:p>
          <a:p>
            <a:r>
              <a:rPr lang="en-CA"/>
              <a:t> </a:t>
            </a:r>
            <a:r>
              <a:rPr lang="en-CA">
                <a:hlinkClick r:id="rId3"/>
              </a:rPr>
              <a:t>https://openclipart.org/detail/172707/edit-icon-icono-editar</a:t>
            </a:r>
            <a:r>
              <a:rPr lang="en-CA"/>
              <a:t> (pencil)</a:t>
            </a:r>
            <a:endParaRPr lang="en-CA">
              <a:cs typeface="Calibri"/>
            </a:endParaRPr>
          </a:p>
          <a:p>
            <a:r>
              <a:rPr lang="en-CA">
                <a:hlinkClick r:id="rId4"/>
              </a:rPr>
              <a:t>https://openclipart.org/detail/212116/screencast</a:t>
            </a:r>
            <a:r>
              <a:rPr lang="en-CA"/>
              <a:t> (record)</a:t>
            </a:r>
            <a:endParaRPr lang="en-CA">
              <a:cs typeface="Calibri"/>
            </a:endParaRPr>
          </a:p>
          <a:p>
            <a:r>
              <a:rPr lang="en-CA">
                <a:hlinkClick r:id="rId5"/>
              </a:rPr>
              <a:t>https://pixabay.com/illustrations/question-mark-question-response-1019820/</a:t>
            </a:r>
            <a:r>
              <a:rPr lang="en-CA"/>
              <a:t> (question mark)</a:t>
            </a:r>
            <a:endParaRPr lang="en-CA">
              <a:cs typeface="Calibri"/>
            </a:endParaRPr>
          </a:p>
          <a:p>
            <a:r>
              <a:rPr lang="en-CA">
                <a:hlinkClick r:id="rId6"/>
              </a:rPr>
              <a:t>https://pixabay.com/illustrations/camera-clipart-icon-design-photo-2771610/</a:t>
            </a:r>
            <a:r>
              <a:rPr lang="en-CA"/>
              <a:t> (camera)</a:t>
            </a:r>
            <a:endParaRPr lang="en-CA">
              <a:cs typeface="Calibri"/>
            </a:endParaRPr>
          </a:p>
          <a:p>
            <a:endParaRPr lang="en-CA"/>
          </a:p>
          <a:p>
            <a:endParaRPr lang="en-CA">
              <a:cs typeface="Calibri"/>
            </a:endParaRPr>
          </a:p>
        </p:txBody>
      </p:sp>
    </p:spTree>
    <p:extLst>
      <p:ext uri="{BB962C8B-B14F-4D97-AF65-F5344CB8AC3E}">
        <p14:creationId xmlns:p14="http://schemas.microsoft.com/office/powerpoint/2010/main" val="1172348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Slide for Part I, the activating activity…</a:t>
            </a:r>
          </a:p>
          <a:p>
            <a:r>
              <a:rPr lang="en-CA">
                <a:cs typeface="Calibri"/>
              </a:rPr>
              <a:t>Source: </a:t>
            </a:r>
            <a:r>
              <a:rPr lang="en-CA">
                <a:hlinkClick r:id="rId3"/>
              </a:rPr>
              <a:t>http://ntimages.weebly.com/photos.html</a:t>
            </a:r>
            <a:endParaRPr lang="en-CA">
              <a:cs typeface="Calibri"/>
              <a:hlinkClick r:id="rId3"/>
            </a:endParaRPr>
          </a:p>
          <a:p>
            <a:endParaRPr lang="en-CA">
              <a:cs typeface="Calibri"/>
            </a:endParaRPr>
          </a:p>
          <a:p>
            <a:endParaRPr lang="en-CA"/>
          </a:p>
          <a:p>
            <a:r>
              <a:rPr lang="en-CA"/>
              <a:t>Instructions to note:</a:t>
            </a:r>
            <a:endParaRPr lang="en-US">
              <a:cs typeface="Calibri"/>
            </a:endParaRPr>
          </a:p>
          <a:p>
            <a:r>
              <a:rPr lang="en-CA"/>
              <a:t>Present this image on the screen. Ask What do you notice? Gather student responses. Then ask "What do you wonder?"</a:t>
            </a:r>
            <a:endParaRPr lang="en-US"/>
          </a:p>
          <a:p>
            <a:endParaRPr lang="en-CA"/>
          </a:p>
          <a:p>
            <a:r>
              <a:rPr lang="en-CA"/>
              <a:t>**Note** To allow all students think time, teachers can push this slide out to students prior to the synchronous lesson. That allows for all students to collect their ideas ahead of time and have something to share.</a:t>
            </a:r>
            <a:endParaRPr lang="en-US"/>
          </a:p>
          <a:p>
            <a:endParaRPr lang="en-CA">
              <a:cs typeface="Calibri"/>
            </a:endParaRPr>
          </a:p>
        </p:txBody>
      </p:sp>
    </p:spTree>
    <p:extLst>
      <p:ext uri="{BB962C8B-B14F-4D97-AF65-F5344CB8AC3E}">
        <p14:creationId xmlns:p14="http://schemas.microsoft.com/office/powerpoint/2010/main" val="2021094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Slide for Part I, the activating activity…</a:t>
            </a:r>
          </a:p>
          <a:p>
            <a:r>
              <a:rPr lang="en-CA">
                <a:cs typeface="Calibri"/>
              </a:rPr>
              <a:t>Source: </a:t>
            </a:r>
            <a:r>
              <a:rPr lang="en-CA">
                <a:hlinkClick r:id="rId3"/>
              </a:rPr>
              <a:t>http://ntimages.weebly.com/photos.html</a:t>
            </a:r>
            <a:endParaRPr lang="en-CA">
              <a:cs typeface="Calibri"/>
            </a:endParaRPr>
          </a:p>
          <a:p>
            <a:endParaRPr lang="en-CA">
              <a:cs typeface="Calibri"/>
            </a:endParaRPr>
          </a:p>
          <a:p>
            <a:endParaRPr lang="en-CA"/>
          </a:p>
          <a:p>
            <a:r>
              <a:rPr lang="en-CA"/>
              <a:t>Instructions to note:</a:t>
            </a:r>
            <a:endParaRPr lang="en-US"/>
          </a:p>
          <a:p>
            <a:r>
              <a:rPr lang="en-CA"/>
              <a:t>This is a slide where the teacher can scribe/record student notice and wonderings. (If students have viewed this ahead of time, they may have some responses ready). The teacher can then collect the responses ahead of time and complete the WDYN?WDYW? text.</a:t>
            </a:r>
            <a:endParaRPr lang="en-US"/>
          </a:p>
          <a:p>
            <a:endParaRPr lang="en-CA">
              <a:cs typeface="Calibri"/>
            </a:endParaRPr>
          </a:p>
        </p:txBody>
      </p:sp>
    </p:spTree>
    <p:extLst>
      <p:ext uri="{BB962C8B-B14F-4D97-AF65-F5344CB8AC3E}">
        <p14:creationId xmlns:p14="http://schemas.microsoft.com/office/powerpoint/2010/main" val="1141762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Specific to grade level outcomes, could include multiple disciplines (Math, ELA…)</a:t>
            </a:r>
          </a:p>
        </p:txBody>
      </p:sp>
      <p:sp>
        <p:nvSpPr>
          <p:cNvPr id="4" name="Slide Number Placeholder 3"/>
          <p:cNvSpPr>
            <a:spLocks noGrp="1"/>
          </p:cNvSpPr>
          <p:nvPr>
            <p:ph type="sldNum" sz="quarter" idx="5"/>
          </p:nvPr>
        </p:nvSpPr>
        <p:spPr/>
        <p:txBody>
          <a:bodyPr/>
          <a:lstStyle/>
          <a:p>
            <a:fld id="{D00F4C1E-0650-3D47-B8B9-F7906B5CA43F}" type="slidenum">
              <a:rPr lang="en-US" smtClean="0"/>
              <a:t>3</a:t>
            </a:fld>
            <a:endParaRPr lang="en-US"/>
          </a:p>
        </p:txBody>
      </p:sp>
    </p:spTree>
    <p:extLst>
      <p:ext uri="{BB962C8B-B14F-4D97-AF65-F5344CB8AC3E}">
        <p14:creationId xmlns:p14="http://schemas.microsoft.com/office/powerpoint/2010/main" val="614399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Source: </a:t>
            </a:r>
            <a:r>
              <a:rPr lang="en-CA">
                <a:hlinkClick r:id="rId3"/>
              </a:rPr>
              <a:t>http://ntimages.weebly.com/photos.html</a:t>
            </a:r>
            <a:endParaRPr lang="en-US"/>
          </a:p>
          <a:p>
            <a:endParaRPr lang="en-CA">
              <a:cs typeface="Calibri"/>
            </a:endParaRPr>
          </a:p>
          <a:p>
            <a:r>
              <a:rPr lang="en-CA"/>
              <a:t>Equivalent fractions are fractions that represent the same value. For example, 2/3,4/6, 6/9 and  8/12 are different names for the same number. Students need an understanding of equivalence in order to compare, order, add, and subtract fractions. Are there any equivalent fractions in this image? </a:t>
            </a:r>
          </a:p>
          <a:p>
            <a:endParaRPr lang="en-CA">
              <a:cs typeface="Calibri"/>
            </a:endParaRPr>
          </a:p>
          <a:p>
            <a:endParaRPr lang="en-CA"/>
          </a:p>
          <a:p>
            <a:r>
              <a:rPr lang="en-CA"/>
              <a:t>Observe students’ responses to determine whether they can do the following: </a:t>
            </a:r>
            <a:endParaRPr lang="en-US"/>
          </a:p>
          <a:p>
            <a:pPr marL="171450" indent="-171450">
              <a:buFont typeface="Arial"/>
              <a:buChar char="•"/>
            </a:pPr>
            <a:r>
              <a:rPr lang="en-CA"/>
              <a:t>recognize that a whole can be a region or a collection of objects </a:t>
            </a:r>
            <a:endParaRPr lang="en-US">
              <a:cs typeface="Calibri" panose="020F0502020204030204"/>
            </a:endParaRPr>
          </a:p>
          <a:p>
            <a:pPr marL="171450" indent="-171450">
              <a:buFont typeface="Arial"/>
              <a:buChar char="•"/>
            </a:pPr>
            <a:r>
              <a:rPr lang="en-CA"/>
              <a:t>recognize that the parts of a whole must be equivalent </a:t>
            </a:r>
            <a:endParaRPr lang="en-US">
              <a:cs typeface="Calibri" panose="020F0502020204030204"/>
            </a:endParaRPr>
          </a:p>
          <a:p>
            <a:pPr marL="171450" indent="-171450">
              <a:buFont typeface="Arial"/>
              <a:buChar char="•"/>
            </a:pPr>
            <a:r>
              <a:rPr lang="en-CA"/>
              <a:t>give appropriate examples and non-examples of fractions </a:t>
            </a:r>
            <a:endParaRPr lang="en-US">
              <a:cs typeface="Calibri" panose="020F0502020204030204"/>
            </a:endParaRPr>
          </a:p>
          <a:p>
            <a:pPr marL="171450" indent="-171450">
              <a:buFont typeface="Arial"/>
              <a:buChar char="•"/>
            </a:pPr>
            <a:r>
              <a:rPr lang="en-CA"/>
              <a:t>write a symbol for a fraction  </a:t>
            </a:r>
            <a:endParaRPr lang="en-US">
              <a:cs typeface="Calibri" panose="020F0502020204030204"/>
            </a:endParaRPr>
          </a:p>
          <a:p>
            <a:pPr marL="171450" indent="-171450">
              <a:buFont typeface="Arial"/>
              <a:buChar char="•"/>
            </a:pPr>
            <a:r>
              <a:rPr lang="en-CA"/>
              <a:t>know the terms “denominator” and “numerator”</a:t>
            </a:r>
            <a:endParaRPr lang="en-US">
              <a:cs typeface="Calibri" panose="020F0502020204030204"/>
            </a:endParaRPr>
          </a:p>
          <a:p>
            <a:pPr marL="171450" indent="-171450">
              <a:buFont typeface="Arial"/>
              <a:buChar char="•"/>
            </a:pPr>
            <a:endParaRPr lang="en-CA">
              <a:cs typeface="Calibri"/>
            </a:endParaRPr>
          </a:p>
          <a:p>
            <a:endParaRPr lang="en-CA">
              <a:cs typeface="Calibri"/>
            </a:endParaRPr>
          </a:p>
        </p:txBody>
      </p:sp>
    </p:spTree>
    <p:extLst>
      <p:ext uri="{BB962C8B-B14F-4D97-AF65-F5344CB8AC3E}">
        <p14:creationId xmlns:p14="http://schemas.microsoft.com/office/powerpoint/2010/main" val="808109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cs typeface="Calibri"/>
              </a:rPr>
              <a:t>Source: </a:t>
            </a:r>
            <a:r>
              <a:rPr lang="en-CA">
                <a:hlinkClick r:id="rId3"/>
              </a:rPr>
              <a:t>http://ntimages.weebly.com/photos.html</a:t>
            </a:r>
            <a:endParaRPr lang="en-CA">
              <a:cs typeface="Calibri"/>
            </a:endParaRPr>
          </a:p>
          <a:p>
            <a:endParaRPr lang="en-CA">
              <a:cs typeface="Calibri"/>
            </a:endParaRPr>
          </a:p>
          <a:p>
            <a:r>
              <a:rPr lang="en-CA"/>
              <a:t>Present this slide to the students. Allow think time. Then, on the following slide, have them record their thinking. </a:t>
            </a:r>
            <a:endParaRPr lang="en-US"/>
          </a:p>
          <a:p>
            <a:r>
              <a:rPr lang="en-CA">
                <a:cs typeface="Calibri"/>
              </a:rPr>
              <a:t>Possibe responses are the red is 4/12 or 1/ 3, the blue and yellow lego are the same 3/12 or ¼, the green and white are the same 1/12</a:t>
            </a:r>
          </a:p>
          <a:p>
            <a:r>
              <a:rPr lang="en-CA"/>
              <a:t>Equivalent fractions are fractions that represent the same value. For example, 2/3,4/6, 6/9 and  8/12 are different names for the same number. Students need an understanding of equivalence in order to compare, order, add, and subtract fractions.</a:t>
            </a:r>
          </a:p>
        </p:txBody>
      </p:sp>
    </p:spTree>
    <p:extLst>
      <p:ext uri="{BB962C8B-B14F-4D97-AF65-F5344CB8AC3E}">
        <p14:creationId xmlns:p14="http://schemas.microsoft.com/office/powerpoint/2010/main" val="3383596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749493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Source: Paper Folding Youcubed.</a:t>
            </a:r>
          </a:p>
          <a:p>
            <a:pPr>
              <a:defRPr/>
            </a:pPr>
            <a:r>
              <a:rPr lang="en-CA" i="1"/>
              <a:t>Adapted from: Fostering Geometric Thinking: A Guide for Teachers, Grades 5-10, by Mark Driscoll, 2007, p. 90, </a:t>
            </a:r>
            <a:r>
              <a:rPr lang="en-CA" i="1">
                <a:hlinkClick r:id="rId3"/>
              </a:rPr>
              <a:t>http://heinemann.com/products/E01148.aspx</a:t>
            </a:r>
            <a:endParaRPr lang="en-CA">
              <a:cs typeface="Calibri" panose="020F0502020204030204"/>
            </a:endParaRPr>
          </a:p>
          <a:p>
            <a:pPr>
              <a:defRPr/>
            </a:pPr>
            <a:r>
              <a:rPr lang="en-CA"/>
              <a:t>Materials: At least one square piece for each student. 8.5×8.5 is a good size since this is made from a piece of 8.5×11 piece of paper. (Patty paper recommended)</a:t>
            </a:r>
            <a:endParaRPr lang="en-CA">
              <a:cs typeface="Calibri" panose="020F0502020204030204"/>
            </a:endParaRPr>
          </a:p>
          <a:p>
            <a:pPr>
              <a:defRPr/>
            </a:pPr>
            <a:r>
              <a:rPr lang="en-CA"/>
              <a:t>Image source: </a:t>
            </a:r>
            <a:r>
              <a:rPr lang="en-CA">
                <a:hlinkClick r:id="rId4"/>
              </a:rPr>
              <a:t>https://pixy.org/483923/</a:t>
            </a:r>
            <a:endParaRPr lang="en-CA">
              <a:cs typeface="Calibri"/>
              <a:hlinkClick r:id="rId4"/>
            </a:endParaRPr>
          </a:p>
          <a:p>
            <a:pPr>
              <a:defRPr/>
            </a:pPr>
            <a:endParaRPr lang="en-CA">
              <a:cs typeface="Calibri"/>
            </a:endParaRPr>
          </a:p>
        </p:txBody>
      </p:sp>
    </p:spTree>
    <p:extLst>
      <p:ext uri="{BB962C8B-B14F-4D97-AF65-F5344CB8AC3E}">
        <p14:creationId xmlns:p14="http://schemas.microsoft.com/office/powerpoint/2010/main" val="4086559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Image source: </a:t>
            </a:r>
            <a:r>
              <a:rPr lang="en-CA">
                <a:hlinkClick r:id="rId3"/>
              </a:rPr>
              <a:t>https://pixy.org/483923/</a:t>
            </a:r>
            <a:endParaRPr lang="en-US">
              <a:cs typeface="Calibri"/>
            </a:endParaRPr>
          </a:p>
        </p:txBody>
      </p:sp>
    </p:spTree>
    <p:extLst>
      <p:ext uri="{BB962C8B-B14F-4D97-AF65-F5344CB8AC3E}">
        <p14:creationId xmlns:p14="http://schemas.microsoft.com/office/powerpoint/2010/main" val="1058758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Image source: </a:t>
            </a:r>
            <a:r>
              <a:rPr lang="en-CA">
                <a:hlinkClick r:id="rId3"/>
              </a:rPr>
              <a:t>https://pixy.org/483923/</a:t>
            </a:r>
            <a:endParaRPr lang="en-US">
              <a:cs typeface="Calibri"/>
            </a:endParaRPr>
          </a:p>
          <a:p>
            <a:pPr>
              <a:defRPr/>
            </a:pPr>
            <a:endParaRPr lang="en-US">
              <a:cs typeface="Calibri"/>
            </a:endParaRPr>
          </a:p>
        </p:txBody>
      </p:sp>
    </p:spTree>
    <p:extLst>
      <p:ext uri="{BB962C8B-B14F-4D97-AF65-F5344CB8AC3E}">
        <p14:creationId xmlns:p14="http://schemas.microsoft.com/office/powerpoint/2010/main" val="1940342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Image source: </a:t>
            </a:r>
            <a:r>
              <a:rPr lang="en-CA">
                <a:hlinkClick r:id="rId3"/>
              </a:rPr>
              <a:t>https://pixy.org/483923/</a:t>
            </a:r>
            <a:endParaRPr lang="en-US">
              <a:cs typeface="Calibri"/>
            </a:endParaRPr>
          </a:p>
          <a:p>
            <a:pPr>
              <a:defRPr/>
            </a:pPr>
            <a:endParaRPr lang="en-CA">
              <a:cs typeface="Calibri"/>
            </a:endParaRPr>
          </a:p>
        </p:txBody>
      </p:sp>
    </p:spTree>
    <p:extLst>
      <p:ext uri="{BB962C8B-B14F-4D97-AF65-F5344CB8AC3E}">
        <p14:creationId xmlns:p14="http://schemas.microsoft.com/office/powerpoint/2010/main" val="3520984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cs typeface="Calibri"/>
            </a:endParaRPr>
          </a:p>
        </p:txBody>
      </p:sp>
    </p:spTree>
    <p:extLst>
      <p:ext uri="{BB962C8B-B14F-4D97-AF65-F5344CB8AC3E}">
        <p14:creationId xmlns:p14="http://schemas.microsoft.com/office/powerpoint/2010/main" val="1321169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This could be an asynchronous activity. If See Saw or Google Classroom are digital platforms,  copy this slide into that platform.</a:t>
            </a:r>
            <a:endParaRPr lang="en-US"/>
          </a:p>
          <a:p>
            <a:pPr>
              <a:defRPr/>
            </a:pPr>
            <a:r>
              <a:rPr lang="en-CA">
                <a:cs typeface="Calibri"/>
              </a:rPr>
              <a:t>Image Source: </a:t>
            </a:r>
            <a:r>
              <a:rPr lang="en-CA">
                <a:hlinkClick r:id="rId3"/>
              </a:rPr>
              <a:t>http://clipart-library.com/search2/?q=camera%20clipart%20free#gsc.tab=1&amp;gsc.q=camera%20clipart%20free&amp;gsc.page=1</a:t>
            </a:r>
            <a:r>
              <a:rPr lang="en-CA"/>
              <a:t> (camera)</a:t>
            </a:r>
            <a:endParaRPr lang="en-CA">
              <a:cs typeface="Calibri"/>
            </a:endParaRPr>
          </a:p>
          <a:p>
            <a:pPr>
              <a:defRPr/>
            </a:pPr>
            <a:r>
              <a:rPr lang="en-CA">
                <a:hlinkClick r:id="rId4"/>
              </a:rPr>
              <a:t>http://clipart-library.com/search2/?q=winter%20house%20clipart%20free#gsc.tab=1&amp;gsc.q=winter%20house%20clipart%20free&amp;gsc.page=1</a:t>
            </a:r>
            <a:r>
              <a:rPr lang="en-CA"/>
              <a:t> (house)</a:t>
            </a:r>
            <a:endParaRPr lang="en-CA">
              <a:cs typeface="Calibri"/>
            </a:endParaRPr>
          </a:p>
          <a:p>
            <a:pPr>
              <a:defRPr/>
            </a:pPr>
            <a:endParaRPr lang="en-CA">
              <a:cs typeface="Calibri"/>
            </a:endParaRPr>
          </a:p>
          <a:p>
            <a:pPr>
              <a:defRPr/>
            </a:pPr>
            <a:r>
              <a:rPr lang="en-CA">
                <a:cs typeface="Calibri"/>
              </a:rPr>
              <a:t>What to look for:</a:t>
            </a:r>
          </a:p>
          <a:p>
            <a:pPr marL="171450" indent="-171450">
              <a:buFont typeface="Arial"/>
              <a:buChar char="•"/>
              <a:defRPr/>
            </a:pPr>
            <a:r>
              <a:rPr lang="en-CA">
                <a:cs typeface="Calibri"/>
              </a:rPr>
              <a:t>Do students see a connection that fractions are used in the real world.</a:t>
            </a:r>
          </a:p>
          <a:p>
            <a:pPr marL="171450" indent="-171450">
              <a:buFont typeface="Arial"/>
              <a:buChar char="•"/>
              <a:defRPr/>
            </a:pPr>
            <a:r>
              <a:rPr lang="en-CA">
                <a:cs typeface="Calibri"/>
              </a:rPr>
              <a:t>Do students know how the household items are used?</a:t>
            </a:r>
          </a:p>
          <a:p>
            <a:pPr>
              <a:defRPr/>
            </a:pPr>
            <a:endParaRPr lang="en-CA">
              <a:cs typeface="Calibri"/>
            </a:endParaRPr>
          </a:p>
        </p:txBody>
      </p:sp>
    </p:spTree>
    <p:extLst>
      <p:ext uri="{BB962C8B-B14F-4D97-AF65-F5344CB8AC3E}">
        <p14:creationId xmlns:p14="http://schemas.microsoft.com/office/powerpoint/2010/main" val="30205495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endParaRPr lang="en-CA">
              <a:cs typeface="Calibri"/>
            </a:endParaRPr>
          </a:p>
          <a:p>
            <a:pPr marL="0" marR="0" lvl="0" indent="0" algn="l" defTabSz="914400">
              <a:lnSpc>
                <a:spcPct val="100000"/>
              </a:lnSpc>
              <a:spcBef>
                <a:spcPts val="0"/>
              </a:spcBef>
              <a:spcAft>
                <a:spcPts val="0"/>
              </a:spcAft>
              <a:buClrTx/>
              <a:buSzTx/>
              <a:buFontTx/>
              <a:buNone/>
              <a:tabLst/>
              <a:defRPr/>
            </a:pPr>
            <a:endParaRPr lang="en-CA">
              <a:cs typeface="Calibri"/>
            </a:endParaRPr>
          </a:p>
        </p:txBody>
      </p:sp>
    </p:spTree>
    <p:extLst>
      <p:ext uri="{BB962C8B-B14F-4D97-AF65-F5344CB8AC3E}">
        <p14:creationId xmlns:p14="http://schemas.microsoft.com/office/powerpoint/2010/main" val="2881027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00F4C1E-0650-3D47-B8B9-F7906B5CA43F}" type="slidenum">
              <a:rPr lang="en-US" smtClean="0"/>
              <a:t>4</a:t>
            </a:fld>
            <a:endParaRPr lang="en-US"/>
          </a:p>
        </p:txBody>
      </p:sp>
    </p:spTree>
    <p:extLst>
      <p:ext uri="{BB962C8B-B14F-4D97-AF65-F5344CB8AC3E}">
        <p14:creationId xmlns:p14="http://schemas.microsoft.com/office/powerpoint/2010/main" val="2922698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buFont typeface="Arial"/>
              <a:buChar char="•"/>
            </a:pPr>
            <a:r>
              <a:rPr lang="en-CA">
                <a:hlinkClick r:id="rId3"/>
              </a:rPr>
              <a:t>https://www.pikist.com/free-photo-swbtb</a:t>
            </a:r>
          </a:p>
          <a:p>
            <a:pPr marL="171450" indent="-171450">
              <a:buFont typeface="Arial"/>
              <a:buChar char="•"/>
            </a:pPr>
            <a:r>
              <a:rPr lang="en-CA"/>
              <a:t> </a:t>
            </a:r>
            <a:r>
              <a:rPr lang="en-CA">
                <a:hlinkClick r:id="rId4"/>
              </a:rPr>
              <a:t>https://openclipart.org/detail/172707/edit-icon-icono-editar</a:t>
            </a:r>
            <a:endParaRPr lang="en-CA"/>
          </a:p>
          <a:p>
            <a:pPr marL="171450" indent="-171450">
              <a:buFont typeface="Arial"/>
              <a:buChar char="•"/>
            </a:pPr>
            <a:r>
              <a:rPr lang="en-CA"/>
              <a:t> </a:t>
            </a:r>
            <a:r>
              <a:rPr lang="en-CA">
                <a:hlinkClick r:id="rId5"/>
              </a:rPr>
              <a:t>https://openclipart.org/detail/212116/screencast</a:t>
            </a:r>
          </a:p>
          <a:p>
            <a:pPr marL="171450" indent="-171450">
              <a:buFont typeface="Arial"/>
              <a:buChar char="•"/>
            </a:pPr>
            <a:r>
              <a:rPr lang="en-CA">
                <a:hlinkClick r:id="rId6"/>
              </a:rPr>
              <a:t>https://www.google.com/url?sa=i&amp;url=https%3A%2F%2Fwodb.ca%2F&amp;psig=AOvVaw3zB4KmV2GxftxocXVTyL_1&amp;ust=1608045832583000&amp;source=images&amp;cd=vfe&amp;ved=0CAIQjRxqFwoTCPDp6Nbjze0CFQAAAAAdAAAAABAD</a:t>
            </a:r>
            <a:r>
              <a:rPr lang="en-CA"/>
              <a:t> (WODB)</a:t>
            </a:r>
          </a:p>
          <a:p>
            <a:pPr marL="171450" indent="-171450">
              <a:buFont typeface="Arial"/>
              <a:buChar char="•"/>
            </a:pPr>
            <a:endParaRPr lang="en-CA">
              <a:cs typeface="Calibri"/>
            </a:endParaRPr>
          </a:p>
        </p:txBody>
      </p:sp>
    </p:spTree>
    <p:extLst>
      <p:ext uri="{BB962C8B-B14F-4D97-AF65-F5344CB8AC3E}">
        <p14:creationId xmlns:p14="http://schemas.microsoft.com/office/powerpoint/2010/main" val="28509807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cs typeface="Calibri" panose="020F0502020204030204"/>
              </a:rPr>
              <a:t>Students should be able to reason and justify their responses</a:t>
            </a:r>
          </a:p>
          <a:p>
            <a:pPr>
              <a:defRPr/>
            </a:pPr>
            <a:r>
              <a:rPr lang="en-CA">
                <a:cs typeface="Calibri" panose="020F0502020204030204"/>
              </a:rPr>
              <a:t>Image: original image</a:t>
            </a:r>
          </a:p>
        </p:txBody>
      </p:sp>
    </p:spTree>
    <p:extLst>
      <p:ext uri="{BB962C8B-B14F-4D97-AF65-F5344CB8AC3E}">
        <p14:creationId xmlns:p14="http://schemas.microsoft.com/office/powerpoint/2010/main" val="110997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cs typeface="Calibri" panose="020F0502020204030204"/>
              </a:rPr>
              <a:t>Students should be able to reason and justify their responses</a:t>
            </a:r>
          </a:p>
          <a:p>
            <a:pPr>
              <a:defRPr/>
            </a:pPr>
            <a:r>
              <a:rPr lang="en-CA">
                <a:cs typeface="Calibri" panose="020F0502020204030204"/>
              </a:rPr>
              <a:t>Image: original image</a:t>
            </a:r>
          </a:p>
        </p:txBody>
      </p:sp>
    </p:spTree>
    <p:extLst>
      <p:ext uri="{BB962C8B-B14F-4D97-AF65-F5344CB8AC3E}">
        <p14:creationId xmlns:p14="http://schemas.microsoft.com/office/powerpoint/2010/main" val="2807757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755683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cs typeface="Calibri"/>
              </a:rPr>
              <a:t>Adapted from: </a:t>
            </a:r>
            <a:r>
              <a:rPr lang="en-CA">
                <a:hlinkClick r:id="rId3"/>
              </a:rPr>
              <a:t>https://nrich.maths.org/12936</a:t>
            </a:r>
            <a:r>
              <a:rPr lang="en-CA"/>
              <a:t> (Linked Chains)</a:t>
            </a:r>
            <a:endParaRPr lang="en-US">
              <a:cs typeface="Calibri"/>
            </a:endParaRPr>
          </a:p>
        </p:txBody>
      </p:sp>
    </p:spTree>
    <p:extLst>
      <p:ext uri="{BB962C8B-B14F-4D97-AF65-F5344CB8AC3E}">
        <p14:creationId xmlns:p14="http://schemas.microsoft.com/office/powerpoint/2010/main" val="1184372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Adapted from: </a:t>
            </a:r>
            <a:r>
              <a:rPr lang="en-CA">
                <a:hlinkClick r:id="rId3"/>
              </a:rPr>
              <a:t>https://nrich.maths.org/12936</a:t>
            </a:r>
            <a:r>
              <a:rPr lang="en-CA"/>
              <a:t> (Linked Chains)</a:t>
            </a:r>
          </a:p>
          <a:p>
            <a:pPr>
              <a:defRPr/>
            </a:pPr>
            <a:endParaRPr lang="en-CA">
              <a:cs typeface="Calibri"/>
            </a:endParaRPr>
          </a:p>
        </p:txBody>
      </p:sp>
    </p:spTree>
    <p:extLst>
      <p:ext uri="{BB962C8B-B14F-4D97-AF65-F5344CB8AC3E}">
        <p14:creationId xmlns:p14="http://schemas.microsoft.com/office/powerpoint/2010/main" val="12392875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Adapted from: </a:t>
            </a:r>
            <a:r>
              <a:rPr lang="en-CA">
                <a:hlinkClick r:id="rId3"/>
              </a:rPr>
              <a:t>https://nrich.maths.org/12936</a:t>
            </a:r>
            <a:r>
              <a:rPr lang="en-CA"/>
              <a:t> (Linked Chains)</a:t>
            </a:r>
          </a:p>
          <a:p>
            <a:pPr>
              <a:defRPr/>
            </a:pPr>
            <a:endParaRPr lang="en-CA">
              <a:cs typeface="Calibri"/>
            </a:endParaRPr>
          </a:p>
        </p:txBody>
      </p:sp>
    </p:spTree>
    <p:extLst>
      <p:ext uri="{BB962C8B-B14F-4D97-AF65-F5344CB8AC3E}">
        <p14:creationId xmlns:p14="http://schemas.microsoft.com/office/powerpoint/2010/main" val="15270231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Adapted from: </a:t>
            </a:r>
            <a:r>
              <a:rPr lang="en-CA">
                <a:hlinkClick r:id="rId3"/>
              </a:rPr>
              <a:t>https://nrich.maths.org/12936</a:t>
            </a:r>
            <a:r>
              <a:rPr lang="en-CA"/>
              <a:t> (Linked Chains)</a:t>
            </a:r>
          </a:p>
          <a:p>
            <a:pPr>
              <a:defRPr/>
            </a:pPr>
            <a:endParaRPr lang="en-CA">
              <a:cs typeface="Calibri"/>
            </a:endParaRPr>
          </a:p>
        </p:txBody>
      </p:sp>
    </p:spTree>
    <p:extLst>
      <p:ext uri="{BB962C8B-B14F-4D97-AF65-F5344CB8AC3E}">
        <p14:creationId xmlns:p14="http://schemas.microsoft.com/office/powerpoint/2010/main" val="33168060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Adapted from: </a:t>
            </a:r>
            <a:r>
              <a:rPr lang="en-CA">
                <a:hlinkClick r:id="rId3"/>
              </a:rPr>
              <a:t>https://nrich.maths.org/12936</a:t>
            </a:r>
            <a:r>
              <a:rPr lang="en-CA"/>
              <a:t> (Linked Chains)</a:t>
            </a:r>
          </a:p>
          <a:p>
            <a:pPr>
              <a:defRPr/>
            </a:pPr>
            <a:endParaRPr lang="en-CA">
              <a:cs typeface="Calibri"/>
            </a:endParaRPr>
          </a:p>
        </p:txBody>
      </p:sp>
    </p:spTree>
    <p:extLst>
      <p:ext uri="{BB962C8B-B14F-4D97-AF65-F5344CB8AC3E}">
        <p14:creationId xmlns:p14="http://schemas.microsoft.com/office/powerpoint/2010/main" val="34439730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491251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Additional Materials needed: Graph paper, egg cartons, counters</a:t>
            </a:r>
          </a:p>
        </p:txBody>
      </p:sp>
      <p:sp>
        <p:nvSpPr>
          <p:cNvPr id="4" name="Slide Number Placeholder 3"/>
          <p:cNvSpPr>
            <a:spLocks noGrp="1"/>
          </p:cNvSpPr>
          <p:nvPr>
            <p:ph type="sldNum" sz="quarter" idx="5"/>
          </p:nvPr>
        </p:nvSpPr>
        <p:spPr/>
        <p:txBody>
          <a:bodyPr/>
          <a:lstStyle/>
          <a:p>
            <a:fld id="{D00F4C1E-0650-3D47-B8B9-F7906B5CA43F}" type="slidenum">
              <a:rPr lang="en-US" smtClean="0"/>
              <a:t>5</a:t>
            </a:fld>
            <a:endParaRPr lang="en-US"/>
          </a:p>
        </p:txBody>
      </p:sp>
    </p:spTree>
    <p:extLst>
      <p:ext uri="{BB962C8B-B14F-4D97-AF65-F5344CB8AC3E}">
        <p14:creationId xmlns:p14="http://schemas.microsoft.com/office/powerpoint/2010/main" val="34287785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Slide for Part III, This could be an individual reflection for the students. Copy the page as needed. </a:t>
            </a:r>
            <a:endParaRPr lang="en-US">
              <a:cs typeface="Calibri"/>
            </a:endParaRPr>
          </a:p>
        </p:txBody>
      </p:sp>
    </p:spTree>
    <p:extLst>
      <p:ext uri="{BB962C8B-B14F-4D97-AF65-F5344CB8AC3E}">
        <p14:creationId xmlns:p14="http://schemas.microsoft.com/office/powerpoint/2010/main" val="1999064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978238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Images sourced from </a:t>
            </a:r>
            <a:r>
              <a:rPr lang="en-CA">
                <a:hlinkClick r:id="rId3"/>
              </a:rPr>
              <a:t>https://www.google.com/url?sa=i&amp;url=https%3A%2F%2Fwodb.ca%2F&amp;psig=AOvVaw3zB4KmV2GxftxocXVTyL_1&amp;ust=1608045832583000&amp;source=images&amp;cd=vfe&amp;ved=0CAIQjRxqFwoTCPDp6Nbjze0CFQAAAAAdAAAAABAa</a:t>
            </a:r>
            <a:r>
              <a:rPr lang="en-CA"/>
              <a:t> (WODB)</a:t>
            </a:r>
          </a:p>
          <a:p>
            <a:r>
              <a:rPr lang="en-CA"/>
              <a:t>Images sourced :http://clipart-library.com/search2/?q=number%20line%20clipart%20free#gsc.tab=1&amp;gsc.q=number%20line%20clipart%20free&amp;gsc.page=1 (number line)</a:t>
            </a:r>
            <a:endParaRPr lang="en-US"/>
          </a:p>
          <a:p>
            <a:r>
              <a:rPr lang="en-CA">
                <a:hlinkClick r:id="rId4"/>
              </a:rPr>
              <a:t>https://openclipart.org/detail/172707/edit-icon-icono-editar</a:t>
            </a:r>
            <a:r>
              <a:rPr lang="en-CA"/>
              <a:t> (pencil)</a:t>
            </a:r>
            <a:endParaRPr lang="en-CA">
              <a:cs typeface="Calibri"/>
              <a:hlinkClick r:id="" action="ppaction://noaction"/>
            </a:endParaRPr>
          </a:p>
          <a:p>
            <a:r>
              <a:rPr lang="en-CA"/>
              <a:t> </a:t>
            </a:r>
            <a:r>
              <a:rPr lang="en-CA">
                <a:hlinkClick r:id="rId5"/>
              </a:rPr>
              <a:t>https://openclipart.org/detail/212116/screencast</a:t>
            </a:r>
            <a:r>
              <a:rPr lang="en-CA"/>
              <a:t> (record)</a:t>
            </a:r>
            <a:endParaRPr lang="en-CA">
              <a:cs typeface="Calibri" panose="020F0502020204030204"/>
            </a:endParaRPr>
          </a:p>
          <a:p>
            <a:endParaRPr lang="en-CA">
              <a:cs typeface="Calibri" panose="020F0502020204030204"/>
            </a:endParaRPr>
          </a:p>
        </p:txBody>
      </p:sp>
    </p:spTree>
    <p:extLst>
      <p:ext uri="{BB962C8B-B14F-4D97-AF65-F5344CB8AC3E}">
        <p14:creationId xmlns:p14="http://schemas.microsoft.com/office/powerpoint/2010/main" val="36578447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Source:https://www.google.com/url?sa=i&amp;url=https%3A%2F%2Ftwitter.com%2Flaboghia%2Fstatus%2F840207649371222016&amp;psig=AOvVaw3zB4KmV2GxftxocXVTyL_1&amp;ust=1608045832583000&amp;source=images&amp;cd=vfe&amp;ved=0CAIQjRxqFwoTCPDp6Nbjze0CFQAAAAAdAAAAABAN</a:t>
            </a:r>
            <a:endParaRPr lang="en-CA">
              <a:cs typeface="Calibri"/>
            </a:endParaRPr>
          </a:p>
          <a:p>
            <a:r>
              <a:rPr lang="en-CA"/>
              <a:t>Instructions to note:</a:t>
            </a:r>
            <a:endParaRPr lang="en-US"/>
          </a:p>
          <a:p>
            <a:r>
              <a:rPr lang="en-CA"/>
              <a:t>Present this image on the screen. Ask "Which one doesn't belong? Why?"</a:t>
            </a:r>
            <a:endParaRPr lang="en-US"/>
          </a:p>
          <a:p>
            <a:endParaRPr lang="en-CA"/>
          </a:p>
          <a:p>
            <a:r>
              <a:rPr lang="en-CA"/>
              <a:t>**Note** To allow all students think time, teachers can push this slide out to students prior to the synchronous lesson. That allows for all students to collect their ideas ahead of time and have something to share.</a:t>
            </a:r>
            <a:endParaRPr lang="en-US"/>
          </a:p>
          <a:p>
            <a:endParaRPr lang="en-CA"/>
          </a:p>
          <a:p>
            <a:endParaRPr lang="en-CA">
              <a:cs typeface="Calibri"/>
            </a:endParaRPr>
          </a:p>
        </p:txBody>
      </p:sp>
    </p:spTree>
    <p:extLst>
      <p:ext uri="{BB962C8B-B14F-4D97-AF65-F5344CB8AC3E}">
        <p14:creationId xmlns:p14="http://schemas.microsoft.com/office/powerpoint/2010/main" val="2597324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Source: </a:t>
            </a:r>
            <a:r>
              <a:rPr lang="en-CA">
                <a:hlinkClick r:id="rId3"/>
              </a:rPr>
              <a:t>https://www.google.com/urlsa=i&amp;url=https%3A%2F%2Ftwitter.com%2Flaboghia%2Fstatus%2F840207649371222016&amp;psig=AOvVaw3zB4KmV2GxftxocXVTyL_1&amp;ust=1608045832583000&amp;source=images&amp;cd=vfe&amp;ved=0CAIQjRxqFwoTCPDp6Nbjze0CFQAAAAAdAAAAABAN</a:t>
            </a:r>
            <a:endParaRPr lang="en-CA">
              <a:cs typeface="Calibri"/>
            </a:endParaRPr>
          </a:p>
          <a:p>
            <a:endParaRPr lang="en-CA">
              <a:cs typeface="Calibri"/>
            </a:endParaRPr>
          </a:p>
          <a:p>
            <a:r>
              <a:rPr lang="en-CA">
                <a:cs typeface="Calibri"/>
              </a:rPr>
              <a:t>Students can record their thinking in the boxes below. In a WODB, there are no right or wrong answers. It is an activator to get students thinking about the math and defending their answer with a valid reason.</a:t>
            </a:r>
          </a:p>
          <a:p>
            <a:endParaRPr lang="en-CA"/>
          </a:p>
          <a:p>
            <a:r>
              <a:rPr lang="en-CA"/>
              <a:t>Instructions to note:</a:t>
            </a:r>
            <a:endParaRPr lang="en-US"/>
          </a:p>
          <a:p>
            <a:r>
              <a:rPr lang="en-CA"/>
              <a:t>This is a slide where the teacher can scribe/record student notice and wonderings. (If students have viewed this ahead of time, they may have some responses ready. The teacher can then collect the responses ahead of time and complete the WDYN?WDYW? text.</a:t>
            </a:r>
            <a:endParaRPr lang="en-US"/>
          </a:p>
          <a:p>
            <a:endParaRPr lang="en-CA"/>
          </a:p>
          <a:p>
            <a:r>
              <a:rPr lang="en-CA"/>
              <a:t>What to look for :</a:t>
            </a:r>
            <a:endParaRPr lang="en-CA">
              <a:cs typeface="Calibri" panose="020F0502020204030204"/>
            </a:endParaRPr>
          </a:p>
          <a:p>
            <a:r>
              <a:rPr lang="en-CA"/>
              <a:t>Can students</a:t>
            </a:r>
            <a:endParaRPr lang="en-CA">
              <a:cs typeface="Calibri" panose="020F0502020204030204"/>
            </a:endParaRPr>
          </a:p>
          <a:p>
            <a:pPr marL="171450" indent="-171450">
              <a:buFont typeface="Arial"/>
              <a:buChar char="•"/>
            </a:pPr>
            <a:r>
              <a:rPr lang="en-CA"/>
              <a:t>determine if two fractions are equivalent using concrete materials </a:t>
            </a:r>
            <a:endParaRPr lang="en-CA">
              <a:cs typeface="Calibri" panose="020F0502020204030204"/>
            </a:endParaRPr>
          </a:p>
          <a:p>
            <a:pPr marL="171450" indent="-171450">
              <a:buFont typeface="Arial"/>
              <a:buChar char="•"/>
            </a:pPr>
            <a:r>
              <a:rPr lang="en-CA"/>
              <a:t>create a set of equivalent fractions and explain why they are equivalent </a:t>
            </a:r>
            <a:endParaRPr lang="en-CA">
              <a:cs typeface="Calibri" panose="020F0502020204030204"/>
            </a:endParaRPr>
          </a:p>
          <a:p>
            <a:pPr marL="171450" indent="-171450">
              <a:buFont typeface="Arial"/>
              <a:buChar char="•"/>
            </a:pPr>
            <a:r>
              <a:rPr lang="en-CA"/>
              <a:t> identify equivalent fractions for a fraction</a:t>
            </a:r>
            <a:endParaRPr lang="en-CA">
              <a:cs typeface="Calibri"/>
            </a:endParaRPr>
          </a:p>
          <a:p>
            <a:pPr marL="171450" indent="-171450">
              <a:buFont typeface="Arial"/>
              <a:buChar char="•"/>
            </a:pPr>
            <a:endParaRPr lang="en-CA">
              <a:cs typeface="Calibri"/>
            </a:endParaRPr>
          </a:p>
          <a:p>
            <a:endParaRPr lang="en-CA">
              <a:cs typeface="Calibri"/>
            </a:endParaRPr>
          </a:p>
        </p:txBody>
      </p:sp>
    </p:spTree>
    <p:extLst>
      <p:ext uri="{BB962C8B-B14F-4D97-AF65-F5344CB8AC3E}">
        <p14:creationId xmlns:p14="http://schemas.microsoft.com/office/powerpoint/2010/main" val="19168195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cs typeface="Calibri"/>
            </a:endParaRPr>
          </a:p>
          <a:p>
            <a:endParaRPr lang="en-CA">
              <a:cs typeface="Calibri"/>
            </a:endParaRPr>
          </a:p>
        </p:txBody>
      </p:sp>
    </p:spTree>
    <p:extLst>
      <p:ext uri="{BB962C8B-B14F-4D97-AF65-F5344CB8AC3E}">
        <p14:creationId xmlns:p14="http://schemas.microsoft.com/office/powerpoint/2010/main" val="14798960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cs typeface="Calibri"/>
              </a:rPr>
              <a:t>Adapted from: NCTM Teaching Children Mathematics, 2004</a:t>
            </a:r>
            <a:endParaRPr lang="en-CA"/>
          </a:p>
          <a:p>
            <a:endParaRPr lang="en-CA"/>
          </a:p>
          <a:p>
            <a:r>
              <a:rPr lang="en-CA"/>
              <a:t>This problem can be presented with lots of different numbers of people and brownies. It would be beneficial to start with more brownies than people, that way, each person can at least get one whole brownie and then students will have to figure out how to share the remaining brownies. </a:t>
            </a:r>
            <a:endParaRPr lang="en-US">
              <a:cs typeface="Calibri"/>
            </a:endParaRPr>
          </a:p>
          <a:p>
            <a:endParaRPr lang="en-CA">
              <a:cs typeface="Calibri"/>
            </a:endParaRPr>
          </a:p>
          <a:p>
            <a:r>
              <a:rPr lang="en-CA">
                <a:cs typeface="Calibri"/>
              </a:rPr>
              <a:t>If students are using this with paper copies, provide multiple recatanges of equal size for student to manipulate.</a:t>
            </a:r>
          </a:p>
          <a:p>
            <a:endParaRPr lang="en-CA"/>
          </a:p>
          <a:p>
            <a:r>
              <a:rPr lang="en-CA"/>
              <a:t>To extend the problem, </a:t>
            </a:r>
            <a:endParaRPr lang="en-US">
              <a:cs typeface="Calibri"/>
            </a:endParaRPr>
          </a:p>
          <a:p>
            <a:r>
              <a:rPr lang="en-CA"/>
              <a:t>Have more people than brownies, so that all the brownies will have to be shared. </a:t>
            </a:r>
          </a:p>
          <a:p>
            <a:r>
              <a:rPr lang="en-CA"/>
              <a:t>NOTE: students usually so not find it hard to do this task, but the hard part is in naming what each piece is called. </a:t>
            </a:r>
          </a:p>
          <a:p>
            <a:endParaRPr lang="en-CA">
              <a:cs typeface="Calibri"/>
            </a:endParaRPr>
          </a:p>
          <a:p>
            <a:r>
              <a:rPr lang="en-CA"/>
              <a:t>Photo Source: https://www.makebetterfood.com/recipes/fudge-brownies/</a:t>
            </a:r>
          </a:p>
          <a:p>
            <a:endParaRPr lang="en-CA">
              <a:cs typeface="Calibri"/>
            </a:endParaRPr>
          </a:p>
          <a:p>
            <a:r>
              <a:rPr lang="en-US">
                <a:cs typeface="+mn-lt"/>
              </a:rPr>
              <a:t/>
            </a:r>
            <a:br>
              <a:rPr lang="en-US">
                <a:cs typeface="+mn-lt"/>
              </a:rPr>
            </a:br>
            <a:endParaRPr lang="en-US"/>
          </a:p>
        </p:txBody>
      </p:sp>
    </p:spTree>
    <p:extLst>
      <p:ext uri="{BB962C8B-B14F-4D97-AF65-F5344CB8AC3E}">
        <p14:creationId xmlns:p14="http://schemas.microsoft.com/office/powerpoint/2010/main" val="12588190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Photo Source: https://www.makebetterfood.com/recipes/fudge-brownies/</a:t>
            </a:r>
          </a:p>
          <a:p>
            <a:r>
              <a:rPr lang="en-CA">
                <a:cs typeface="Calibri"/>
              </a:rPr>
              <a:t>Duplicate slide for each student.</a:t>
            </a:r>
          </a:p>
          <a:p>
            <a:endParaRPr lang="en-CA">
              <a:cs typeface="Calibri"/>
            </a:endParaRPr>
          </a:p>
          <a:p>
            <a:r>
              <a:rPr lang="en-CA">
                <a:cs typeface="Calibri"/>
              </a:rPr>
              <a:t>Each person will get 1 ¾ brownie.</a:t>
            </a:r>
          </a:p>
          <a:p>
            <a:endParaRPr lang="en-CA">
              <a:cs typeface="Calibri"/>
            </a:endParaRPr>
          </a:p>
          <a:p>
            <a:endParaRPr lang="en-CA">
              <a:cs typeface="Calibri"/>
            </a:endParaRPr>
          </a:p>
        </p:txBody>
      </p:sp>
    </p:spTree>
    <p:extLst>
      <p:ext uri="{BB962C8B-B14F-4D97-AF65-F5344CB8AC3E}">
        <p14:creationId xmlns:p14="http://schemas.microsoft.com/office/powerpoint/2010/main" val="15068628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cs typeface="Calibri"/>
              </a:rPr>
              <a:t>Extension 1: Each person will get 2 ½ brownies.</a:t>
            </a:r>
          </a:p>
        </p:txBody>
      </p:sp>
    </p:spTree>
    <p:extLst>
      <p:ext uri="{BB962C8B-B14F-4D97-AF65-F5344CB8AC3E}">
        <p14:creationId xmlns:p14="http://schemas.microsoft.com/office/powerpoint/2010/main" val="6046042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cs typeface="Calibri"/>
              </a:rPr>
              <a:t>Extension 2:</a:t>
            </a:r>
          </a:p>
        </p:txBody>
      </p:sp>
    </p:spTree>
    <p:extLst>
      <p:ext uri="{BB962C8B-B14F-4D97-AF65-F5344CB8AC3E}">
        <p14:creationId xmlns:p14="http://schemas.microsoft.com/office/powerpoint/2010/main" val="770968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00F4C1E-0650-3D47-B8B9-F7906B5CA43F}" type="slidenum">
              <a:rPr lang="en-US" smtClean="0"/>
              <a:t>6</a:t>
            </a:fld>
            <a:endParaRPr lang="en-US"/>
          </a:p>
        </p:txBody>
      </p:sp>
    </p:spTree>
    <p:extLst>
      <p:ext uri="{BB962C8B-B14F-4D97-AF65-F5344CB8AC3E}">
        <p14:creationId xmlns:p14="http://schemas.microsoft.com/office/powerpoint/2010/main" val="4914639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CA">
              <a:cs typeface="Calibri"/>
            </a:endParaRPr>
          </a:p>
          <a:p>
            <a:endParaRPr lang="en-CA">
              <a:cs typeface="Calibri"/>
            </a:endParaRP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26991078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This could be an asynchronous activity. If See Saw or Google Classroom are digital platforms,  copy this slide into that platform.</a:t>
            </a:r>
            <a:endParaRPr lang="en-US"/>
          </a:p>
          <a:p>
            <a:pPr>
              <a:defRPr/>
            </a:pPr>
            <a:endParaRPr lang="en-CA"/>
          </a:p>
          <a:p>
            <a:pPr>
              <a:defRPr/>
            </a:pPr>
            <a:r>
              <a:rPr lang="en-CA"/>
              <a:t>These could be assigned to students as asynchronous work, to be submitted for teacher feedback.</a:t>
            </a:r>
            <a:endParaRPr lang="en-CA">
              <a:cs typeface="Calibri"/>
            </a:endParaRPr>
          </a:p>
          <a:p>
            <a:pPr>
              <a:defRPr/>
            </a:pPr>
            <a:r>
              <a:rPr lang="en-CA"/>
              <a:t>What to watch for:</a:t>
            </a:r>
            <a:endParaRPr lang="en-CA">
              <a:cs typeface="Calibri"/>
            </a:endParaRPr>
          </a:p>
          <a:p>
            <a:pPr>
              <a:defRPr/>
            </a:pPr>
            <a:r>
              <a:rPr lang="en-CA"/>
              <a:t>Can the student</a:t>
            </a:r>
            <a:endParaRPr lang="en-US"/>
          </a:p>
          <a:p>
            <a:pPr marL="171450" indent="-171450">
              <a:buFont typeface="Arial"/>
              <a:buChar char="•"/>
              <a:defRPr/>
            </a:pPr>
            <a:r>
              <a:rPr lang="en-CA">
                <a:cs typeface="Calibri"/>
              </a:rPr>
              <a:t>Place benchmark fractions on a number line</a:t>
            </a:r>
          </a:p>
          <a:p>
            <a:pPr marL="171450" indent="-171450">
              <a:buFont typeface="Arial"/>
              <a:buChar char="•"/>
              <a:defRPr/>
            </a:pPr>
            <a:r>
              <a:rPr lang="en-CA"/>
              <a:t>Position a set of fractions with like and unlike denominators on a number line (vertical or horizontal), and explain strategies used to determine the order.</a:t>
            </a:r>
            <a:endParaRPr lang="en-CA">
              <a:cs typeface="Calibri"/>
            </a:endParaRPr>
          </a:p>
          <a:p>
            <a:pPr>
              <a:defRPr/>
            </a:pPr>
            <a:endParaRPr lang="en-CA">
              <a:cs typeface="Calibri"/>
            </a:endParaRPr>
          </a:p>
          <a:p>
            <a:pPr marL="171450" indent="-171450">
              <a:buFont typeface="Arial,Sans-Serif"/>
              <a:buChar char="•"/>
              <a:defRPr/>
            </a:pPr>
            <a:endParaRPr lang="en-CA">
              <a:cs typeface="Calibri"/>
            </a:endParaRPr>
          </a:p>
        </p:txBody>
      </p:sp>
    </p:spTree>
    <p:extLst>
      <p:ext uri="{BB962C8B-B14F-4D97-AF65-F5344CB8AC3E}">
        <p14:creationId xmlns:p14="http://schemas.microsoft.com/office/powerpoint/2010/main" val="2312806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This could be an asynchronous activity. If See Saw or Google Classroom are digital platforms,  copy this slide into that platform.</a:t>
            </a:r>
            <a:endParaRPr lang="en-US"/>
          </a:p>
          <a:p>
            <a:pPr>
              <a:defRPr/>
            </a:pPr>
            <a:endParaRPr lang="en-CA"/>
          </a:p>
          <a:p>
            <a:pPr>
              <a:defRPr/>
            </a:pPr>
            <a:r>
              <a:rPr lang="en-CA"/>
              <a:t>These could be assigned to students as asynchronous work, to be submitted for teacher feedback.</a:t>
            </a:r>
            <a:endParaRPr lang="en-CA">
              <a:cs typeface="Calibri"/>
            </a:endParaRPr>
          </a:p>
          <a:p>
            <a:pPr>
              <a:defRPr/>
            </a:pPr>
            <a:endParaRPr lang="en-US"/>
          </a:p>
        </p:txBody>
      </p:sp>
    </p:spTree>
    <p:extLst>
      <p:ext uri="{BB962C8B-B14F-4D97-AF65-F5344CB8AC3E}">
        <p14:creationId xmlns:p14="http://schemas.microsoft.com/office/powerpoint/2010/main" val="12920657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This could be an asynchronous activity. If See Saw or Google Classroom are digital platforms,  copy this slide into that platform.</a:t>
            </a:r>
            <a:endParaRPr lang="en-US"/>
          </a:p>
          <a:p>
            <a:pPr>
              <a:defRPr/>
            </a:pPr>
            <a:endParaRPr lang="en-CA"/>
          </a:p>
          <a:p>
            <a:pPr>
              <a:defRPr/>
            </a:pPr>
            <a:r>
              <a:rPr lang="en-CA"/>
              <a:t>These could be assigned to students as asynchronous work, to be submitted for teacher feedback.</a:t>
            </a:r>
            <a:endParaRPr lang="en-CA">
              <a:cs typeface="Calibri"/>
            </a:endParaRPr>
          </a:p>
          <a:p>
            <a:pPr>
              <a:defRPr/>
            </a:pPr>
            <a:endParaRPr lang="en-US"/>
          </a:p>
        </p:txBody>
      </p:sp>
    </p:spTree>
    <p:extLst>
      <p:ext uri="{BB962C8B-B14F-4D97-AF65-F5344CB8AC3E}">
        <p14:creationId xmlns:p14="http://schemas.microsoft.com/office/powerpoint/2010/main" val="40642168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This could be an asynchronous activity. If See Saw or Google Classroom are digital platforms,  copy this slide into that platform.</a:t>
            </a:r>
            <a:endParaRPr lang="en-US"/>
          </a:p>
          <a:p>
            <a:pPr>
              <a:defRPr/>
            </a:pPr>
            <a:endParaRPr lang="en-CA"/>
          </a:p>
          <a:p>
            <a:pPr>
              <a:defRPr/>
            </a:pPr>
            <a:r>
              <a:rPr lang="en-CA"/>
              <a:t>These could be assigned to students as asynchronous work, to be submitted for teacher feedback.</a:t>
            </a:r>
            <a:endParaRPr lang="en-CA">
              <a:cs typeface="Calibri"/>
            </a:endParaRPr>
          </a:p>
          <a:p>
            <a:pPr>
              <a:defRPr/>
            </a:pPr>
            <a:endParaRPr lang="en-US"/>
          </a:p>
        </p:txBody>
      </p:sp>
    </p:spTree>
    <p:extLst>
      <p:ext uri="{BB962C8B-B14F-4D97-AF65-F5344CB8AC3E}">
        <p14:creationId xmlns:p14="http://schemas.microsoft.com/office/powerpoint/2010/main" val="30445000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This could be an asynchronous activity. If See Saw or Google Classroom are digital platforms,  copy this slide into that platform.</a:t>
            </a:r>
            <a:endParaRPr lang="en-US"/>
          </a:p>
          <a:p>
            <a:pPr>
              <a:defRPr/>
            </a:pPr>
            <a:endParaRPr lang="en-CA"/>
          </a:p>
          <a:p>
            <a:pPr>
              <a:defRPr/>
            </a:pPr>
            <a:r>
              <a:rPr lang="en-CA"/>
              <a:t>These could be assigned to students as asynchronous work, to be submitted for teacher feedback.</a:t>
            </a:r>
            <a:endParaRPr lang="en-CA">
              <a:cs typeface="Calibri"/>
            </a:endParaRPr>
          </a:p>
          <a:p>
            <a:pPr>
              <a:defRPr/>
            </a:pPr>
            <a:endParaRPr lang="en-US"/>
          </a:p>
        </p:txBody>
      </p:sp>
    </p:spTree>
    <p:extLst>
      <p:ext uri="{BB962C8B-B14F-4D97-AF65-F5344CB8AC3E}">
        <p14:creationId xmlns:p14="http://schemas.microsoft.com/office/powerpoint/2010/main" val="33168875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endParaRPr lang="en-CA">
              <a:cs typeface="Calibri"/>
            </a:endParaRPr>
          </a:p>
          <a:p>
            <a:pPr marL="0" marR="0" lvl="0" indent="0" algn="l" defTabSz="914400">
              <a:lnSpc>
                <a:spcPct val="100000"/>
              </a:lnSpc>
              <a:spcBef>
                <a:spcPts val="0"/>
              </a:spcBef>
              <a:spcAft>
                <a:spcPts val="0"/>
              </a:spcAft>
              <a:buClrTx/>
              <a:buSzTx/>
              <a:buFontTx/>
              <a:buNone/>
              <a:tabLst/>
              <a:defRPr/>
            </a:pPr>
            <a:endParaRPr lang="en-CA">
              <a:cs typeface="Calibri"/>
            </a:endParaRPr>
          </a:p>
        </p:txBody>
      </p:sp>
    </p:spTree>
    <p:extLst>
      <p:ext uri="{BB962C8B-B14F-4D97-AF65-F5344CB8AC3E}">
        <p14:creationId xmlns:p14="http://schemas.microsoft.com/office/powerpoint/2010/main" val="28698676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Images sourced from openclipart.org and </a:t>
            </a:r>
            <a:r>
              <a:rPr lang="en-CA">
                <a:hlinkClick r:id="rId3"/>
              </a:rPr>
              <a:t>https://nrich.maths.org/4519</a:t>
            </a:r>
            <a:endParaRPr lang="en-CA"/>
          </a:p>
          <a:p>
            <a:r>
              <a:rPr lang="en-CA"/>
              <a:t> </a:t>
            </a:r>
            <a:r>
              <a:rPr lang="en-CA">
                <a:hlinkClick r:id="rId4"/>
              </a:rPr>
              <a:t>https://mathpickle.com/project/fractured-fractions-equivalency/</a:t>
            </a:r>
            <a:endParaRPr lang="en-CA"/>
          </a:p>
          <a:p>
            <a:r>
              <a:rPr lang="en-CA"/>
              <a:t> </a:t>
            </a:r>
            <a:r>
              <a:rPr lang="en-CA">
                <a:hlinkClick r:id="rId5"/>
              </a:rPr>
              <a:t>https://openclipart.org/detail/172707/edit-icon-icono-editar</a:t>
            </a:r>
            <a:endParaRPr lang="en-CA"/>
          </a:p>
          <a:p>
            <a:r>
              <a:rPr lang="en-CA"/>
              <a:t> </a:t>
            </a:r>
            <a:r>
              <a:rPr lang="en-CA">
                <a:hlinkClick r:id="rId6"/>
              </a:rPr>
              <a:t>https://openclipart.org/detail/212116/screencast</a:t>
            </a:r>
            <a:endParaRPr lang="en-CA">
              <a:cs typeface="Calibri"/>
            </a:endParaRPr>
          </a:p>
          <a:p>
            <a:endParaRPr lang="en-CA">
              <a:cs typeface="Calibri"/>
            </a:endParaRPr>
          </a:p>
        </p:txBody>
      </p:sp>
    </p:spTree>
    <p:extLst>
      <p:ext uri="{BB962C8B-B14F-4D97-AF65-F5344CB8AC3E}">
        <p14:creationId xmlns:p14="http://schemas.microsoft.com/office/powerpoint/2010/main" val="4639685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cs typeface="Calibri"/>
              </a:rPr>
              <a:t> Source: </a:t>
            </a:r>
            <a:r>
              <a:rPr lang="en-CA">
                <a:hlinkClick r:id="rId3"/>
              </a:rPr>
              <a:t>https://nrich.maths.org/4519</a:t>
            </a:r>
            <a:endParaRPr lang="en-CA">
              <a:cs typeface="Calibri"/>
            </a:endParaRPr>
          </a:p>
          <a:p>
            <a:endParaRPr lang="en-CA">
              <a:cs typeface="Calibri"/>
            </a:endParaRPr>
          </a:p>
          <a:p>
            <a:r>
              <a:rPr lang="en-CA">
                <a:cs typeface="Calibri"/>
              </a:rPr>
              <a:t>This activity will help students to see visual representtion of equivalent fractions. </a:t>
            </a:r>
          </a:p>
        </p:txBody>
      </p:sp>
    </p:spTree>
    <p:extLst>
      <p:ext uri="{BB962C8B-B14F-4D97-AF65-F5344CB8AC3E}">
        <p14:creationId xmlns:p14="http://schemas.microsoft.com/office/powerpoint/2010/main" val="15045971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cs typeface="Calibri"/>
            </a:endParaRPr>
          </a:p>
          <a:p>
            <a:endParaRPr lang="en-CA">
              <a:cs typeface="Calibri"/>
            </a:endParaRPr>
          </a:p>
        </p:txBody>
      </p:sp>
    </p:spTree>
    <p:extLst>
      <p:ext uri="{BB962C8B-B14F-4D97-AF65-F5344CB8AC3E}">
        <p14:creationId xmlns:p14="http://schemas.microsoft.com/office/powerpoint/2010/main" val="617163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“launch screen”. Each tile above represents 1-2 “days” worth (approx. 1 hour) of learning experiences.</a:t>
            </a:r>
          </a:p>
          <a:p>
            <a:r>
              <a:rPr lang="en-US"/>
              <a:t>The slides needed for each section are colour coded and grouped together to help you locate them in the slide deck.</a:t>
            </a:r>
          </a:p>
          <a:p>
            <a:r>
              <a:rPr lang="en-US"/>
              <a:t>The teacher is free to determine the order these learning experiences will be assigned.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9010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Source: </a:t>
            </a:r>
            <a:r>
              <a:rPr lang="en-CA">
                <a:hlinkClick r:id="rId3"/>
              </a:rPr>
              <a:t>https://mathpickle.com/project/fractured-fractions-equivalency/</a:t>
            </a:r>
            <a:endParaRPr lang="en-CA"/>
          </a:p>
          <a:p>
            <a:endParaRPr lang="en-CA">
              <a:cs typeface="Calibri"/>
            </a:endParaRPr>
          </a:p>
        </p:txBody>
      </p:sp>
    </p:spTree>
    <p:extLst>
      <p:ext uri="{BB962C8B-B14F-4D97-AF65-F5344CB8AC3E}">
        <p14:creationId xmlns:p14="http://schemas.microsoft.com/office/powerpoint/2010/main" val="2492610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Source: </a:t>
            </a:r>
            <a:r>
              <a:rPr lang="en-CA">
                <a:hlinkClick r:id="rId3"/>
              </a:rPr>
              <a:t>https://mathpickle.com/project/fractured-fractions-equivalency/</a:t>
            </a:r>
            <a:endParaRPr lang="en-CA"/>
          </a:p>
          <a:p>
            <a:endParaRPr lang="en-CA">
              <a:cs typeface="Calibri"/>
            </a:endParaRPr>
          </a:p>
        </p:txBody>
      </p:sp>
    </p:spTree>
    <p:extLst>
      <p:ext uri="{BB962C8B-B14F-4D97-AF65-F5344CB8AC3E}">
        <p14:creationId xmlns:p14="http://schemas.microsoft.com/office/powerpoint/2010/main" val="22788568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Source: </a:t>
            </a:r>
            <a:r>
              <a:rPr lang="en-CA">
                <a:hlinkClick r:id="rId3"/>
              </a:rPr>
              <a:t>https://mathpickle.com/project/fractured-fractions-equivalency/</a:t>
            </a:r>
            <a:endParaRPr lang="en-CA"/>
          </a:p>
          <a:p>
            <a:endParaRPr lang="en-CA">
              <a:cs typeface="Calibri"/>
            </a:endParaRPr>
          </a:p>
        </p:txBody>
      </p:sp>
    </p:spTree>
    <p:extLst>
      <p:ext uri="{BB962C8B-B14F-4D97-AF65-F5344CB8AC3E}">
        <p14:creationId xmlns:p14="http://schemas.microsoft.com/office/powerpoint/2010/main" val="37124581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Source: </a:t>
            </a:r>
            <a:r>
              <a:rPr lang="en-CA">
                <a:hlinkClick r:id="rId3"/>
              </a:rPr>
              <a:t>https://mathpickle.com/project/fractured-fractions-equivalency/</a:t>
            </a:r>
            <a:endParaRPr lang="en-CA"/>
          </a:p>
          <a:p>
            <a:endParaRPr lang="en-CA">
              <a:cs typeface="Calibri"/>
            </a:endParaRPr>
          </a:p>
        </p:txBody>
      </p:sp>
    </p:spTree>
    <p:extLst>
      <p:ext uri="{BB962C8B-B14F-4D97-AF65-F5344CB8AC3E}">
        <p14:creationId xmlns:p14="http://schemas.microsoft.com/office/powerpoint/2010/main" val="37333075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Source: </a:t>
            </a:r>
            <a:r>
              <a:rPr lang="en-CA">
                <a:hlinkClick r:id="rId3"/>
              </a:rPr>
              <a:t>https://mathpickle.com/project/fractured-fractions-equivalency/</a:t>
            </a:r>
            <a:endParaRPr lang="en-CA"/>
          </a:p>
          <a:p>
            <a:endParaRPr lang="en-CA">
              <a:cs typeface="Calibri"/>
            </a:endParaRPr>
          </a:p>
        </p:txBody>
      </p:sp>
    </p:spTree>
    <p:extLst>
      <p:ext uri="{BB962C8B-B14F-4D97-AF65-F5344CB8AC3E}">
        <p14:creationId xmlns:p14="http://schemas.microsoft.com/office/powerpoint/2010/main" val="13370741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Source: </a:t>
            </a:r>
            <a:r>
              <a:rPr lang="en-CA">
                <a:hlinkClick r:id="rId3"/>
              </a:rPr>
              <a:t>https://mathpickle.com/project/fractured-fractions-equivalency/</a:t>
            </a:r>
            <a:endParaRPr lang="en-CA"/>
          </a:p>
          <a:p>
            <a:endParaRPr lang="en-CA">
              <a:cs typeface="Calibri"/>
            </a:endParaRPr>
          </a:p>
        </p:txBody>
      </p:sp>
    </p:spTree>
    <p:extLst>
      <p:ext uri="{BB962C8B-B14F-4D97-AF65-F5344CB8AC3E}">
        <p14:creationId xmlns:p14="http://schemas.microsoft.com/office/powerpoint/2010/main" val="21969424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CA">
              <a:cs typeface="Calibri"/>
            </a:endParaRPr>
          </a:p>
        </p:txBody>
      </p:sp>
    </p:spTree>
    <p:extLst>
      <p:ext uri="{BB962C8B-B14F-4D97-AF65-F5344CB8AC3E}">
        <p14:creationId xmlns:p14="http://schemas.microsoft.com/office/powerpoint/2010/main" val="31229637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This could be an asynchronous activity. If your school uses See Saw, you can copy this slide into that platform.</a:t>
            </a:r>
          </a:p>
          <a:p>
            <a:pPr marL="0" marR="0" lvl="0" indent="0" algn="l" defTabSz="914400">
              <a:lnSpc>
                <a:spcPct val="100000"/>
              </a:lnSpc>
              <a:spcBef>
                <a:spcPts val="0"/>
              </a:spcBef>
              <a:spcAft>
                <a:spcPts val="0"/>
              </a:spcAft>
              <a:buClrTx/>
              <a:buSzTx/>
              <a:buFontTx/>
              <a:buNone/>
              <a:tabLst/>
              <a:defRPr/>
            </a:pPr>
            <a:endParaRPr lang="en-CA">
              <a:cs typeface="Calibri"/>
            </a:endParaRPr>
          </a:p>
        </p:txBody>
      </p:sp>
    </p:spTree>
    <p:extLst>
      <p:ext uri="{BB962C8B-B14F-4D97-AF65-F5344CB8AC3E}">
        <p14:creationId xmlns:p14="http://schemas.microsoft.com/office/powerpoint/2010/main" val="17026250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cs typeface="Calibri"/>
              </a:rPr>
              <a:t>Image sourced:</a:t>
            </a:r>
            <a:endParaRPr lang="en-US"/>
          </a:p>
          <a:p>
            <a:r>
              <a:rPr lang="en-CA">
                <a:hlinkClick r:id="rId3"/>
              </a:rPr>
              <a:t>https://pixy.org/906437/</a:t>
            </a:r>
            <a:r>
              <a:rPr lang="en-CA"/>
              <a:t> (thinking cap)</a:t>
            </a:r>
            <a:endParaRPr lang="en-CA">
              <a:cs typeface="Calibri"/>
            </a:endParaRPr>
          </a:p>
          <a:p>
            <a:r>
              <a:rPr lang="en-CA">
                <a:hlinkClick r:id="rId4"/>
              </a:rPr>
              <a:t>https://openclipart.org/detail/172707/edit-icon-icono-editar</a:t>
            </a:r>
            <a:r>
              <a:rPr lang="en-CA"/>
              <a:t>(pencil)</a:t>
            </a:r>
            <a:endParaRPr lang="en-CA">
              <a:cs typeface="Calibri"/>
              <a:hlinkClick r:id="" action="ppaction://noaction"/>
            </a:endParaRPr>
          </a:p>
          <a:p>
            <a:r>
              <a:rPr lang="en-CA">
                <a:hlinkClick r:id="rId5"/>
              </a:rPr>
              <a:t>https://openclipart.org/detail/212116/screencast</a:t>
            </a:r>
            <a:r>
              <a:rPr lang="en-CA"/>
              <a:t> (record)</a:t>
            </a:r>
            <a:endParaRPr lang="en-CA">
              <a:cs typeface="Calibri"/>
            </a:endParaRPr>
          </a:p>
          <a:p>
            <a:r>
              <a:rPr lang="en-CA">
                <a:hlinkClick r:id="rId6"/>
              </a:rPr>
              <a:t>https://pixabay.com/vectors/snake-serpent-green-reptile-303696/</a:t>
            </a:r>
            <a:r>
              <a:rPr lang="en-CA"/>
              <a:t> (snake)</a:t>
            </a:r>
            <a:endParaRPr lang="en-CA">
              <a:cs typeface="Calibri"/>
              <a:hlinkClick r:id="rId6"/>
            </a:endParaRPr>
          </a:p>
          <a:p>
            <a:endParaRPr lang="en-CA">
              <a:cs typeface="Calibri"/>
            </a:endParaRP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30465090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cs typeface="Calibri"/>
              </a:rPr>
              <a:t>Where's the point? What makes you say that?</a:t>
            </a:r>
          </a:p>
          <a:p>
            <a:r>
              <a:rPr lang="en-CA">
                <a:cs typeface="Calibri"/>
              </a:rPr>
              <a:t>This number talk routine is</a:t>
            </a:r>
            <a:r>
              <a:rPr lang="en-CA"/>
              <a:t> based on the work of John J. SanGiovanni.  </a:t>
            </a:r>
          </a:p>
          <a:p>
            <a:endParaRPr lang="en-CA">
              <a:cs typeface="Calibri"/>
            </a:endParaRPr>
          </a:p>
          <a:p>
            <a:r>
              <a:rPr lang="en-CA">
                <a:cs typeface="Calibri"/>
              </a:rPr>
              <a:t>Students are asked where's the point? They have to use their prior knowledge of number to determine it is more than ½ but less than two thirds. Where might this blue dot be? </a:t>
            </a:r>
          </a:p>
          <a:p>
            <a:endParaRPr lang="en-CA">
              <a:cs typeface="Calibri"/>
            </a:endParaRPr>
          </a:p>
          <a:p>
            <a:endParaRPr lang="en-CA">
              <a:cs typeface="Calibri"/>
            </a:endParaRPr>
          </a:p>
        </p:txBody>
      </p:sp>
    </p:spTree>
    <p:extLst>
      <p:ext uri="{BB962C8B-B14F-4D97-AF65-F5344CB8AC3E}">
        <p14:creationId xmlns:p14="http://schemas.microsoft.com/office/powerpoint/2010/main" val="1395891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Images sourced from openclipart.org</a:t>
            </a:r>
            <a:endParaRPr lang="en-US"/>
          </a:p>
          <a:p>
            <a:r>
              <a:rPr lang="en-CA"/>
              <a:t>Image source: </a:t>
            </a:r>
            <a:r>
              <a:rPr lang="en-CA">
                <a:hlinkClick r:id="rId3"/>
              </a:rPr>
              <a:t>https://pixy.org/src/447/4473268.jpeg</a:t>
            </a:r>
            <a:endParaRPr lang="en-US">
              <a:cs typeface="Calibri"/>
            </a:endParaRPr>
          </a:p>
          <a:p>
            <a:r>
              <a:rPr lang="en-CA">
                <a:hlinkClick r:id="rId4"/>
              </a:rPr>
              <a:t>https://pixabay.com/illustrations/constructor-detail-part-brick-game-761618/</a:t>
            </a:r>
            <a:endParaRPr lang="en-CA"/>
          </a:p>
          <a:p>
            <a:pPr lvl="0" algn="l">
              <a:spcBef>
                <a:spcPts val="0"/>
              </a:spcBef>
              <a:spcAft>
                <a:spcPts val="0"/>
              </a:spcAft>
            </a:pPr>
            <a:r>
              <a:rPr lang="en-CA">
                <a:hlinkClick r:id="rId5"/>
              </a:rPr>
              <a:t>https://www.pikist.com/free-photo-swbtb</a:t>
            </a:r>
            <a:endParaRPr lang="en-CA"/>
          </a:p>
          <a:p>
            <a:r>
              <a:rPr lang="en-CA"/>
              <a:t> </a:t>
            </a:r>
            <a:r>
              <a:rPr lang="en-CA">
                <a:hlinkClick r:id="rId6"/>
              </a:rPr>
              <a:t>https://openclipart.org/detail/172707/edit-icon-icono-editar</a:t>
            </a:r>
            <a:endParaRPr lang="en-CA"/>
          </a:p>
          <a:p>
            <a:r>
              <a:rPr lang="en-CA"/>
              <a:t> </a:t>
            </a:r>
            <a:r>
              <a:rPr lang="en-CA">
                <a:hlinkClick r:id="rId7"/>
              </a:rPr>
              <a:t>https://openclipart.org/detail/212116/screencast</a:t>
            </a:r>
            <a:endParaRPr lang="en-CA">
              <a:cs typeface="Calibri" panose="020F0502020204030204"/>
            </a:endParaRPr>
          </a:p>
          <a:p>
            <a:pPr marL="0" lvl="0" indent="0" algn="l">
              <a:spcBef>
                <a:spcPts val="0"/>
              </a:spcBef>
              <a:spcAft>
                <a:spcPts val="0"/>
              </a:spcAft>
              <a:buNone/>
            </a:pPr>
            <a:endParaRPr lang="en-CA">
              <a:cs typeface="Calibri" panose="020F0502020204030204"/>
            </a:endParaRPr>
          </a:p>
          <a:p>
            <a:r>
              <a:rPr lang="en-CA">
                <a:hlinkClick r:id="rId8"/>
              </a:rPr>
              <a:t>https://pixabay.com/illustrations/question-mark-question-response-1019820/</a:t>
            </a:r>
            <a:r>
              <a:rPr lang="en-CA"/>
              <a:t> (question mark)</a:t>
            </a:r>
            <a:endParaRPr lang="en-CA">
              <a:cs typeface="Calibri"/>
            </a:endParaRPr>
          </a:p>
          <a:p>
            <a:endParaRPr lang="en-CA">
              <a:cs typeface="Calibri"/>
            </a:endParaRPr>
          </a:p>
          <a:p>
            <a:endParaRPr lang="en-CA"/>
          </a:p>
          <a:p>
            <a:r>
              <a:rPr lang="en-US"/>
              <a:t>The mathematical focus of the upcoming lessons is investigating fractions, specifically equivalent fractions. What do students know about fractions?  </a:t>
            </a:r>
          </a:p>
          <a:p>
            <a:endParaRPr lang="en-CA">
              <a:cs typeface="Calibri"/>
            </a:endParaRPr>
          </a:p>
        </p:txBody>
      </p:sp>
    </p:spTree>
    <p:extLst>
      <p:ext uri="{BB962C8B-B14F-4D97-AF65-F5344CB8AC3E}">
        <p14:creationId xmlns:p14="http://schemas.microsoft.com/office/powerpoint/2010/main" val="24793031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cs typeface="Calibri"/>
              </a:rPr>
              <a:t>Duplicate one slide per student. They can record their thinking on this slide and explain where the dot might be.</a:t>
            </a: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32809666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cs typeface="Calibri"/>
              </a:rPr>
              <a:t>Where's the Point? What makes you say that?</a:t>
            </a: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19660461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cs typeface="Calibri"/>
              </a:rPr>
              <a:t>Student working page. Duplicate slide for each student.</a:t>
            </a: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29312879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cs typeface="Calibri"/>
            </a:endParaRPr>
          </a:p>
          <a:p>
            <a:endParaRPr lang="en-CA">
              <a:cs typeface="Calibri"/>
            </a:endParaRPr>
          </a:p>
        </p:txBody>
      </p:sp>
    </p:spTree>
    <p:extLst>
      <p:ext uri="{BB962C8B-B14F-4D97-AF65-F5344CB8AC3E}">
        <p14:creationId xmlns:p14="http://schemas.microsoft.com/office/powerpoint/2010/main" val="11212852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Source: </a:t>
            </a:r>
            <a:r>
              <a:rPr lang="en-CA">
                <a:hlinkClick r:id="rId3"/>
              </a:rPr>
              <a:t>http://mathpickle.com/project/half-fraction-snake/</a:t>
            </a:r>
            <a:endParaRPr lang="en-US"/>
          </a:p>
          <a:p>
            <a:r>
              <a:rPr lang="en-US"/>
              <a:t>Each of the rows above is a “fraction snake”. How can you divide each snake up into three sections so that each section has ½ of one </a:t>
            </a:r>
            <a:r>
              <a:rPr lang="en-US" err="1"/>
              <a:t>colour</a:t>
            </a:r>
            <a:r>
              <a:rPr lang="en-US"/>
              <a:t> showing?</a:t>
            </a:r>
            <a:endParaRPr lang="en-US">
              <a:cs typeface="Calibri"/>
            </a:endParaRPr>
          </a:p>
          <a:p>
            <a:r>
              <a:rPr lang="en-US">
                <a:cs typeface="+mn-lt"/>
              </a:rPr>
              <a:t/>
            </a:r>
            <a:br>
              <a:rPr lang="en-US">
                <a:cs typeface="+mn-lt"/>
              </a:rPr>
            </a:br>
            <a:r>
              <a:rPr lang="en-CA">
                <a:cs typeface="Calibri"/>
              </a:rPr>
              <a:t>Duplicate this slide for each student. Or upload into your platform used for asynchronous instruction. </a:t>
            </a:r>
          </a:p>
          <a:p>
            <a:endParaRPr lang="en-CA">
              <a:cs typeface="Calibri"/>
            </a:endParaRPr>
          </a:p>
          <a:p>
            <a:r>
              <a:rPr lang="en-CA"/>
              <a:t>Hint: in the first snake, if you use only the first two squares as the first section, that section is ½ blue. </a:t>
            </a:r>
            <a:endParaRPr lang="en-CA">
              <a:cs typeface="Calibri"/>
            </a:endParaRPr>
          </a:p>
        </p:txBody>
      </p:sp>
    </p:spTree>
    <p:extLst>
      <p:ext uri="{BB962C8B-B14F-4D97-AF65-F5344CB8AC3E}">
        <p14:creationId xmlns:p14="http://schemas.microsoft.com/office/powerpoint/2010/main" val="4912144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Source: </a:t>
            </a:r>
            <a:r>
              <a:rPr lang="en-CA">
                <a:hlinkClick r:id="rId3"/>
              </a:rPr>
              <a:t>http://mathpickle.com/project/half-fraction-snake/</a:t>
            </a:r>
            <a:endParaRPr lang="en-US"/>
          </a:p>
          <a:p>
            <a:r>
              <a:rPr lang="en-US"/>
              <a:t/>
            </a:r>
            <a:br>
              <a:rPr lang="en-US"/>
            </a:br>
            <a:r>
              <a:rPr lang="en-CA">
                <a:cs typeface="Calibri"/>
              </a:rPr>
              <a:t>Duplicate this slide for each student. Or upload into your platform used for asynchronous instruction. Students can build and create on the pattern house.</a:t>
            </a:r>
            <a:endParaRPr lang="en-CA"/>
          </a:p>
          <a:p>
            <a:r>
              <a:rPr lang="en-CA"/>
              <a:t>Extension: have students create their own fraction snake, where each section has ½ of a colour showing. </a:t>
            </a:r>
          </a:p>
        </p:txBody>
      </p:sp>
    </p:spTree>
    <p:extLst>
      <p:ext uri="{BB962C8B-B14F-4D97-AF65-F5344CB8AC3E}">
        <p14:creationId xmlns:p14="http://schemas.microsoft.com/office/powerpoint/2010/main" val="29836029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Source: </a:t>
            </a:r>
            <a:r>
              <a:rPr lang="en-CA">
                <a:hlinkClick r:id="rId3"/>
              </a:rPr>
              <a:t>http://mathpickle.com/project/half-fraction-snake/</a:t>
            </a:r>
            <a:endParaRPr lang="en-US"/>
          </a:p>
          <a:p>
            <a:r>
              <a:rPr lang="en-US"/>
              <a:t/>
            </a:r>
            <a:br>
              <a:rPr lang="en-US"/>
            </a:br>
            <a:r>
              <a:rPr lang="en-CA">
                <a:cs typeface="Calibri"/>
              </a:rPr>
              <a:t>Duplicate this slide for each student. Or upload into your platform used for asynchronous instruction. Students can build and create on the pattern house.</a:t>
            </a:r>
            <a:endParaRPr lang="en-CA"/>
          </a:p>
          <a:p>
            <a:r>
              <a:rPr lang="en-CA"/>
              <a:t>Extension: have students create their own fraction snake, where each section has ½ of a colour showing. </a:t>
            </a:r>
          </a:p>
        </p:txBody>
      </p:sp>
    </p:spTree>
    <p:extLst>
      <p:ext uri="{BB962C8B-B14F-4D97-AF65-F5344CB8AC3E}">
        <p14:creationId xmlns:p14="http://schemas.microsoft.com/office/powerpoint/2010/main" val="5375747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Source: </a:t>
            </a:r>
            <a:r>
              <a:rPr lang="en-CA">
                <a:hlinkClick r:id="rId3"/>
              </a:rPr>
              <a:t>http://mathpickle.com/project/half-fraction-snake/</a:t>
            </a:r>
            <a:endParaRPr lang="en-US"/>
          </a:p>
          <a:p>
            <a:r>
              <a:rPr lang="en-US"/>
              <a:t/>
            </a:r>
            <a:br>
              <a:rPr lang="en-US"/>
            </a:br>
            <a:r>
              <a:rPr lang="en-CA">
                <a:cs typeface="Calibri"/>
              </a:rPr>
              <a:t>Duplicate this slide for each student. Or upload into your platform used for asynchronous instruction. Students can build and create on the pattern house.</a:t>
            </a:r>
            <a:endParaRPr lang="en-CA"/>
          </a:p>
          <a:p>
            <a:r>
              <a:rPr lang="en-CA"/>
              <a:t>Extension: have students create their own fraction snake, where each section has ½ of a colour showing. </a:t>
            </a:r>
          </a:p>
        </p:txBody>
      </p:sp>
    </p:spTree>
    <p:extLst>
      <p:ext uri="{BB962C8B-B14F-4D97-AF65-F5344CB8AC3E}">
        <p14:creationId xmlns:p14="http://schemas.microsoft.com/office/powerpoint/2010/main" val="4566628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Source: </a:t>
            </a:r>
            <a:r>
              <a:rPr lang="en-CA">
                <a:hlinkClick r:id="rId3"/>
              </a:rPr>
              <a:t>http://mathpickle.com/project/half-fraction-snake/</a:t>
            </a:r>
            <a:endParaRPr lang="en-US"/>
          </a:p>
          <a:p>
            <a:r>
              <a:rPr lang="en-US"/>
              <a:t/>
            </a:r>
            <a:br>
              <a:rPr lang="en-US"/>
            </a:br>
            <a:r>
              <a:rPr lang="en-CA">
                <a:cs typeface="Calibri"/>
              </a:rPr>
              <a:t>Duplicate this slide for each student. Or upload into your platform used for asynchronous instruction. Students can build and create on the pattern house.</a:t>
            </a:r>
            <a:endParaRPr lang="en-CA"/>
          </a:p>
          <a:p>
            <a:r>
              <a:rPr lang="en-CA"/>
              <a:t>Extension: have students create their own fraction snake, where each section has ½ of a colour showing. </a:t>
            </a:r>
          </a:p>
        </p:txBody>
      </p:sp>
    </p:spTree>
    <p:extLst>
      <p:ext uri="{BB962C8B-B14F-4D97-AF65-F5344CB8AC3E}">
        <p14:creationId xmlns:p14="http://schemas.microsoft.com/office/powerpoint/2010/main" val="12280470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cs typeface="Calibri"/>
            </a:endParaRPr>
          </a:p>
        </p:txBody>
      </p:sp>
    </p:spTree>
    <p:extLst>
      <p:ext uri="{BB962C8B-B14F-4D97-AF65-F5344CB8AC3E}">
        <p14:creationId xmlns:p14="http://schemas.microsoft.com/office/powerpoint/2010/main" val="2891284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Slide for Part I, the activating activity…number talk, quick images, notice and wonder…</a:t>
            </a:r>
          </a:p>
          <a:p>
            <a:r>
              <a:rPr lang="en-CA" err="1">
                <a:cs typeface="Calibri"/>
              </a:rPr>
              <a:t>Source:original</a:t>
            </a:r>
            <a:r>
              <a:rPr lang="en-CA">
                <a:cs typeface="Calibri"/>
              </a:rPr>
              <a:t> image</a:t>
            </a:r>
          </a:p>
          <a:p>
            <a:endParaRPr lang="en-CA">
              <a:cs typeface="Calibri"/>
            </a:endParaRPr>
          </a:p>
          <a:p>
            <a:r>
              <a:rPr lang="en-CA">
                <a:cs typeface="Calibri"/>
              </a:rPr>
              <a:t>Instructions to note:</a:t>
            </a:r>
          </a:p>
          <a:p>
            <a:r>
              <a:rPr lang="en-CA">
                <a:cs typeface="Calibri"/>
              </a:rPr>
              <a:t>Present this image on the screen. Ask What do you notice? Gather student responses. Then ask "What do you wonder?"</a:t>
            </a:r>
          </a:p>
          <a:p>
            <a:endParaRPr lang="en-CA">
              <a:cs typeface="Calibri"/>
            </a:endParaRPr>
          </a:p>
          <a:p>
            <a:r>
              <a:rPr lang="en-CA">
                <a:cs typeface="Calibri"/>
              </a:rPr>
              <a:t>**Note** To allow all students think time, teachers can push this slide out to students prior to the synchronous lesson. That allows for all students to collect their ideas ahead of time and have something to share.</a:t>
            </a:r>
          </a:p>
        </p:txBody>
      </p:sp>
    </p:spTree>
    <p:extLst>
      <p:ext uri="{BB962C8B-B14F-4D97-AF65-F5344CB8AC3E}">
        <p14:creationId xmlns:p14="http://schemas.microsoft.com/office/powerpoint/2010/main" val="7062358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cs typeface="Calibri"/>
              </a:rPr>
              <a:t>Image Source:</a:t>
            </a:r>
            <a:endParaRPr lang="en-CA"/>
          </a:p>
          <a:p>
            <a:pPr>
              <a:defRPr/>
            </a:pPr>
            <a:r>
              <a:rPr lang="en-CA">
                <a:hlinkClick r:id="rId3"/>
              </a:rPr>
              <a:t>ps://pixy.org/906437/</a:t>
            </a:r>
            <a:r>
              <a:rPr lang="en-CA"/>
              <a:t>(thinking cap)</a:t>
            </a:r>
          </a:p>
          <a:p>
            <a:pPr>
              <a:defRPr/>
            </a:pPr>
            <a:r>
              <a:rPr lang="en-CA">
                <a:hlinkClick r:id="rId4"/>
              </a:rPr>
              <a:t>https://openclipart.org/detail/172707/edit-icon-icono-editar</a:t>
            </a:r>
            <a:r>
              <a:rPr lang="en-CA"/>
              <a:t> (pencil)</a:t>
            </a:r>
          </a:p>
          <a:p>
            <a:pPr>
              <a:defRPr/>
            </a:pPr>
            <a:r>
              <a:rPr lang="en-CA">
                <a:hlinkClick r:id="rId5"/>
              </a:rPr>
              <a:t>https://openclipart.org/detail/212116/screencast</a:t>
            </a:r>
            <a:r>
              <a:rPr lang="en-CA"/>
              <a:t> (record)</a:t>
            </a:r>
          </a:p>
          <a:p>
            <a:pPr>
              <a:defRPr/>
            </a:pPr>
            <a:endParaRPr lang="en-CA">
              <a:cs typeface="Calibri"/>
            </a:endParaRPr>
          </a:p>
        </p:txBody>
      </p:sp>
    </p:spTree>
    <p:extLst>
      <p:ext uri="{BB962C8B-B14F-4D97-AF65-F5344CB8AC3E}">
        <p14:creationId xmlns:p14="http://schemas.microsoft.com/office/powerpoint/2010/main" val="21346032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cs typeface="Calibri"/>
            </a:endParaRPr>
          </a:p>
        </p:txBody>
      </p:sp>
    </p:spTree>
    <p:extLst>
      <p:ext uri="{BB962C8B-B14F-4D97-AF65-F5344CB8AC3E}">
        <p14:creationId xmlns:p14="http://schemas.microsoft.com/office/powerpoint/2010/main" val="12401708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indent="-285750">
              <a:buAutoNum type="romanUcParenR"/>
            </a:pPr>
            <a:r>
              <a:rPr lang="en-CA"/>
              <a:t>Activator – number talk, choral count… </a:t>
            </a:r>
          </a:p>
          <a:p>
            <a:pPr marL="285750" lvl="0" indent="-285750" algn="l" rtl="0">
              <a:spcBef>
                <a:spcPts val="0"/>
              </a:spcBef>
              <a:spcAft>
                <a:spcPts val="0"/>
              </a:spcAft>
              <a:buAutoNum type="romanUcParenR"/>
            </a:pPr>
            <a:r>
              <a:rPr lang="en-CA"/>
              <a:t>Work it out - Challenges make up the focus of the day(s) lesson (you may only have one and all students are assigned the same task, you may have a choice of two or three, or you may have all students begin at challenge 1 and move on as greater challenge is needed / Consolidate &amp; Reflect on what you’ve learned during this part of the project.</a:t>
            </a:r>
            <a:endParaRPr lang="en-CA">
              <a:cs typeface="Calibri"/>
            </a:endParaRPr>
          </a:p>
          <a:p>
            <a:pPr marL="285750" lvl="0" indent="-285750" algn="l" rtl="0">
              <a:spcBef>
                <a:spcPts val="0"/>
              </a:spcBef>
              <a:spcAft>
                <a:spcPts val="0"/>
              </a:spcAft>
              <a:buAutoNum type="romanUcParenR"/>
            </a:pPr>
            <a:r>
              <a:rPr lang="en-CA"/>
              <a:t>Looking Back – a place for reflection/self-assessment</a:t>
            </a:r>
            <a:endParaRPr lang="en-CA">
              <a:cs typeface="Calibri"/>
            </a:endParaRPr>
          </a:p>
          <a:p>
            <a:pPr marL="0" lvl="0" indent="0" algn="l" rtl="0">
              <a:spcBef>
                <a:spcPts val="0"/>
              </a:spcBef>
              <a:spcAft>
                <a:spcPts val="0"/>
              </a:spcAft>
              <a:buNone/>
            </a:pPr>
            <a:endParaRPr lang="en-CA"/>
          </a:p>
          <a:p>
            <a:pPr marL="0" lvl="0" indent="0" algn="l" rtl="0">
              <a:spcBef>
                <a:spcPts val="0"/>
              </a:spcBef>
              <a:spcAft>
                <a:spcPts val="0"/>
              </a:spcAft>
              <a:buNone/>
            </a:pPr>
            <a:r>
              <a:rPr lang="en-CA"/>
              <a:t>Images sourced from openclipart.org</a:t>
            </a:r>
            <a:endParaRPr lang="en-CA">
              <a:cs typeface="Calibri"/>
            </a:endParaRPr>
          </a:p>
          <a:p>
            <a:r>
              <a:rPr lang="en-CA"/>
              <a:t>Source: </a:t>
            </a:r>
            <a:r>
              <a:rPr lang="en-CA">
                <a:hlinkClick r:id="rId3"/>
              </a:rPr>
              <a:t>https://solveme.edc.org/Mobiles.html</a:t>
            </a:r>
            <a:endParaRPr lang="en-CA"/>
          </a:p>
          <a:p>
            <a:r>
              <a:rPr lang="en-CA"/>
              <a:t> </a:t>
            </a:r>
            <a:r>
              <a:rPr lang="en-CA">
                <a:hlinkClick r:id="rId4"/>
              </a:rPr>
              <a:t>https://openclipart.org/detail/172707/edit-icon-icono-editar</a:t>
            </a:r>
            <a:endParaRPr lang="en-CA"/>
          </a:p>
          <a:p>
            <a:r>
              <a:rPr lang="en-CA">
                <a:hlinkClick r:id="rId5"/>
              </a:rPr>
              <a:t>https://openclipart.org/detail/212116/screencast</a:t>
            </a:r>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12355518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err="1">
                <a:cs typeface="Calibri"/>
              </a:rPr>
              <a:t>Source:</a:t>
            </a:r>
            <a:r>
              <a:rPr lang="en-CA" err="1"/>
              <a:t>https</a:t>
            </a:r>
            <a:r>
              <a:rPr lang="en-CA"/>
              <a:t>://mathforlove.com/lesson/fraction-talks/</a:t>
            </a:r>
          </a:p>
          <a:p>
            <a:endParaRPr lang="en-US">
              <a:cs typeface="Calibri" panose="020F0502020204030204"/>
            </a:endParaRPr>
          </a:p>
        </p:txBody>
      </p:sp>
    </p:spTree>
    <p:extLst>
      <p:ext uri="{BB962C8B-B14F-4D97-AF65-F5344CB8AC3E}">
        <p14:creationId xmlns:p14="http://schemas.microsoft.com/office/powerpoint/2010/main" val="16005961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err="1">
                <a:cs typeface="Calibri"/>
              </a:rPr>
              <a:t>Source:</a:t>
            </a:r>
            <a:r>
              <a:rPr lang="en-CA" err="1"/>
              <a:t>https</a:t>
            </a:r>
            <a:r>
              <a:rPr lang="en-CA"/>
              <a:t>://mathforlove.com/lesson/fraction-talks/</a:t>
            </a:r>
          </a:p>
          <a:p>
            <a:endParaRPr lang="en-US">
              <a:cs typeface="Calibri" panose="020F0502020204030204"/>
            </a:endParaRPr>
          </a:p>
          <a:p>
            <a:r>
              <a:rPr lang="en-US">
                <a:cs typeface="Calibri" panose="020F0502020204030204"/>
              </a:rPr>
              <a:t>Student working copy</a:t>
            </a:r>
          </a:p>
        </p:txBody>
      </p:sp>
    </p:spTree>
    <p:extLst>
      <p:ext uri="{BB962C8B-B14F-4D97-AF65-F5344CB8AC3E}">
        <p14:creationId xmlns:p14="http://schemas.microsoft.com/office/powerpoint/2010/main" val="7966675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cs typeface="Calibri"/>
            </a:endParaRPr>
          </a:p>
          <a:p>
            <a:endParaRPr lang="en-CA">
              <a:cs typeface="Calibri"/>
            </a:endParaRPr>
          </a:p>
        </p:txBody>
      </p:sp>
    </p:spTree>
    <p:extLst>
      <p:ext uri="{BB962C8B-B14F-4D97-AF65-F5344CB8AC3E}">
        <p14:creationId xmlns:p14="http://schemas.microsoft.com/office/powerpoint/2010/main" val="20832884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This lesson is adapted from </a:t>
            </a:r>
            <a:r>
              <a:rPr lang="en-CA">
                <a:hlinkClick r:id="rId3"/>
              </a:rPr>
              <a:t>https://nrich.maths.org/2361/index</a:t>
            </a:r>
            <a:endParaRPr lang="en-US">
              <a:cs typeface="Calibri"/>
            </a:endParaRPr>
          </a:p>
          <a:p>
            <a:endParaRPr lang="en-CA">
              <a:cs typeface="Calibri"/>
            </a:endParaRPr>
          </a:p>
          <a:p>
            <a:r>
              <a:rPr lang="en-CA">
                <a:hlinkClick r:id="rId4"/>
              </a:rPr>
              <a:t>https://pxhere.com/en/photo/1453957</a:t>
            </a:r>
            <a:endParaRPr lang="en-CA">
              <a:cs typeface="Calibri"/>
              <a:hlinkClick r:id="rId4"/>
            </a:endParaRPr>
          </a:p>
          <a:p>
            <a:r>
              <a:rPr lang="en-CA">
                <a:hlinkClick r:id="rId5"/>
              </a:rPr>
              <a:t>https://commons.wikimedia.org/wiki/File:Chocolate_negro_70%25_Mousse_de_Naranja.jpg</a:t>
            </a:r>
            <a:endParaRPr lang="en-CA">
              <a:cs typeface="Calibri"/>
              <a:hlinkClick r:id="rId5"/>
            </a:endParaRPr>
          </a:p>
          <a:p>
            <a:endParaRPr lang="en-CA">
              <a:cs typeface="Calibri"/>
            </a:endParaRPr>
          </a:p>
          <a:p>
            <a:endParaRPr lang="en-CA">
              <a:cs typeface="Calibri"/>
            </a:endParaRPr>
          </a:p>
        </p:txBody>
      </p:sp>
    </p:spTree>
    <p:extLst>
      <p:ext uri="{BB962C8B-B14F-4D97-AF65-F5344CB8AC3E}">
        <p14:creationId xmlns:p14="http://schemas.microsoft.com/office/powerpoint/2010/main" val="26045083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This lesson is adapted from </a:t>
            </a:r>
            <a:r>
              <a:rPr lang="en-CA">
                <a:hlinkClick r:id="rId3"/>
              </a:rPr>
              <a:t>https://nrich.maths.org/2361/index</a:t>
            </a:r>
            <a:endParaRPr lang="en-US">
              <a:cs typeface="Calibri"/>
            </a:endParaRPr>
          </a:p>
          <a:p>
            <a:endParaRPr lang="en-CA">
              <a:cs typeface="Calibri"/>
            </a:endParaRPr>
          </a:p>
          <a:p>
            <a:r>
              <a:rPr lang="en-CA">
                <a:hlinkClick r:id="rId4"/>
              </a:rPr>
              <a:t>https://pxhere.com/en/photo/1453957</a:t>
            </a:r>
            <a:endParaRPr lang="en-CA">
              <a:cs typeface="Calibri"/>
              <a:hlinkClick r:id="rId4"/>
            </a:endParaRPr>
          </a:p>
          <a:p>
            <a:r>
              <a:rPr lang="en-CA">
                <a:hlinkClick r:id="rId5"/>
              </a:rPr>
              <a:t>https://commons.wikimedia.org/wiki/File:Chocolate_negro_70%25_Mousse_de_Naranja.jpg</a:t>
            </a:r>
            <a:endParaRPr lang="en-CA">
              <a:cs typeface="Calibri"/>
              <a:hlinkClick r:id="rId5"/>
            </a:endParaRPr>
          </a:p>
          <a:p>
            <a:endParaRPr lang="en-CA">
              <a:cs typeface="Calibri"/>
            </a:endParaRPr>
          </a:p>
          <a:p>
            <a:endParaRPr lang="en-CA">
              <a:cs typeface="Calibri"/>
            </a:endParaRPr>
          </a:p>
        </p:txBody>
      </p:sp>
    </p:spTree>
    <p:extLst>
      <p:ext uri="{BB962C8B-B14F-4D97-AF65-F5344CB8AC3E}">
        <p14:creationId xmlns:p14="http://schemas.microsoft.com/office/powerpoint/2010/main" val="27204349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cs typeface="Calibri"/>
            </a:endParaRPr>
          </a:p>
        </p:txBody>
      </p:sp>
    </p:spTree>
    <p:extLst>
      <p:ext uri="{BB962C8B-B14F-4D97-AF65-F5344CB8AC3E}">
        <p14:creationId xmlns:p14="http://schemas.microsoft.com/office/powerpoint/2010/main" val="12994998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endParaRPr lang="en-CA">
              <a:cs typeface="Calibri"/>
            </a:endParaRPr>
          </a:p>
          <a:p>
            <a:pPr>
              <a:defRPr/>
            </a:pPr>
            <a:endParaRPr lang="en-US">
              <a:cs typeface="Calibri"/>
            </a:endParaRPr>
          </a:p>
          <a:p>
            <a:pPr marL="0" marR="0" lvl="0" indent="0" algn="l" defTabSz="914400">
              <a:lnSpc>
                <a:spcPct val="100000"/>
              </a:lnSpc>
              <a:spcBef>
                <a:spcPts val="0"/>
              </a:spcBef>
              <a:spcAft>
                <a:spcPts val="0"/>
              </a:spcAft>
              <a:buClrTx/>
              <a:buSzTx/>
              <a:buFontTx/>
              <a:buNone/>
              <a:tabLst/>
              <a:defRPr/>
            </a:pPr>
            <a:endParaRPr lang="en-CA">
              <a:cs typeface="Calibri"/>
            </a:endParaRPr>
          </a:p>
        </p:txBody>
      </p:sp>
    </p:spTree>
    <p:extLst>
      <p:ext uri="{BB962C8B-B14F-4D97-AF65-F5344CB8AC3E}">
        <p14:creationId xmlns:p14="http://schemas.microsoft.com/office/powerpoint/2010/main" val="5933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Slide for Part I, the activating activity…number talk, quick images, notice and wonder…</a:t>
            </a:r>
          </a:p>
          <a:p>
            <a:r>
              <a:rPr lang="en-CA">
                <a:cs typeface="Calibri"/>
              </a:rPr>
              <a:t>Source: </a:t>
            </a:r>
            <a:r>
              <a:rPr lang="en-CA"/>
              <a:t>original image</a:t>
            </a:r>
            <a:endParaRPr lang="en-CA">
              <a:cs typeface="Calibri"/>
            </a:endParaRPr>
          </a:p>
          <a:p>
            <a:r>
              <a:rPr lang="en-CA">
                <a:cs typeface="Calibri"/>
              </a:rPr>
              <a:t>Instructions: Ask students to record or state all the fractions they see. Are they able to relate all fractions to ½?</a:t>
            </a:r>
          </a:p>
          <a:p>
            <a:endParaRPr lang="en-CA">
              <a:cs typeface="Calibri"/>
            </a:endParaRPr>
          </a:p>
        </p:txBody>
      </p:sp>
    </p:spTree>
    <p:extLst>
      <p:ext uri="{BB962C8B-B14F-4D97-AF65-F5344CB8AC3E}">
        <p14:creationId xmlns:p14="http://schemas.microsoft.com/office/powerpoint/2010/main" val="35258149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CA"/>
              <a:t>This could be an asynchronous activity. If your school uses See Saw, you can copy this slide into that platform.</a:t>
            </a:r>
          </a:p>
          <a:p>
            <a:pPr marL="0" marR="0" lvl="0" indent="0" algn="l" defTabSz="914400">
              <a:lnSpc>
                <a:spcPct val="100000"/>
              </a:lnSpc>
              <a:spcBef>
                <a:spcPts val="0"/>
              </a:spcBef>
              <a:spcAft>
                <a:spcPts val="0"/>
              </a:spcAft>
              <a:buClrTx/>
              <a:buSzTx/>
              <a:buFontTx/>
              <a:buNone/>
              <a:tabLst/>
              <a:defRPr/>
            </a:pPr>
            <a:endParaRPr lang="en-CA">
              <a:cs typeface="Calibri"/>
            </a:endParaRPr>
          </a:p>
        </p:txBody>
      </p:sp>
    </p:spTree>
    <p:extLst>
      <p:ext uri="{BB962C8B-B14F-4D97-AF65-F5344CB8AC3E}">
        <p14:creationId xmlns:p14="http://schemas.microsoft.com/office/powerpoint/2010/main" val="21530248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cs typeface="Calibri"/>
              </a:rPr>
              <a:t>Image Source: </a:t>
            </a:r>
            <a:r>
              <a:rPr lang="en-CA">
                <a:hlinkClick r:id="rId3"/>
              </a:rPr>
              <a:t>https://pixy.org/906437/</a:t>
            </a:r>
            <a:endParaRPr lang="en-CA">
              <a:cs typeface="Calibri"/>
            </a:endParaRPr>
          </a:p>
          <a:p>
            <a:r>
              <a:rPr lang="en-CA"/>
              <a:t> </a:t>
            </a:r>
            <a:r>
              <a:rPr lang="en-CA">
                <a:hlinkClick r:id="rId4"/>
              </a:rPr>
              <a:t>https://openclipart.org/detail/172707/edit-icon-icono-editar</a:t>
            </a:r>
            <a:endParaRPr lang="en-CA"/>
          </a:p>
          <a:p>
            <a:r>
              <a:rPr lang="en-CA">
                <a:hlinkClick r:id="rId5"/>
              </a:rPr>
              <a:t>https://openclipart.org/detail/212116/screencast</a:t>
            </a:r>
            <a:endParaRPr lang="en-CA">
              <a:cs typeface="Calibri"/>
            </a:endParaRPr>
          </a:p>
          <a:p>
            <a:endParaRPr lang="en-CA">
              <a:cs typeface="Calibri"/>
            </a:endParaRPr>
          </a:p>
        </p:txBody>
      </p:sp>
    </p:spTree>
    <p:extLst>
      <p:ext uri="{BB962C8B-B14F-4D97-AF65-F5344CB8AC3E}">
        <p14:creationId xmlns:p14="http://schemas.microsoft.com/office/powerpoint/2010/main" val="321948026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cs typeface="Calibri"/>
              </a:rPr>
              <a:t>Where's the point? What makes you say that?</a:t>
            </a:r>
          </a:p>
          <a:p>
            <a:endParaRPr lang="en-CA">
              <a:cs typeface="Calibri"/>
            </a:endParaRPr>
          </a:p>
          <a:p>
            <a:r>
              <a:rPr lang="en-CA"/>
              <a:t>This number talk routine is based on the work of John J. SanGiovanni.  </a:t>
            </a:r>
            <a:endParaRPr lang="en-US"/>
          </a:p>
          <a:p>
            <a:endParaRPr lang="en-CA"/>
          </a:p>
          <a:p>
            <a:r>
              <a:rPr lang="en-CA"/>
              <a:t>Students are asked where's the point? They have to use their prior knowledge of number to determine it is more than ½ but less than two thirds. Where might this blue dot be? </a:t>
            </a:r>
          </a:p>
          <a:p>
            <a:endParaRPr lang="en-CA"/>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380832034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cs typeface="Calibri"/>
              </a:rPr>
              <a:t>Where's the point? What makes you say that?</a:t>
            </a: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220049606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cs typeface="Calibri"/>
              </a:rPr>
              <a:t>Where's the point? What makes you say that?</a:t>
            </a: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6113102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cs typeface="Calibri"/>
              </a:rPr>
              <a:t>Where's the point? What makes you say that?</a:t>
            </a:r>
          </a:p>
          <a:p>
            <a:endParaRPr lang="en-CA">
              <a:cs typeface="Calibri"/>
            </a:endParaRPr>
          </a:p>
          <a:p>
            <a:endParaRPr lang="en-CA">
              <a:cs typeface="Calibri"/>
            </a:endParaRPr>
          </a:p>
          <a:p>
            <a:endParaRPr lang="en-CA">
              <a:cs typeface="Calibri"/>
            </a:endParaRPr>
          </a:p>
        </p:txBody>
      </p:sp>
    </p:spTree>
    <p:extLst>
      <p:ext uri="{BB962C8B-B14F-4D97-AF65-F5344CB8AC3E}">
        <p14:creationId xmlns:p14="http://schemas.microsoft.com/office/powerpoint/2010/main" val="24152189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Adapted from:NCTM March 2017 Vol.23, No.7</a:t>
            </a:r>
            <a:endParaRPr lang="en-US"/>
          </a:p>
          <a:p>
            <a:r>
              <a:rPr lang="en-US"/>
              <a:t>Use link: </a:t>
            </a:r>
            <a:r>
              <a:rPr lang="en-US">
                <a:hlinkClick r:id="rId3"/>
              </a:rPr>
              <a:t>https://toytheater.com/pattern-blocks/</a:t>
            </a:r>
            <a:endParaRPr lang="en-CA"/>
          </a:p>
          <a:p>
            <a:endParaRPr lang="en-US">
              <a:cs typeface="+mn-lt"/>
            </a:endParaRPr>
          </a:p>
          <a:p>
            <a:r>
              <a:rPr lang="en-US">
                <a:cs typeface="+mn-lt"/>
              </a:rPr>
              <a:t>What to watch for:</a:t>
            </a:r>
            <a:endParaRPr lang="en-CA">
              <a:cs typeface="+mn-lt"/>
            </a:endParaRPr>
          </a:p>
          <a:p>
            <a:r>
              <a:rPr lang="en-US">
                <a:cs typeface="+mn-lt"/>
              </a:rPr>
              <a:t>Can students</a:t>
            </a:r>
          </a:p>
          <a:p>
            <a:pPr marL="171450" indent="-171450">
              <a:buFont typeface="Arial"/>
              <a:buChar char="•"/>
            </a:pPr>
            <a:r>
              <a:rPr lang="en-US"/>
              <a:t>use an appropriate (mathematically correct) strategy for comparing fractions with unlike denominators </a:t>
            </a:r>
            <a:endParaRPr lang="en-US">
              <a:cs typeface="Calibri" panose="020F0502020204030204"/>
            </a:endParaRPr>
          </a:p>
          <a:p>
            <a:pPr marL="171450" indent="-171450">
              <a:buFont typeface="Arial"/>
              <a:buChar char="•"/>
            </a:pPr>
            <a:r>
              <a:rPr lang="en-US"/>
              <a:t>name the fractional part of each block in relation to the larger block </a:t>
            </a:r>
            <a:endParaRPr lang="en-US">
              <a:cs typeface="Calibri" panose="020F0502020204030204"/>
            </a:endParaRPr>
          </a:p>
          <a:p>
            <a:pPr marL="171450" indent="-171450">
              <a:buFont typeface="Arial"/>
              <a:buChar char="•"/>
            </a:pPr>
            <a:r>
              <a:rPr lang="en-US"/>
              <a:t>create a set of equivalent fractions and explain why there are many equivalent fractions using concrete materials </a:t>
            </a:r>
            <a:endParaRPr lang="en-US">
              <a:cs typeface="Calibri" panose="020F0502020204030204"/>
            </a:endParaRPr>
          </a:p>
          <a:p>
            <a:pPr marL="171450" indent="-171450">
              <a:buFont typeface="Arial"/>
              <a:buChar char="•"/>
            </a:pPr>
            <a:r>
              <a:rPr lang="en-US"/>
              <a:t>model and explain that equivalent fractions represent the same quantity </a:t>
            </a:r>
            <a:endParaRPr lang="en-US">
              <a:cs typeface="Calibri" panose="020F0502020204030204"/>
            </a:endParaRPr>
          </a:p>
          <a:p>
            <a:pPr marL="171450" indent="-171450">
              <a:buFont typeface="Arial"/>
              <a:buChar char="•"/>
            </a:pPr>
            <a:r>
              <a:rPr lang="en-US"/>
              <a:t> identify patterns or relationships (e.g., the denominator is twice the numerator)</a:t>
            </a:r>
            <a:endParaRPr lang="en-US">
              <a:cs typeface="Calibri"/>
            </a:endParaRPr>
          </a:p>
        </p:txBody>
      </p:sp>
    </p:spTree>
    <p:extLst>
      <p:ext uri="{BB962C8B-B14F-4D97-AF65-F5344CB8AC3E}">
        <p14:creationId xmlns:p14="http://schemas.microsoft.com/office/powerpoint/2010/main" val="10507427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Adapted from:NCTM March 2017 Vol.23, No.7</a:t>
            </a:r>
            <a:endParaRPr lang="en-US"/>
          </a:p>
          <a:p>
            <a:r>
              <a:rPr lang="en-US"/>
              <a:t/>
            </a:r>
            <a:br>
              <a:rPr lang="en-US"/>
            </a:br>
            <a:endParaRPr lang="en-US"/>
          </a:p>
          <a:p>
            <a:r>
              <a:rPr lang="en-CA">
                <a:cs typeface="Calibri"/>
              </a:rPr>
              <a:t>What would the equivalent fractions of your new design be?</a:t>
            </a:r>
          </a:p>
        </p:txBody>
      </p:sp>
    </p:spTree>
    <p:extLst>
      <p:ext uri="{BB962C8B-B14F-4D97-AF65-F5344CB8AC3E}">
        <p14:creationId xmlns:p14="http://schemas.microsoft.com/office/powerpoint/2010/main" val="97014028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Adapted from:NCTM March 2017 Vol.23, No.7</a:t>
            </a:r>
            <a:endParaRPr lang="en-US"/>
          </a:p>
          <a:p>
            <a:r>
              <a:rPr lang="en-US">
                <a:cs typeface="+mn-lt"/>
              </a:rPr>
              <a:t/>
            </a:r>
            <a:br>
              <a:rPr lang="en-US">
                <a:cs typeface="+mn-lt"/>
              </a:rPr>
            </a:br>
            <a:endParaRPr lang="en-US"/>
          </a:p>
          <a:p>
            <a:endParaRPr lang="en-CA">
              <a:cs typeface="Calibri"/>
            </a:endParaRPr>
          </a:p>
        </p:txBody>
      </p:sp>
    </p:spTree>
    <p:extLst>
      <p:ext uri="{BB962C8B-B14F-4D97-AF65-F5344CB8AC3E}">
        <p14:creationId xmlns:p14="http://schemas.microsoft.com/office/powerpoint/2010/main" val="32996427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a:t>Adapted from: NCTM March 2017 Vol.23, No.7</a:t>
            </a:r>
            <a:endParaRPr lang="en-US"/>
          </a:p>
          <a:p>
            <a:r>
              <a:rPr lang="en-US">
                <a:cs typeface="+mn-lt"/>
              </a:rPr>
              <a:t/>
            </a:r>
            <a:br>
              <a:rPr lang="en-US">
                <a:cs typeface="+mn-lt"/>
              </a:rPr>
            </a:br>
            <a:endParaRPr lang="en-US"/>
          </a:p>
          <a:p>
            <a:r>
              <a:rPr lang="en-CA"/>
              <a:t> </a:t>
            </a:r>
            <a:endParaRPr lang="en-CA">
              <a:cs typeface="Calibri"/>
            </a:endParaRPr>
          </a:p>
        </p:txBody>
      </p:sp>
    </p:spTree>
    <p:extLst>
      <p:ext uri="{BB962C8B-B14F-4D97-AF65-F5344CB8AC3E}">
        <p14:creationId xmlns:p14="http://schemas.microsoft.com/office/powerpoint/2010/main" val="2583018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09ABE-EDAF-C344-AE08-33568D38A5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2ED365-E67C-9647-A6CA-48BC04E4A5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C40D7F-84E8-0341-A667-37F9646DB577}"/>
              </a:ext>
            </a:extLst>
          </p:cNvPr>
          <p:cNvSpPr>
            <a:spLocks noGrp="1"/>
          </p:cNvSpPr>
          <p:nvPr>
            <p:ph type="dt" sz="half" idx="10"/>
          </p:nvPr>
        </p:nvSpPr>
        <p:spPr/>
        <p:txBody>
          <a:bodyPr/>
          <a:lstStyle/>
          <a:p>
            <a:fld id="{B0DB1434-916A-8E41-BF8D-A7F1BE67FDB3}" type="datetimeFigureOut">
              <a:rPr lang="en-US" smtClean="0"/>
              <a:t>12/17/2020</a:t>
            </a:fld>
            <a:endParaRPr lang="en-US"/>
          </a:p>
        </p:txBody>
      </p:sp>
      <p:sp>
        <p:nvSpPr>
          <p:cNvPr id="5" name="Footer Placeholder 4">
            <a:extLst>
              <a:ext uri="{FF2B5EF4-FFF2-40B4-BE49-F238E27FC236}">
                <a16:creationId xmlns:a16="http://schemas.microsoft.com/office/drawing/2014/main" id="{B62B2DF8-23F0-7641-82BD-4569C5FCE5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792FD4-4DAA-E34B-96A9-E26055FF0FAE}"/>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2835026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5AF80-9DE1-CA44-BD89-C6576D0EF3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F2BA4-AF5A-4543-9050-09CE8AC8C0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7D9B47-D671-1047-A0BF-FC73296EA0D6}"/>
              </a:ext>
            </a:extLst>
          </p:cNvPr>
          <p:cNvSpPr>
            <a:spLocks noGrp="1"/>
          </p:cNvSpPr>
          <p:nvPr>
            <p:ph type="dt" sz="half" idx="10"/>
          </p:nvPr>
        </p:nvSpPr>
        <p:spPr/>
        <p:txBody>
          <a:bodyPr/>
          <a:lstStyle/>
          <a:p>
            <a:fld id="{B0DB1434-916A-8E41-BF8D-A7F1BE67FDB3}" type="datetimeFigureOut">
              <a:rPr lang="en-US" smtClean="0"/>
              <a:t>12/17/2020</a:t>
            </a:fld>
            <a:endParaRPr lang="en-US"/>
          </a:p>
        </p:txBody>
      </p:sp>
      <p:sp>
        <p:nvSpPr>
          <p:cNvPr id="5" name="Footer Placeholder 4">
            <a:extLst>
              <a:ext uri="{FF2B5EF4-FFF2-40B4-BE49-F238E27FC236}">
                <a16:creationId xmlns:a16="http://schemas.microsoft.com/office/drawing/2014/main" id="{9FDEF46E-8246-7A45-984A-C5C61D1C0D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F9405-C935-A34E-89C2-DC100F9D21D8}"/>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734087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8B2A44-077F-504A-9257-0637845E14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5A708A-099A-A34E-BAC5-25DC2C4845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A0A28-8375-3644-B34D-8170FA3E46F7}"/>
              </a:ext>
            </a:extLst>
          </p:cNvPr>
          <p:cNvSpPr>
            <a:spLocks noGrp="1"/>
          </p:cNvSpPr>
          <p:nvPr>
            <p:ph type="dt" sz="half" idx="10"/>
          </p:nvPr>
        </p:nvSpPr>
        <p:spPr/>
        <p:txBody>
          <a:bodyPr/>
          <a:lstStyle/>
          <a:p>
            <a:fld id="{B0DB1434-916A-8E41-BF8D-A7F1BE67FDB3}" type="datetimeFigureOut">
              <a:rPr lang="en-US" smtClean="0"/>
              <a:t>12/17/2020</a:t>
            </a:fld>
            <a:endParaRPr lang="en-US"/>
          </a:p>
        </p:txBody>
      </p:sp>
      <p:sp>
        <p:nvSpPr>
          <p:cNvPr id="5" name="Footer Placeholder 4">
            <a:extLst>
              <a:ext uri="{FF2B5EF4-FFF2-40B4-BE49-F238E27FC236}">
                <a16:creationId xmlns:a16="http://schemas.microsoft.com/office/drawing/2014/main" id="{F37BA247-9CD0-7444-87F6-45C86DF33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03E17-8441-224B-A6ED-71A58BAAEDEB}"/>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179110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21BA4-F952-C24E-90C2-2A76BF3DA4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B0BB73-FD32-5F4D-AFF2-2119DA0A23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EBC1A6-8FAE-F245-A623-30044C4FF4B1}"/>
              </a:ext>
            </a:extLst>
          </p:cNvPr>
          <p:cNvSpPr>
            <a:spLocks noGrp="1"/>
          </p:cNvSpPr>
          <p:nvPr>
            <p:ph type="dt" sz="half" idx="10"/>
          </p:nvPr>
        </p:nvSpPr>
        <p:spPr/>
        <p:txBody>
          <a:bodyPr/>
          <a:lstStyle/>
          <a:p>
            <a:fld id="{B0DB1434-916A-8E41-BF8D-A7F1BE67FDB3}" type="datetimeFigureOut">
              <a:rPr lang="en-US" smtClean="0"/>
              <a:t>12/17/2020</a:t>
            </a:fld>
            <a:endParaRPr lang="en-US"/>
          </a:p>
        </p:txBody>
      </p:sp>
      <p:sp>
        <p:nvSpPr>
          <p:cNvPr id="5" name="Footer Placeholder 4">
            <a:extLst>
              <a:ext uri="{FF2B5EF4-FFF2-40B4-BE49-F238E27FC236}">
                <a16:creationId xmlns:a16="http://schemas.microsoft.com/office/drawing/2014/main" id="{3BEEA6D9-17C9-A344-B8FF-4E29E4D4B1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7E868C-78EC-F541-A998-66649AEF8861}"/>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2776362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C9D01-9F03-BC46-85AB-066C754F85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B27C8B-9D9F-1545-8CC4-1BF05A653C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46E69B-6B75-AC4F-AF48-639ED84C016C}"/>
              </a:ext>
            </a:extLst>
          </p:cNvPr>
          <p:cNvSpPr>
            <a:spLocks noGrp="1"/>
          </p:cNvSpPr>
          <p:nvPr>
            <p:ph type="dt" sz="half" idx="10"/>
          </p:nvPr>
        </p:nvSpPr>
        <p:spPr/>
        <p:txBody>
          <a:bodyPr/>
          <a:lstStyle/>
          <a:p>
            <a:fld id="{B0DB1434-916A-8E41-BF8D-A7F1BE67FDB3}" type="datetimeFigureOut">
              <a:rPr lang="en-US" smtClean="0"/>
              <a:t>12/17/2020</a:t>
            </a:fld>
            <a:endParaRPr lang="en-US"/>
          </a:p>
        </p:txBody>
      </p:sp>
      <p:sp>
        <p:nvSpPr>
          <p:cNvPr id="5" name="Footer Placeholder 4">
            <a:extLst>
              <a:ext uri="{FF2B5EF4-FFF2-40B4-BE49-F238E27FC236}">
                <a16:creationId xmlns:a16="http://schemas.microsoft.com/office/drawing/2014/main" id="{EC255CCE-D45C-2E41-B80E-CC0FDCD59B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546F4-5DE2-634F-ACD1-EC344952727D}"/>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4248944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3DCC1-5AAF-3D44-B034-C703CA84BA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EB112-BAC0-F045-AD9D-2FE008B2A8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2CC9BA-C3D9-3A45-98CD-0820A60E1B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03A8FC-024A-6D41-82DA-31538457F417}"/>
              </a:ext>
            </a:extLst>
          </p:cNvPr>
          <p:cNvSpPr>
            <a:spLocks noGrp="1"/>
          </p:cNvSpPr>
          <p:nvPr>
            <p:ph type="dt" sz="half" idx="10"/>
          </p:nvPr>
        </p:nvSpPr>
        <p:spPr/>
        <p:txBody>
          <a:bodyPr/>
          <a:lstStyle/>
          <a:p>
            <a:fld id="{B0DB1434-916A-8E41-BF8D-A7F1BE67FDB3}" type="datetimeFigureOut">
              <a:rPr lang="en-US" smtClean="0"/>
              <a:t>12/17/2020</a:t>
            </a:fld>
            <a:endParaRPr lang="en-US"/>
          </a:p>
        </p:txBody>
      </p:sp>
      <p:sp>
        <p:nvSpPr>
          <p:cNvPr id="6" name="Footer Placeholder 5">
            <a:extLst>
              <a:ext uri="{FF2B5EF4-FFF2-40B4-BE49-F238E27FC236}">
                <a16:creationId xmlns:a16="http://schemas.microsoft.com/office/drawing/2014/main" id="{CB8C11E4-5C47-2E43-8AC7-4232743D36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BA0B78-7E7E-1C48-9EC6-A45C239AC29D}"/>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835790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45B1A-6B1B-FF4F-AE90-9D8A90991A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F85811-362D-F144-A47D-AFB504EC2B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38D181-F4A5-2346-9AA5-3C01B61887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11B0B6-613B-C64A-9C93-928E246503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3B35E8-9E34-004C-8343-75F86A693B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DEB5E3-B0C4-144A-86B1-355F9862D058}"/>
              </a:ext>
            </a:extLst>
          </p:cNvPr>
          <p:cNvSpPr>
            <a:spLocks noGrp="1"/>
          </p:cNvSpPr>
          <p:nvPr>
            <p:ph type="dt" sz="half" idx="10"/>
          </p:nvPr>
        </p:nvSpPr>
        <p:spPr/>
        <p:txBody>
          <a:bodyPr/>
          <a:lstStyle/>
          <a:p>
            <a:fld id="{B0DB1434-916A-8E41-BF8D-A7F1BE67FDB3}" type="datetimeFigureOut">
              <a:rPr lang="en-US" smtClean="0"/>
              <a:t>12/17/2020</a:t>
            </a:fld>
            <a:endParaRPr lang="en-US"/>
          </a:p>
        </p:txBody>
      </p:sp>
      <p:sp>
        <p:nvSpPr>
          <p:cNvPr id="8" name="Footer Placeholder 7">
            <a:extLst>
              <a:ext uri="{FF2B5EF4-FFF2-40B4-BE49-F238E27FC236}">
                <a16:creationId xmlns:a16="http://schemas.microsoft.com/office/drawing/2014/main" id="{2C64F08B-0B0A-8F40-AD9C-C139664DB8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F9CF8D-C322-B847-A7AE-FD9ACFB4FD38}"/>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169732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DB9A-5681-C542-96E8-3EFEEE1CC7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6CEA47-1244-3F45-B1F3-D06C38302294}"/>
              </a:ext>
            </a:extLst>
          </p:cNvPr>
          <p:cNvSpPr>
            <a:spLocks noGrp="1"/>
          </p:cNvSpPr>
          <p:nvPr>
            <p:ph type="dt" sz="half" idx="10"/>
          </p:nvPr>
        </p:nvSpPr>
        <p:spPr/>
        <p:txBody>
          <a:bodyPr/>
          <a:lstStyle/>
          <a:p>
            <a:fld id="{B0DB1434-916A-8E41-BF8D-A7F1BE67FDB3}" type="datetimeFigureOut">
              <a:rPr lang="en-US" smtClean="0"/>
              <a:t>12/17/2020</a:t>
            </a:fld>
            <a:endParaRPr lang="en-US"/>
          </a:p>
        </p:txBody>
      </p:sp>
      <p:sp>
        <p:nvSpPr>
          <p:cNvPr id="4" name="Footer Placeholder 3">
            <a:extLst>
              <a:ext uri="{FF2B5EF4-FFF2-40B4-BE49-F238E27FC236}">
                <a16:creationId xmlns:a16="http://schemas.microsoft.com/office/drawing/2014/main" id="{8E66F7E7-0836-4347-A5D1-B45210D430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236C8A-2C0A-5A48-A9E2-3147D2D1A168}"/>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605477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964440-AB37-D04B-B765-678FFF67AC42}"/>
              </a:ext>
            </a:extLst>
          </p:cNvPr>
          <p:cNvSpPr>
            <a:spLocks noGrp="1"/>
          </p:cNvSpPr>
          <p:nvPr>
            <p:ph type="dt" sz="half" idx="10"/>
          </p:nvPr>
        </p:nvSpPr>
        <p:spPr/>
        <p:txBody>
          <a:bodyPr/>
          <a:lstStyle/>
          <a:p>
            <a:fld id="{B0DB1434-916A-8E41-BF8D-A7F1BE67FDB3}" type="datetimeFigureOut">
              <a:rPr lang="en-US" smtClean="0"/>
              <a:t>12/17/2020</a:t>
            </a:fld>
            <a:endParaRPr lang="en-US"/>
          </a:p>
        </p:txBody>
      </p:sp>
      <p:sp>
        <p:nvSpPr>
          <p:cNvPr id="3" name="Footer Placeholder 2">
            <a:extLst>
              <a:ext uri="{FF2B5EF4-FFF2-40B4-BE49-F238E27FC236}">
                <a16:creationId xmlns:a16="http://schemas.microsoft.com/office/drawing/2014/main" id="{69957E9D-FBEA-2A4D-9C44-31BA98C010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6EED5D-4CCF-AB46-92D1-6F64C63FE388}"/>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088177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4321-BFD6-1B45-BBDE-688CDBD7A4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AC5C22-22FA-B24E-8B73-8D3A077A6A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5AC4CA-8492-EA41-B356-47E5EE5AD0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6F8ADE-09ED-A34A-8CA8-34E397F2FEBF}"/>
              </a:ext>
            </a:extLst>
          </p:cNvPr>
          <p:cNvSpPr>
            <a:spLocks noGrp="1"/>
          </p:cNvSpPr>
          <p:nvPr>
            <p:ph type="dt" sz="half" idx="10"/>
          </p:nvPr>
        </p:nvSpPr>
        <p:spPr/>
        <p:txBody>
          <a:bodyPr/>
          <a:lstStyle/>
          <a:p>
            <a:fld id="{B0DB1434-916A-8E41-BF8D-A7F1BE67FDB3}" type="datetimeFigureOut">
              <a:rPr lang="en-US" smtClean="0"/>
              <a:t>12/17/2020</a:t>
            </a:fld>
            <a:endParaRPr lang="en-US"/>
          </a:p>
        </p:txBody>
      </p:sp>
      <p:sp>
        <p:nvSpPr>
          <p:cNvPr id="6" name="Footer Placeholder 5">
            <a:extLst>
              <a:ext uri="{FF2B5EF4-FFF2-40B4-BE49-F238E27FC236}">
                <a16:creationId xmlns:a16="http://schemas.microsoft.com/office/drawing/2014/main" id="{383BF885-BCD4-0A4C-AEE8-D1CEFD1FF6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5F1B3-1AB5-0649-B5DF-89D1EC334AAB}"/>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066784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E55D9-FBB5-994E-96BE-6531301C05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ABA46-1596-1048-B9DC-6F3551EA1C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C0F5A7-730F-0A4F-9C68-C5548DB23C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35388B-C9FF-AD4B-9A7F-602F000E7B9A}"/>
              </a:ext>
            </a:extLst>
          </p:cNvPr>
          <p:cNvSpPr>
            <a:spLocks noGrp="1"/>
          </p:cNvSpPr>
          <p:nvPr>
            <p:ph type="dt" sz="half" idx="10"/>
          </p:nvPr>
        </p:nvSpPr>
        <p:spPr/>
        <p:txBody>
          <a:bodyPr/>
          <a:lstStyle/>
          <a:p>
            <a:fld id="{B0DB1434-916A-8E41-BF8D-A7F1BE67FDB3}" type="datetimeFigureOut">
              <a:rPr lang="en-US" smtClean="0"/>
              <a:t>12/17/2020</a:t>
            </a:fld>
            <a:endParaRPr lang="en-US"/>
          </a:p>
        </p:txBody>
      </p:sp>
      <p:sp>
        <p:nvSpPr>
          <p:cNvPr id="6" name="Footer Placeholder 5">
            <a:extLst>
              <a:ext uri="{FF2B5EF4-FFF2-40B4-BE49-F238E27FC236}">
                <a16:creationId xmlns:a16="http://schemas.microsoft.com/office/drawing/2014/main" id="{94AA0F92-CC4F-804B-A0DA-FC411C5B08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582324-31FC-2244-B1FD-6F1E9092674F}"/>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503530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AF1734-E1F8-6F4F-9146-F1B9DBF3FB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A9747D-B15A-0745-B821-B7C4A0DC3C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8E048-81BC-E446-A1E7-9649148672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DB1434-916A-8E41-BF8D-A7F1BE67FDB3}" type="datetimeFigureOut">
              <a:rPr lang="en-US" smtClean="0"/>
              <a:t>12/17/2020</a:t>
            </a:fld>
            <a:endParaRPr lang="en-US"/>
          </a:p>
        </p:txBody>
      </p:sp>
      <p:sp>
        <p:nvSpPr>
          <p:cNvPr id="5" name="Footer Placeholder 4">
            <a:extLst>
              <a:ext uri="{FF2B5EF4-FFF2-40B4-BE49-F238E27FC236}">
                <a16:creationId xmlns:a16="http://schemas.microsoft.com/office/drawing/2014/main" id="{B072A2BB-C7F0-A846-9920-C53F82995B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522656-AB6A-C54F-9B57-7A5A796D2A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682B6A-6AF7-C64F-9DDD-77C91C9B9453}" type="slidenum">
              <a:rPr lang="en-US" smtClean="0"/>
              <a:t>‹#›</a:t>
            </a:fld>
            <a:endParaRPr lang="en-US"/>
          </a:p>
        </p:txBody>
      </p:sp>
    </p:spTree>
    <p:extLst>
      <p:ext uri="{BB962C8B-B14F-4D97-AF65-F5344CB8AC3E}">
        <p14:creationId xmlns:p14="http://schemas.microsoft.com/office/powerpoint/2010/main" val="70289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hyperlink" Target="https://toytheater.com/pattern-blocks/"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0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0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0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0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8.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https://www.youtube.com/embed/GbWFfWwyB5s?feature=oembed" TargetMode="External"/><Relationship Id="rId5" Type="http://schemas.openxmlformats.org/officeDocument/2006/relationships/image" Target="../media/image10.jpeg"/><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image" Target="../media/image4.png"/></Relationships>
</file>

<file path=ppt/slides/_rels/slide1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0.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hyperlink" Target="https://stjamesa-my.sharepoint.com/:w:/r/personal/lisa_page_sjasd_ca/_layouts/15/Doc.aspx?sourcedoc=%7b5F8D1C66-F86F-41E1-B99E-3B9118B32963%7d&amp;file=Fractions%20-%20Grade%205.docx&amp;action=default&amp;mobileredirect=true" TargetMode="External"/></Relationships>
</file>

<file path=ppt/slides/_rels/slide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s://toytheater.com/pattern-blocks/" TargetMode="External"/><Relationship Id="rId3" Type="http://schemas.openxmlformats.org/officeDocument/2006/relationships/image" Target="../media/image2.png"/><Relationship Id="rId7" Type="http://schemas.openxmlformats.org/officeDocument/2006/relationships/hyperlink" Target="https://toytheater.com/fraction-circles/"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toytheater.com/fraction-bars/" TargetMode="External"/><Relationship Id="rId5" Type="http://schemas.openxmlformats.org/officeDocument/2006/relationships/hyperlink" Target="https://toytheater.com/fraction-strips/" TargetMode="External"/><Relationship Id="rId4" Type="http://schemas.openxmlformats.org/officeDocument/2006/relationships/hyperlink" Target="https://toytheater.com/category/teacher-tools/virtual-manipulatives/" TargetMode="External"/><Relationship Id="rId9" Type="http://schemas.openxmlformats.org/officeDocument/2006/relationships/hyperlink" Target="https://toytheater.com/color-counter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png"/></Relationships>
</file>

<file path=ppt/slides/_rels/slide8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8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3.png"/><Relationship Id="rId4" Type="http://schemas.openxmlformats.org/officeDocument/2006/relationships/image" Target="../media/image4.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hyperlink" Target="https://toytheater.com/pattern-blocks/"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hyperlink" Target="https://toytheater.com/pattern-block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Google Shape;76;p14">
            <a:extLst>
              <a:ext uri="{FF2B5EF4-FFF2-40B4-BE49-F238E27FC236}">
                <a16:creationId xmlns:a16="http://schemas.microsoft.com/office/drawing/2014/main" id="{94097BE9-47BC-B641-89B8-5AE467BBFA6C}"/>
              </a:ext>
            </a:extLst>
          </p:cNvPr>
          <p:cNvSpPr txBox="1">
            <a:spLocks/>
          </p:cNvSpPr>
          <p:nvPr/>
        </p:nvSpPr>
        <p:spPr>
          <a:xfrm>
            <a:off x="804673" y="3320859"/>
            <a:ext cx="4524973" cy="2076333"/>
          </a:xfrm>
          <a:prstGeom prst="rect">
            <a:avLst/>
          </a:prstGeom>
        </p:spPr>
        <p:txBody>
          <a:bodyPr spcFirstLastPara="1"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a:t>Investigating </a:t>
            </a:r>
            <a:r>
              <a:rPr lang="en-US" sz="4800" b="1"/>
              <a:t>Fractions</a:t>
            </a:r>
          </a:p>
        </p:txBody>
      </p:sp>
      <p:sp>
        <p:nvSpPr>
          <p:cNvPr id="138" name="Freeform: Shape 137">
            <a:extLst>
              <a:ext uri="{FF2B5EF4-FFF2-40B4-BE49-F238E27FC236}">
                <a16:creationId xmlns:a16="http://schemas.microsoft.com/office/drawing/2014/main" id="{BCC55ACC-A2F6-403C-A3A4-D59B3734D4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descr="Shape, polygon&#10;&#10;Description automatically generated">
            <a:extLst>
              <a:ext uri="{FF2B5EF4-FFF2-40B4-BE49-F238E27FC236}">
                <a16:creationId xmlns:a16="http://schemas.microsoft.com/office/drawing/2014/main" id="{110723E6-AF6E-4C7E-900A-871344FC43F3}"/>
              </a:ext>
            </a:extLst>
          </p:cNvPr>
          <p:cNvPicPr>
            <a:picLocks noChangeAspect="1"/>
          </p:cNvPicPr>
          <p:nvPr/>
        </p:nvPicPr>
        <p:blipFill rotWithShape="1">
          <a:blip r:embed="rId3"/>
          <a:srcRect l="6576" r="20114"/>
          <a:stretch/>
        </p:blipFill>
        <p:spPr>
          <a:xfrm>
            <a:off x="6035463" y="55915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25614734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5" name="TextBox 4">
            <a:extLst>
              <a:ext uri="{FF2B5EF4-FFF2-40B4-BE49-F238E27FC236}">
                <a16:creationId xmlns:a16="http://schemas.microsoft.com/office/drawing/2014/main" id="{87131409-DFFB-4BD1-8D58-B8E859572984}"/>
              </a:ext>
            </a:extLst>
          </p:cNvPr>
          <p:cNvSpPr txBox="1"/>
          <p:nvPr/>
        </p:nvSpPr>
        <p:spPr>
          <a:xfrm>
            <a:off x="898424" y="1384593"/>
            <a:ext cx="31888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mn-lt"/>
                <a:cs typeface="+mn-lt"/>
              </a:rPr>
              <a:t>What Do You Notice?</a:t>
            </a:r>
            <a:endParaRPr lang="en-US" sz="2400" b="1">
              <a:cs typeface="Calibri"/>
            </a:endParaRPr>
          </a:p>
        </p:txBody>
      </p:sp>
      <p:sp>
        <p:nvSpPr>
          <p:cNvPr id="6" name="TextBox 5">
            <a:extLst>
              <a:ext uri="{FF2B5EF4-FFF2-40B4-BE49-F238E27FC236}">
                <a16:creationId xmlns:a16="http://schemas.microsoft.com/office/drawing/2014/main" id="{78521365-9D73-4C63-8B58-60C9579426D7}"/>
              </a:ext>
            </a:extLst>
          </p:cNvPr>
          <p:cNvSpPr txBox="1"/>
          <p:nvPr/>
        </p:nvSpPr>
        <p:spPr>
          <a:xfrm>
            <a:off x="8005799" y="1383693"/>
            <a:ext cx="32895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mn-lt"/>
                <a:cs typeface="+mn-lt"/>
              </a:rPr>
              <a:t>What Do You Wonder?</a:t>
            </a:r>
            <a:endParaRPr lang="en-US" sz="2400" b="1">
              <a:cs typeface="Calibri"/>
            </a:endParaRPr>
          </a:p>
        </p:txBody>
      </p:sp>
      <p:pic>
        <p:nvPicPr>
          <p:cNvPr id="4" name="Picture 5" descr="Shape, square&#10;&#10;Description automatically generated">
            <a:extLst>
              <a:ext uri="{FF2B5EF4-FFF2-40B4-BE49-F238E27FC236}">
                <a16:creationId xmlns:a16="http://schemas.microsoft.com/office/drawing/2014/main" id="{8201DEF2-5B37-4C2A-9516-F5BDF6182C2B}"/>
              </a:ext>
            </a:extLst>
          </p:cNvPr>
          <p:cNvPicPr>
            <a:picLocks noChangeAspect="1"/>
          </p:cNvPicPr>
          <p:nvPr/>
        </p:nvPicPr>
        <p:blipFill>
          <a:blip r:embed="rId3"/>
          <a:stretch>
            <a:fillRect/>
          </a:stretch>
        </p:blipFill>
        <p:spPr>
          <a:xfrm>
            <a:off x="4653844" y="383733"/>
            <a:ext cx="2884310" cy="2365200"/>
          </a:xfrm>
          <a:prstGeom prst="rect">
            <a:avLst/>
          </a:prstGeom>
        </p:spPr>
      </p:pic>
      <p:sp>
        <p:nvSpPr>
          <p:cNvPr id="12" name="TextBox 11">
            <a:extLst>
              <a:ext uri="{FF2B5EF4-FFF2-40B4-BE49-F238E27FC236}">
                <a16:creationId xmlns:a16="http://schemas.microsoft.com/office/drawing/2014/main" id="{F433E7CB-E623-40E0-9022-9310B8A10BCC}"/>
              </a:ext>
            </a:extLst>
          </p:cNvPr>
          <p:cNvSpPr txBox="1"/>
          <p:nvPr/>
        </p:nvSpPr>
        <p:spPr>
          <a:xfrm>
            <a:off x="446868" y="5787260"/>
            <a:ext cx="107665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mn-lt"/>
                <a:cs typeface="+mn-lt"/>
              </a:rPr>
              <a:t>What fractions do you see in the squares above? </a:t>
            </a:r>
            <a:endParaRPr lang="en-US" sz="2400" b="1">
              <a:cs typeface="Calibri"/>
            </a:endParaRPr>
          </a:p>
        </p:txBody>
      </p:sp>
    </p:spTree>
    <p:extLst>
      <p:ext uri="{BB962C8B-B14F-4D97-AF65-F5344CB8AC3E}">
        <p14:creationId xmlns:p14="http://schemas.microsoft.com/office/powerpoint/2010/main" val="19244896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59941"/>
            <a:ext cx="2721527" cy="420564"/>
          </a:xfrm>
          <a:prstGeom prst="rect">
            <a:avLst/>
          </a:prstGeom>
          <a:solidFill>
            <a:schemeClr val="accent6"/>
          </a:solidFill>
          <a:ln w="28575">
            <a:solidFill>
              <a:schemeClr val="accent6">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99882439-7897-4868-A099-9D3243AC1F85}"/>
              </a:ext>
            </a:extLst>
          </p:cNvPr>
          <p:cNvSpPr txBox="1"/>
          <p:nvPr/>
        </p:nvSpPr>
        <p:spPr>
          <a:xfrm>
            <a:off x="282692" y="1062603"/>
            <a:ext cx="11287594"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400">
                <a:ea typeface="+mn-lt"/>
                <a:cs typeface="+mn-lt"/>
              </a:rPr>
              <a:t>Construct a triangle that is ⅔ yellow and ⅓ green. </a:t>
            </a:r>
          </a:p>
          <a:p>
            <a:pPr>
              <a:defRPr/>
            </a:pPr>
            <a:r>
              <a:rPr lang="en-US" sz="2400">
                <a:ea typeface="+mn-lt"/>
                <a:cs typeface="+mn-lt"/>
              </a:rPr>
              <a:t>Is it possible to build either a larger or smaller triangle that is also  </a:t>
            </a:r>
          </a:p>
          <a:p>
            <a:pPr>
              <a:defRPr/>
            </a:pPr>
            <a:r>
              <a:rPr lang="en-US" sz="2400">
                <a:ea typeface="+mn-lt"/>
                <a:cs typeface="+mn-lt"/>
              </a:rPr>
              <a:t>⅔ yellow and ⅓ green?</a:t>
            </a:r>
          </a:p>
          <a:p>
            <a:pPr>
              <a:defRPr/>
            </a:pPr>
            <a:r>
              <a:rPr lang="en-US" sz="2400">
                <a:ea typeface="+mn-lt"/>
                <a:cs typeface="+mn-lt"/>
              </a:rPr>
              <a:t>How do you know?</a:t>
            </a:r>
          </a:p>
          <a:p>
            <a:pPr>
              <a:defRPr/>
            </a:pPr>
            <a:endParaRPr lang="en-US" sz="2000">
              <a:cs typeface="Calibri" panose="020F0502020204030204"/>
            </a:endParaRPr>
          </a:p>
          <a:p>
            <a:pPr>
              <a:defRPr/>
            </a:pPr>
            <a:r>
              <a:rPr lang="en-US" sz="2000">
                <a:latin typeface="Calibri" panose="020F0502020204030204"/>
              </a:rPr>
              <a:t>Show your thinking on this slide. </a:t>
            </a:r>
            <a:endParaRPr lang="en-US" sz="2000" b="0" i="0" u="none" strike="noStrike" kern="1200" cap="none" spc="0" normalizeH="0" baseline="0" noProof="0">
              <a:ln>
                <a:noFill/>
              </a:ln>
              <a:effectLst/>
              <a:uLnTx/>
              <a:uFillTx/>
              <a:latin typeface="Calibri" panose="020F0502020204030204"/>
              <a:cs typeface="Calibri"/>
            </a:endParaRPr>
          </a:p>
        </p:txBody>
      </p:sp>
      <p:sp>
        <p:nvSpPr>
          <p:cNvPr id="5" name="TextBox 4">
            <a:extLst>
              <a:ext uri="{FF2B5EF4-FFF2-40B4-BE49-F238E27FC236}">
                <a16:creationId xmlns:a16="http://schemas.microsoft.com/office/drawing/2014/main" id="{E222BAC8-566E-46BC-B9AB-395E7D6EE04B}"/>
              </a:ext>
            </a:extLst>
          </p:cNvPr>
          <p:cNvSpPr txBox="1"/>
          <p:nvPr/>
        </p:nvSpPr>
        <p:spPr>
          <a:xfrm>
            <a:off x="5258777" y="449675"/>
            <a:ext cx="1724340" cy="584775"/>
          </a:xfrm>
          <a:prstGeom prst="rect">
            <a:avLst/>
          </a:prstGeom>
          <a:noFill/>
        </p:spPr>
        <p:txBody>
          <a:bodyPr wrap="square" lIns="91440" tIns="45720" rIns="91440" bIns="45720" rtlCol="0" anchor="t">
            <a:spAutoFit/>
          </a:bodyPr>
          <a:lstStyle/>
          <a:p>
            <a:pPr>
              <a:defRPr/>
            </a:pPr>
            <a:r>
              <a:rPr lang="en-CA" sz="3200" b="1">
                <a:latin typeface="Calibri" panose="020F0502020204030204"/>
              </a:rPr>
              <a:t>Build It </a:t>
            </a:r>
            <a:endParaRPr lang="en-CA" sz="3200">
              <a:ea typeface="+mn-lt"/>
              <a:cs typeface="+mn-lt"/>
            </a:endParaRPr>
          </a:p>
        </p:txBody>
      </p:sp>
      <p:sp>
        <p:nvSpPr>
          <p:cNvPr id="8" name="TextBox 7">
            <a:extLst>
              <a:ext uri="{FF2B5EF4-FFF2-40B4-BE49-F238E27FC236}">
                <a16:creationId xmlns:a16="http://schemas.microsoft.com/office/drawing/2014/main" id="{4A0FB4C1-A3FB-49CC-A893-DB78EDAB52BF}"/>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4" name="Picture 5" descr="A picture containing colorful, pinwheel, colored, chain&#10;&#10;Description automatically generated">
            <a:extLst>
              <a:ext uri="{FF2B5EF4-FFF2-40B4-BE49-F238E27FC236}">
                <a16:creationId xmlns:a16="http://schemas.microsoft.com/office/drawing/2014/main" id="{598A86CB-0FD0-49E8-9C57-2B13C0E6508D}"/>
              </a:ext>
            </a:extLst>
          </p:cNvPr>
          <p:cNvPicPr>
            <a:picLocks noChangeAspect="1"/>
          </p:cNvPicPr>
          <p:nvPr/>
        </p:nvPicPr>
        <p:blipFill rotWithShape="1">
          <a:blip r:embed="rId3"/>
          <a:srcRect l="27109" t="12500" r="27881" b="12500"/>
          <a:stretch/>
        </p:blipFill>
        <p:spPr>
          <a:xfrm rot="5400000">
            <a:off x="10049541" y="970998"/>
            <a:ext cx="1031711" cy="1260177"/>
          </a:xfrm>
          <a:prstGeom prst="rect">
            <a:avLst/>
          </a:prstGeom>
        </p:spPr>
      </p:pic>
      <p:sp>
        <p:nvSpPr>
          <p:cNvPr id="6" name="TextBox 5">
            <a:extLst>
              <a:ext uri="{FF2B5EF4-FFF2-40B4-BE49-F238E27FC236}">
                <a16:creationId xmlns:a16="http://schemas.microsoft.com/office/drawing/2014/main" id="{60A1026A-5BEF-4DF2-8FF4-F8BF64F71B9D}"/>
              </a:ext>
            </a:extLst>
          </p:cNvPr>
          <p:cNvSpPr txBox="1"/>
          <p:nvPr/>
        </p:nvSpPr>
        <p:spPr>
          <a:xfrm>
            <a:off x="9583946" y="511834"/>
            <a:ext cx="24125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Click </a:t>
            </a:r>
            <a:r>
              <a:rPr lang="en-US">
                <a:cs typeface="Calibri"/>
                <a:hlinkClick r:id="rId4"/>
              </a:rPr>
              <a:t>here</a:t>
            </a:r>
            <a:r>
              <a:rPr lang="en-US">
                <a:cs typeface="Calibri"/>
              </a:rPr>
              <a:t> to link to pattern blocks</a:t>
            </a:r>
          </a:p>
        </p:txBody>
      </p:sp>
    </p:spTree>
    <p:extLst>
      <p:ext uri="{BB962C8B-B14F-4D97-AF65-F5344CB8AC3E}">
        <p14:creationId xmlns:p14="http://schemas.microsoft.com/office/powerpoint/2010/main" val="10387617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86883" y="2464629"/>
            <a:ext cx="2721527" cy="420564"/>
          </a:xfrm>
          <a:prstGeom prst="rect">
            <a:avLst/>
          </a:prstGeom>
          <a:solidFill>
            <a:schemeClr val="accent6">
              <a:lumMod val="75000"/>
            </a:schemeClr>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2594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a:endParaRPr>
          </a:p>
        </p:txBody>
      </p:sp>
      <p:sp>
        <p:nvSpPr>
          <p:cNvPr id="6" name="TextBox 5">
            <a:extLst>
              <a:ext uri="{FF2B5EF4-FFF2-40B4-BE49-F238E27FC236}">
                <a16:creationId xmlns:a16="http://schemas.microsoft.com/office/drawing/2014/main" id="{A06396AA-3E42-459E-B2C2-329E4167DDD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endParaRPr lang="en-US"/>
          </a:p>
        </p:txBody>
      </p:sp>
    </p:spTree>
    <p:extLst>
      <p:ext uri="{BB962C8B-B14F-4D97-AF65-F5344CB8AC3E}">
        <p14:creationId xmlns:p14="http://schemas.microsoft.com/office/powerpoint/2010/main" val="33665806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6437" y="125104"/>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394290"/>
            <a:ext cx="2721527" cy="42056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5" name="TextBox 4">
            <a:extLst>
              <a:ext uri="{FF2B5EF4-FFF2-40B4-BE49-F238E27FC236}">
                <a16:creationId xmlns:a16="http://schemas.microsoft.com/office/drawing/2014/main" id="{0D63EBD8-EC9A-4F89-8E67-C1F4A9508958}"/>
              </a:ext>
            </a:extLst>
          </p:cNvPr>
          <p:cNvSpPr txBox="1"/>
          <p:nvPr/>
        </p:nvSpPr>
        <p:spPr>
          <a:xfrm>
            <a:off x="996740" y="3726472"/>
            <a:ext cx="10733917"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3200" b="0" i="0" u="none" strike="noStrike" kern="1200" cap="none" spc="0" normalizeH="0" baseline="0" noProof="0">
              <a:ln>
                <a:noFill/>
              </a:ln>
              <a:effectLst/>
              <a:uLnTx/>
              <a:uFillTx/>
              <a:latin typeface="Calibri" panose="020F0502020204030204"/>
              <a:cs typeface="Calibri"/>
            </a:endParaRPr>
          </a:p>
        </p:txBody>
      </p:sp>
      <p:pic>
        <p:nvPicPr>
          <p:cNvPr id="2" name="Picture 3" descr="A close up of a logo&#10;&#10;Description automatically generated">
            <a:extLst>
              <a:ext uri="{FF2B5EF4-FFF2-40B4-BE49-F238E27FC236}">
                <a16:creationId xmlns:a16="http://schemas.microsoft.com/office/drawing/2014/main" id="{59C69BDA-0F17-427F-A70E-200A9F634851}"/>
              </a:ext>
            </a:extLst>
          </p:cNvPr>
          <p:cNvPicPr>
            <a:picLocks noChangeAspect="1"/>
          </p:cNvPicPr>
          <p:nvPr/>
        </p:nvPicPr>
        <p:blipFill>
          <a:blip r:embed="rId3"/>
          <a:stretch>
            <a:fillRect/>
          </a:stretch>
        </p:blipFill>
        <p:spPr>
          <a:xfrm>
            <a:off x="7470475" y="289801"/>
            <a:ext cx="4180935" cy="2640927"/>
          </a:xfrm>
          <a:prstGeom prst="rect">
            <a:avLst/>
          </a:prstGeom>
        </p:spPr>
      </p:pic>
      <p:sp>
        <p:nvSpPr>
          <p:cNvPr id="4" name="TextBox 3">
            <a:extLst>
              <a:ext uri="{FF2B5EF4-FFF2-40B4-BE49-F238E27FC236}">
                <a16:creationId xmlns:a16="http://schemas.microsoft.com/office/drawing/2014/main" id="{1F5706CB-78F2-4FD4-8DDA-75C80719C2D7}"/>
              </a:ext>
            </a:extLst>
          </p:cNvPr>
          <p:cNvSpPr txBox="1"/>
          <p:nvPr/>
        </p:nvSpPr>
        <p:spPr>
          <a:xfrm>
            <a:off x="526212" y="1618891"/>
            <a:ext cx="648131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Use an egg carton and counters to answer the question, "Which is Larger?"</a:t>
            </a:r>
          </a:p>
          <a:p>
            <a:endParaRPr lang="en-US" sz="2800">
              <a:cs typeface="Calibri"/>
            </a:endParaRPr>
          </a:p>
          <a:p>
            <a:r>
              <a:rPr lang="en-US" sz="2800">
                <a:cs typeface="Calibri"/>
              </a:rPr>
              <a:t>1/4 dozen or 1/3 dozen?</a:t>
            </a:r>
          </a:p>
          <a:p>
            <a:endParaRPr lang="en-US" sz="2800">
              <a:cs typeface="Calibri"/>
            </a:endParaRPr>
          </a:p>
          <a:p>
            <a:r>
              <a:rPr lang="en-US" sz="2800">
                <a:cs typeface="Calibri"/>
              </a:rPr>
              <a:t>7/12 or 1/2?</a:t>
            </a:r>
          </a:p>
          <a:p>
            <a:endParaRPr lang="en-US" sz="2800">
              <a:cs typeface="Calibri"/>
            </a:endParaRPr>
          </a:p>
          <a:p>
            <a:r>
              <a:rPr lang="en-US" sz="2800">
                <a:cs typeface="Calibri"/>
              </a:rPr>
              <a:t>3/4 or 4/6?</a:t>
            </a:r>
          </a:p>
          <a:p>
            <a:endParaRPr lang="en-US" sz="2800">
              <a:cs typeface="Calibri"/>
            </a:endParaRPr>
          </a:p>
          <a:p>
            <a:r>
              <a:rPr lang="en-US" sz="2800">
                <a:cs typeface="Calibri"/>
              </a:rPr>
              <a:t>1/2 or 5/12?</a:t>
            </a:r>
          </a:p>
        </p:txBody>
      </p:sp>
    </p:spTree>
    <p:extLst>
      <p:ext uri="{BB962C8B-B14F-4D97-AF65-F5344CB8AC3E}">
        <p14:creationId xmlns:p14="http://schemas.microsoft.com/office/powerpoint/2010/main" val="4524887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6437" y="125104"/>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394290"/>
            <a:ext cx="2721527" cy="42056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0" name="TextBox 19">
            <a:extLst>
              <a:ext uri="{FF2B5EF4-FFF2-40B4-BE49-F238E27FC236}">
                <a16:creationId xmlns:a16="http://schemas.microsoft.com/office/drawing/2014/main" id="{17557EFE-C37B-4481-9DE6-BBB1209D4528}"/>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2" name="Picture 3" descr="A close up of a logo&#10;&#10;Description automatically generated">
            <a:extLst>
              <a:ext uri="{FF2B5EF4-FFF2-40B4-BE49-F238E27FC236}">
                <a16:creationId xmlns:a16="http://schemas.microsoft.com/office/drawing/2014/main" id="{31217095-9482-4583-9E05-C70661FB18ED}"/>
              </a:ext>
            </a:extLst>
          </p:cNvPr>
          <p:cNvPicPr>
            <a:picLocks noChangeAspect="1"/>
          </p:cNvPicPr>
          <p:nvPr/>
        </p:nvPicPr>
        <p:blipFill>
          <a:blip r:embed="rId3"/>
          <a:stretch>
            <a:fillRect/>
          </a:stretch>
        </p:blipFill>
        <p:spPr>
          <a:xfrm>
            <a:off x="8146211" y="289801"/>
            <a:ext cx="3605841" cy="2281493"/>
          </a:xfrm>
          <a:prstGeom prst="rect">
            <a:avLst/>
          </a:prstGeom>
        </p:spPr>
      </p:pic>
      <p:pic>
        <p:nvPicPr>
          <p:cNvPr id="6" name="Picture 6" descr="A picture containing indoor, looking, sitting, camera&#10;&#10;Description automatically generated">
            <a:extLst>
              <a:ext uri="{FF2B5EF4-FFF2-40B4-BE49-F238E27FC236}">
                <a16:creationId xmlns:a16="http://schemas.microsoft.com/office/drawing/2014/main" id="{DD055DF1-99D2-43B6-AB66-0918E98ABBED}"/>
              </a:ext>
            </a:extLst>
          </p:cNvPr>
          <p:cNvPicPr>
            <a:picLocks noChangeAspect="1"/>
          </p:cNvPicPr>
          <p:nvPr/>
        </p:nvPicPr>
        <p:blipFill>
          <a:blip r:embed="rId4"/>
          <a:stretch>
            <a:fillRect/>
          </a:stretch>
        </p:blipFill>
        <p:spPr>
          <a:xfrm>
            <a:off x="454325" y="3919113"/>
            <a:ext cx="4842294" cy="1924001"/>
          </a:xfrm>
          <a:prstGeom prst="rect">
            <a:avLst/>
          </a:prstGeom>
        </p:spPr>
      </p:pic>
      <p:pic>
        <p:nvPicPr>
          <p:cNvPr id="10" name="Picture 6" descr="A picture containing indoor, looking, sitting, camera&#10;&#10;Description automatically generated">
            <a:extLst>
              <a:ext uri="{FF2B5EF4-FFF2-40B4-BE49-F238E27FC236}">
                <a16:creationId xmlns:a16="http://schemas.microsoft.com/office/drawing/2014/main" id="{CF2AAD13-BCC5-4AC5-852B-3A3C03BD0294}"/>
              </a:ext>
            </a:extLst>
          </p:cNvPr>
          <p:cNvPicPr>
            <a:picLocks noChangeAspect="1"/>
          </p:cNvPicPr>
          <p:nvPr/>
        </p:nvPicPr>
        <p:blipFill>
          <a:blip r:embed="rId4"/>
          <a:stretch>
            <a:fillRect/>
          </a:stretch>
        </p:blipFill>
        <p:spPr>
          <a:xfrm>
            <a:off x="5730815" y="3919112"/>
            <a:ext cx="4842294" cy="1924001"/>
          </a:xfrm>
          <a:prstGeom prst="rect">
            <a:avLst/>
          </a:prstGeom>
        </p:spPr>
      </p:pic>
      <p:sp>
        <p:nvSpPr>
          <p:cNvPr id="7" name="Oval 6">
            <a:extLst>
              <a:ext uri="{FF2B5EF4-FFF2-40B4-BE49-F238E27FC236}">
                <a16:creationId xmlns:a16="http://schemas.microsoft.com/office/drawing/2014/main" id="{A9F95582-DF3A-4E92-A9FA-DED0192FB9B5}"/>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DAFC1F-6E09-4C9A-A7E2-7E72E3A54EB5}"/>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0BF0FBF-5994-483C-90E5-777B9625D183}"/>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AC86EA6-1509-479D-AAAE-D3A33753F709}"/>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F838CE9-3EFB-47EB-842E-CFE7EC632EB8}"/>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CC800F1-AD17-40E8-998A-BC4C7E6A16AC}"/>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8218106-3601-4748-AAE2-0839CEE89DC2}"/>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9E26AAF-2984-454C-8562-855771E95B52}"/>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CC9247E-7543-4A12-A10B-396A3963C2CB}"/>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BF2759E-D769-4F9E-A9C1-415420121618}"/>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A7D269C-5380-4C23-B680-83C6419F2D62}"/>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ED24091-9B07-4583-9974-891BF8AD4BAA}"/>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BE6D77C-49EC-4268-B3F5-77FF20C789E9}"/>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0E671A3-CB31-450A-9925-D6F7AF7A3575}"/>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AE55CD4-E34F-432A-BC1B-39C3189F37BF}"/>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6486F8E-1F2A-421E-B88C-A5C5776D1793}"/>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227EE69-36E6-4CA8-A697-941EF7FE21AF}"/>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0A3BAFA-3970-4940-B5F8-05496B7DD970}"/>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7A3D947-6AE3-4326-A1B1-B2C6E90E64D6}"/>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214022E-6884-463F-9CB0-C29C6E8C0285}"/>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22A3D92-3C4D-475F-B8E9-7BAE222EDD32}"/>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FB609F2-482D-4E0E-AB96-60EA75D8B755}"/>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FFB17C2-372B-40A7-AB5E-18B66A07FBDE}"/>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DD7A0D4-D6E6-4BF2-AF89-59B942F89212}"/>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0547B35-8E1F-432D-8896-93F6D5C4C49C}"/>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4FE2DB4-FAB9-49F4-8B39-43969386B834}"/>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A24AA40-6857-41B9-87CD-95712FA6588B}"/>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A43D4B1-D079-4A07-8E6B-F33D918FEA4F}"/>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5AF4A85-7A71-4E91-BC42-545A057988EE}"/>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BEA1648-272E-40BD-832C-C37753C6386D}"/>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5CD0AFA-7B46-4EBF-9928-E570D9CC1E56}"/>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825F3D0-C2E2-408F-B5B6-BEEDA267AC1E}"/>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EC4D848-92CF-4588-AC90-8349B8F6948F}"/>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64AD308-7776-41C8-9846-3E3CF9FBFC57}"/>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69A17B6-34C6-49DE-A296-420ECAF5D0D7}"/>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B21699D-F690-4E33-A370-6549A92036D7}"/>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D980BA9-A574-46EB-BF74-99763AE080F5}"/>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D6FED9E-8977-484A-919E-D256ED80E124}"/>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E229906-F21C-41C0-B666-0C5182A33DA9}"/>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6FFEA14-6217-492B-B757-C528C359445F}"/>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0221167-24A9-4DF5-B1FB-385C5A895313}"/>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D2BF5A0-513B-49A9-9E7A-8734E142061C}"/>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A930466-F625-4DAD-90DC-7BE2FE5243FB}"/>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C3ADB53-6A67-496D-96BF-FA0F30FADA7A}"/>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5271893-76EE-482D-8EF2-89C516847E74}"/>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E91DD50F-5C13-461F-9F14-9784935B792B}"/>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25937293-A990-47D7-86E1-06837BA6BA09}"/>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E1EFF5FA-C319-4A35-A7E5-6E16BAA62022}"/>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060C54FF-4255-40A0-AEDE-3C5F2F852397}"/>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02781811-71E6-4659-BC9F-49F41BFAB1C8}"/>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07B47D22-BE96-4B42-A33D-9575E2D58650}"/>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ADDE6937-F95F-486A-ACBA-6124EC17AF36}"/>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3F334C35-B4DB-47A7-AE34-D20763F1BC8F}"/>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39426D63-ABEA-4E04-B51C-BFFE385C28B3}"/>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1D89E9-6BEB-4A2E-A9D8-6A8FB9BB13A8}"/>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B9943F90-6E82-4836-8474-E2A63BA9D661}"/>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C294F6F9-814C-433C-A43E-744CC2D3FABC}"/>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1CB8C61-C9A8-486A-89E4-3D2E421E4EA3}"/>
              </a:ext>
            </a:extLst>
          </p:cNvPr>
          <p:cNvSpPr txBox="1"/>
          <p:nvPr/>
        </p:nvSpPr>
        <p:spPr>
          <a:xfrm>
            <a:off x="768829" y="1329546"/>
            <a:ext cx="7559614"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Use the </a:t>
            </a:r>
            <a:r>
              <a:rPr lang="en-US" sz="2800" err="1"/>
              <a:t>colour</a:t>
            </a:r>
            <a:r>
              <a:rPr lang="en-US" sz="2800"/>
              <a:t> counters to prove which is larger:</a:t>
            </a:r>
            <a:endParaRPr lang="en-US" sz="2800">
              <a:cs typeface="Calibri"/>
            </a:endParaRPr>
          </a:p>
          <a:p>
            <a:endParaRPr lang="en-US" sz="2800">
              <a:cs typeface="Calibri"/>
            </a:endParaRPr>
          </a:p>
          <a:p>
            <a:r>
              <a:rPr lang="en-US" sz="2800">
                <a:cs typeface="Calibri"/>
              </a:rPr>
              <a:t>1/4 dozen or 1/3 dozen.   Label your representations. Explain your thinking.</a:t>
            </a:r>
          </a:p>
        </p:txBody>
      </p:sp>
      <p:sp>
        <p:nvSpPr>
          <p:cNvPr id="71" name="TextBox 1">
            <a:extLst>
              <a:ext uri="{FF2B5EF4-FFF2-40B4-BE49-F238E27FC236}">
                <a16:creationId xmlns:a16="http://schemas.microsoft.com/office/drawing/2014/main" id="{27729D91-B17E-4849-8D98-D7638CACE8C2}"/>
              </a:ext>
            </a:extLst>
          </p:cNvPr>
          <p:cNvSpPr txBox="1"/>
          <p:nvPr/>
        </p:nvSpPr>
        <p:spPr>
          <a:xfrm>
            <a:off x="8009976" y="729235"/>
            <a:ext cx="1092711"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000000"/>
                </a:solidFill>
                <a:latin typeface="Cavolini" panose="03000502040302020204" pitchFamily="66" charset="0"/>
                <a:cs typeface="Cavolini" panose="03000502040302020204" pitchFamily="66" charset="0"/>
              </a:rPr>
              <a:t>Use Me!</a:t>
            </a:r>
            <a:endParaRPr lang="en-CA" sz="1400">
              <a:solidFill>
                <a:srgbClr val="000000"/>
              </a:solidFill>
              <a:latin typeface="Cavolini" panose="03000502040302020204" pitchFamily="66" charset="0"/>
              <a:cs typeface="Cavolini" panose="03000502040302020204" pitchFamily="66" charset="0"/>
            </a:endParaRPr>
          </a:p>
        </p:txBody>
      </p:sp>
      <p:cxnSp>
        <p:nvCxnSpPr>
          <p:cNvPr id="11" name="Straight Arrow Connector 10">
            <a:extLst>
              <a:ext uri="{FF2B5EF4-FFF2-40B4-BE49-F238E27FC236}">
                <a16:creationId xmlns:a16="http://schemas.microsoft.com/office/drawing/2014/main" id="{4B224537-10CC-41D7-A022-659BDF36BC94}"/>
              </a:ext>
            </a:extLst>
          </p:cNvPr>
          <p:cNvCxnSpPr/>
          <p:nvPr/>
        </p:nvCxnSpPr>
        <p:spPr>
          <a:xfrm flipH="1">
            <a:off x="7545237" y="642668"/>
            <a:ext cx="681486" cy="23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96414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6437" y="125104"/>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394290"/>
            <a:ext cx="2721527" cy="42056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0" name="TextBox 19">
            <a:extLst>
              <a:ext uri="{FF2B5EF4-FFF2-40B4-BE49-F238E27FC236}">
                <a16:creationId xmlns:a16="http://schemas.microsoft.com/office/drawing/2014/main" id="{17557EFE-C37B-4481-9DE6-BBB1209D4528}"/>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2" name="Picture 3" descr="A close up of a logo&#10;&#10;Description automatically generated">
            <a:extLst>
              <a:ext uri="{FF2B5EF4-FFF2-40B4-BE49-F238E27FC236}">
                <a16:creationId xmlns:a16="http://schemas.microsoft.com/office/drawing/2014/main" id="{31217095-9482-4583-9E05-C70661FB18ED}"/>
              </a:ext>
            </a:extLst>
          </p:cNvPr>
          <p:cNvPicPr>
            <a:picLocks noChangeAspect="1"/>
          </p:cNvPicPr>
          <p:nvPr/>
        </p:nvPicPr>
        <p:blipFill>
          <a:blip r:embed="rId3"/>
          <a:stretch>
            <a:fillRect/>
          </a:stretch>
        </p:blipFill>
        <p:spPr>
          <a:xfrm>
            <a:off x="8146211" y="289801"/>
            <a:ext cx="3605841" cy="2281493"/>
          </a:xfrm>
          <a:prstGeom prst="rect">
            <a:avLst/>
          </a:prstGeom>
        </p:spPr>
      </p:pic>
      <p:pic>
        <p:nvPicPr>
          <p:cNvPr id="6" name="Picture 6" descr="A picture containing indoor, looking, sitting, camera&#10;&#10;Description automatically generated">
            <a:extLst>
              <a:ext uri="{FF2B5EF4-FFF2-40B4-BE49-F238E27FC236}">
                <a16:creationId xmlns:a16="http://schemas.microsoft.com/office/drawing/2014/main" id="{DD055DF1-99D2-43B6-AB66-0918E98ABBED}"/>
              </a:ext>
            </a:extLst>
          </p:cNvPr>
          <p:cNvPicPr>
            <a:picLocks noChangeAspect="1"/>
          </p:cNvPicPr>
          <p:nvPr/>
        </p:nvPicPr>
        <p:blipFill>
          <a:blip r:embed="rId4"/>
          <a:stretch>
            <a:fillRect/>
          </a:stretch>
        </p:blipFill>
        <p:spPr>
          <a:xfrm>
            <a:off x="454325" y="3919113"/>
            <a:ext cx="4842294" cy="1924001"/>
          </a:xfrm>
          <a:prstGeom prst="rect">
            <a:avLst/>
          </a:prstGeom>
        </p:spPr>
      </p:pic>
      <p:pic>
        <p:nvPicPr>
          <p:cNvPr id="10" name="Picture 6" descr="A picture containing indoor, looking, sitting, camera&#10;&#10;Description automatically generated">
            <a:extLst>
              <a:ext uri="{FF2B5EF4-FFF2-40B4-BE49-F238E27FC236}">
                <a16:creationId xmlns:a16="http://schemas.microsoft.com/office/drawing/2014/main" id="{CF2AAD13-BCC5-4AC5-852B-3A3C03BD0294}"/>
              </a:ext>
            </a:extLst>
          </p:cNvPr>
          <p:cNvPicPr>
            <a:picLocks noChangeAspect="1"/>
          </p:cNvPicPr>
          <p:nvPr/>
        </p:nvPicPr>
        <p:blipFill>
          <a:blip r:embed="rId4"/>
          <a:stretch>
            <a:fillRect/>
          </a:stretch>
        </p:blipFill>
        <p:spPr>
          <a:xfrm>
            <a:off x="5730815" y="3919112"/>
            <a:ext cx="4842294" cy="1924001"/>
          </a:xfrm>
          <a:prstGeom prst="rect">
            <a:avLst/>
          </a:prstGeom>
        </p:spPr>
      </p:pic>
      <p:sp>
        <p:nvSpPr>
          <p:cNvPr id="7" name="Oval 6">
            <a:extLst>
              <a:ext uri="{FF2B5EF4-FFF2-40B4-BE49-F238E27FC236}">
                <a16:creationId xmlns:a16="http://schemas.microsoft.com/office/drawing/2014/main" id="{A9F95582-DF3A-4E92-A9FA-DED0192FB9B5}"/>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DAFC1F-6E09-4C9A-A7E2-7E72E3A54EB5}"/>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0BF0FBF-5994-483C-90E5-777B9625D183}"/>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AC86EA6-1509-479D-AAAE-D3A33753F709}"/>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F838CE9-3EFB-47EB-842E-CFE7EC632EB8}"/>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CC800F1-AD17-40E8-998A-BC4C7E6A16AC}"/>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8218106-3601-4748-AAE2-0839CEE89DC2}"/>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9E26AAF-2984-454C-8562-855771E95B52}"/>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CC9247E-7543-4A12-A10B-396A3963C2CB}"/>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BF2759E-D769-4F9E-A9C1-415420121618}"/>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A7D269C-5380-4C23-B680-83C6419F2D62}"/>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ED24091-9B07-4583-9974-891BF8AD4BAA}"/>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BE6D77C-49EC-4268-B3F5-77FF20C789E9}"/>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0E671A3-CB31-450A-9925-D6F7AF7A3575}"/>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AE55CD4-E34F-432A-BC1B-39C3189F37BF}"/>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6486F8E-1F2A-421E-B88C-A5C5776D1793}"/>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227EE69-36E6-4CA8-A697-941EF7FE21AF}"/>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0A3BAFA-3970-4940-B5F8-05496B7DD970}"/>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7A3D947-6AE3-4326-A1B1-B2C6E90E64D6}"/>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214022E-6884-463F-9CB0-C29C6E8C0285}"/>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22A3D92-3C4D-475F-B8E9-7BAE222EDD32}"/>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FB609F2-482D-4E0E-AB96-60EA75D8B755}"/>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FFB17C2-372B-40A7-AB5E-18B66A07FBDE}"/>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DD7A0D4-D6E6-4BF2-AF89-59B942F89212}"/>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0547B35-8E1F-432D-8896-93F6D5C4C49C}"/>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4FE2DB4-FAB9-49F4-8B39-43969386B834}"/>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A24AA40-6857-41B9-87CD-95712FA6588B}"/>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A43D4B1-D079-4A07-8E6B-F33D918FEA4F}"/>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5AF4A85-7A71-4E91-BC42-545A057988EE}"/>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BEA1648-272E-40BD-832C-C37753C6386D}"/>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5CD0AFA-7B46-4EBF-9928-E570D9CC1E56}"/>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825F3D0-C2E2-408F-B5B6-BEEDA267AC1E}"/>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EC4D848-92CF-4588-AC90-8349B8F6948F}"/>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64AD308-7776-41C8-9846-3E3CF9FBFC57}"/>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69A17B6-34C6-49DE-A296-420ECAF5D0D7}"/>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B21699D-F690-4E33-A370-6549A92036D7}"/>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D980BA9-A574-46EB-BF74-99763AE080F5}"/>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D6FED9E-8977-484A-919E-D256ED80E124}"/>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E229906-F21C-41C0-B666-0C5182A33DA9}"/>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6FFEA14-6217-492B-B757-C528C359445F}"/>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0221167-24A9-4DF5-B1FB-385C5A895313}"/>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D2BF5A0-513B-49A9-9E7A-8734E142061C}"/>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A930466-F625-4DAD-90DC-7BE2FE5243FB}"/>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C3ADB53-6A67-496D-96BF-FA0F30FADA7A}"/>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5271893-76EE-482D-8EF2-89C516847E74}"/>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E91DD50F-5C13-461F-9F14-9784935B792B}"/>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25937293-A990-47D7-86E1-06837BA6BA09}"/>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E1EFF5FA-C319-4A35-A7E5-6E16BAA62022}"/>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060C54FF-4255-40A0-AEDE-3C5F2F852397}"/>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02781811-71E6-4659-BC9F-49F41BFAB1C8}"/>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07B47D22-BE96-4B42-A33D-9575E2D58650}"/>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ADDE6937-F95F-486A-ACBA-6124EC17AF36}"/>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3F334C35-B4DB-47A7-AE34-D20763F1BC8F}"/>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39426D63-ABEA-4E04-B51C-BFFE385C28B3}"/>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1D89E9-6BEB-4A2E-A9D8-6A8FB9BB13A8}"/>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B9943F90-6E82-4836-8474-E2A63BA9D661}"/>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C294F6F9-814C-433C-A43E-744CC2D3FABC}"/>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1CB8C61-C9A8-486A-89E4-3D2E421E4EA3}"/>
              </a:ext>
            </a:extLst>
          </p:cNvPr>
          <p:cNvSpPr txBox="1"/>
          <p:nvPr/>
        </p:nvSpPr>
        <p:spPr>
          <a:xfrm>
            <a:off x="768829" y="1329546"/>
            <a:ext cx="7559614"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Use the </a:t>
            </a:r>
            <a:r>
              <a:rPr lang="en-US" sz="2800" err="1"/>
              <a:t>colour</a:t>
            </a:r>
            <a:r>
              <a:rPr lang="en-US" sz="2800"/>
              <a:t> counters to prove which is larger:</a:t>
            </a:r>
            <a:endParaRPr lang="en-US" sz="2800">
              <a:cs typeface="Calibri"/>
            </a:endParaRPr>
          </a:p>
          <a:p>
            <a:endParaRPr lang="en-US" sz="2800">
              <a:cs typeface="Calibri"/>
            </a:endParaRPr>
          </a:p>
          <a:p>
            <a:r>
              <a:rPr lang="en-US" sz="2800">
                <a:cs typeface="Calibri"/>
              </a:rPr>
              <a:t>7/12 dozen or 1/2 dozen. Label your representations. Explain your thinking.</a:t>
            </a:r>
          </a:p>
        </p:txBody>
      </p:sp>
      <p:sp>
        <p:nvSpPr>
          <p:cNvPr id="71" name="TextBox 1">
            <a:extLst>
              <a:ext uri="{FF2B5EF4-FFF2-40B4-BE49-F238E27FC236}">
                <a16:creationId xmlns:a16="http://schemas.microsoft.com/office/drawing/2014/main" id="{27729D91-B17E-4849-8D98-D7638CACE8C2}"/>
              </a:ext>
            </a:extLst>
          </p:cNvPr>
          <p:cNvSpPr txBox="1"/>
          <p:nvPr/>
        </p:nvSpPr>
        <p:spPr>
          <a:xfrm>
            <a:off x="8009976" y="729235"/>
            <a:ext cx="1092711"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000000"/>
                </a:solidFill>
                <a:latin typeface="Cavolini" panose="03000502040302020204" pitchFamily="66" charset="0"/>
                <a:cs typeface="Cavolini" panose="03000502040302020204" pitchFamily="66" charset="0"/>
              </a:rPr>
              <a:t>Use Me!</a:t>
            </a:r>
            <a:endParaRPr lang="en-CA" sz="1400">
              <a:solidFill>
                <a:srgbClr val="000000"/>
              </a:solidFill>
              <a:latin typeface="Cavolini" panose="03000502040302020204" pitchFamily="66" charset="0"/>
              <a:cs typeface="Cavolini" panose="03000502040302020204" pitchFamily="66" charset="0"/>
            </a:endParaRPr>
          </a:p>
        </p:txBody>
      </p:sp>
      <p:cxnSp>
        <p:nvCxnSpPr>
          <p:cNvPr id="11" name="Straight Arrow Connector 10">
            <a:extLst>
              <a:ext uri="{FF2B5EF4-FFF2-40B4-BE49-F238E27FC236}">
                <a16:creationId xmlns:a16="http://schemas.microsoft.com/office/drawing/2014/main" id="{4B224537-10CC-41D7-A022-659BDF36BC94}"/>
              </a:ext>
            </a:extLst>
          </p:cNvPr>
          <p:cNvCxnSpPr/>
          <p:nvPr/>
        </p:nvCxnSpPr>
        <p:spPr>
          <a:xfrm flipH="1">
            <a:off x="7545237" y="642668"/>
            <a:ext cx="681486" cy="23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0262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6437" y="125104"/>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394290"/>
            <a:ext cx="2721527" cy="42056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0" name="TextBox 19">
            <a:extLst>
              <a:ext uri="{FF2B5EF4-FFF2-40B4-BE49-F238E27FC236}">
                <a16:creationId xmlns:a16="http://schemas.microsoft.com/office/drawing/2014/main" id="{17557EFE-C37B-4481-9DE6-BBB1209D4528}"/>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2" name="Picture 3" descr="A close up of a logo&#10;&#10;Description automatically generated">
            <a:extLst>
              <a:ext uri="{FF2B5EF4-FFF2-40B4-BE49-F238E27FC236}">
                <a16:creationId xmlns:a16="http://schemas.microsoft.com/office/drawing/2014/main" id="{31217095-9482-4583-9E05-C70661FB18ED}"/>
              </a:ext>
            </a:extLst>
          </p:cNvPr>
          <p:cNvPicPr>
            <a:picLocks noChangeAspect="1"/>
          </p:cNvPicPr>
          <p:nvPr/>
        </p:nvPicPr>
        <p:blipFill>
          <a:blip r:embed="rId3"/>
          <a:stretch>
            <a:fillRect/>
          </a:stretch>
        </p:blipFill>
        <p:spPr>
          <a:xfrm>
            <a:off x="8146211" y="289801"/>
            <a:ext cx="3605841" cy="2281493"/>
          </a:xfrm>
          <a:prstGeom prst="rect">
            <a:avLst/>
          </a:prstGeom>
        </p:spPr>
      </p:pic>
      <p:pic>
        <p:nvPicPr>
          <p:cNvPr id="6" name="Picture 6" descr="A picture containing indoor, looking, sitting, camera&#10;&#10;Description automatically generated">
            <a:extLst>
              <a:ext uri="{FF2B5EF4-FFF2-40B4-BE49-F238E27FC236}">
                <a16:creationId xmlns:a16="http://schemas.microsoft.com/office/drawing/2014/main" id="{DD055DF1-99D2-43B6-AB66-0918E98ABBED}"/>
              </a:ext>
            </a:extLst>
          </p:cNvPr>
          <p:cNvPicPr>
            <a:picLocks noChangeAspect="1"/>
          </p:cNvPicPr>
          <p:nvPr/>
        </p:nvPicPr>
        <p:blipFill>
          <a:blip r:embed="rId4"/>
          <a:stretch>
            <a:fillRect/>
          </a:stretch>
        </p:blipFill>
        <p:spPr>
          <a:xfrm>
            <a:off x="454325" y="3919113"/>
            <a:ext cx="4842294" cy="1924001"/>
          </a:xfrm>
          <a:prstGeom prst="rect">
            <a:avLst/>
          </a:prstGeom>
        </p:spPr>
      </p:pic>
      <p:pic>
        <p:nvPicPr>
          <p:cNvPr id="10" name="Picture 6" descr="A picture containing indoor, looking, sitting, camera&#10;&#10;Description automatically generated">
            <a:extLst>
              <a:ext uri="{FF2B5EF4-FFF2-40B4-BE49-F238E27FC236}">
                <a16:creationId xmlns:a16="http://schemas.microsoft.com/office/drawing/2014/main" id="{CF2AAD13-BCC5-4AC5-852B-3A3C03BD0294}"/>
              </a:ext>
            </a:extLst>
          </p:cNvPr>
          <p:cNvPicPr>
            <a:picLocks noChangeAspect="1"/>
          </p:cNvPicPr>
          <p:nvPr/>
        </p:nvPicPr>
        <p:blipFill>
          <a:blip r:embed="rId4"/>
          <a:stretch>
            <a:fillRect/>
          </a:stretch>
        </p:blipFill>
        <p:spPr>
          <a:xfrm>
            <a:off x="5730815" y="3919112"/>
            <a:ext cx="4842294" cy="1924001"/>
          </a:xfrm>
          <a:prstGeom prst="rect">
            <a:avLst/>
          </a:prstGeom>
        </p:spPr>
      </p:pic>
      <p:sp>
        <p:nvSpPr>
          <p:cNvPr id="7" name="Oval 6">
            <a:extLst>
              <a:ext uri="{FF2B5EF4-FFF2-40B4-BE49-F238E27FC236}">
                <a16:creationId xmlns:a16="http://schemas.microsoft.com/office/drawing/2014/main" id="{A9F95582-DF3A-4E92-A9FA-DED0192FB9B5}"/>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DAFC1F-6E09-4C9A-A7E2-7E72E3A54EB5}"/>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0BF0FBF-5994-483C-90E5-777B9625D183}"/>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AC86EA6-1509-479D-AAAE-D3A33753F709}"/>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F838CE9-3EFB-47EB-842E-CFE7EC632EB8}"/>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CC800F1-AD17-40E8-998A-BC4C7E6A16AC}"/>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8218106-3601-4748-AAE2-0839CEE89DC2}"/>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9E26AAF-2984-454C-8562-855771E95B52}"/>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CC9247E-7543-4A12-A10B-396A3963C2CB}"/>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BF2759E-D769-4F9E-A9C1-415420121618}"/>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A7D269C-5380-4C23-B680-83C6419F2D62}"/>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ED24091-9B07-4583-9974-891BF8AD4BAA}"/>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BE6D77C-49EC-4268-B3F5-77FF20C789E9}"/>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0E671A3-CB31-450A-9925-D6F7AF7A3575}"/>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AE55CD4-E34F-432A-BC1B-39C3189F37BF}"/>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6486F8E-1F2A-421E-B88C-A5C5776D1793}"/>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227EE69-36E6-4CA8-A697-941EF7FE21AF}"/>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0A3BAFA-3970-4940-B5F8-05496B7DD970}"/>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7A3D947-6AE3-4326-A1B1-B2C6E90E64D6}"/>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214022E-6884-463F-9CB0-C29C6E8C0285}"/>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22A3D92-3C4D-475F-B8E9-7BAE222EDD32}"/>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FB609F2-482D-4E0E-AB96-60EA75D8B755}"/>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FFB17C2-372B-40A7-AB5E-18B66A07FBDE}"/>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DD7A0D4-D6E6-4BF2-AF89-59B942F89212}"/>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0547B35-8E1F-432D-8896-93F6D5C4C49C}"/>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4FE2DB4-FAB9-49F4-8B39-43969386B834}"/>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A24AA40-6857-41B9-87CD-95712FA6588B}"/>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A43D4B1-D079-4A07-8E6B-F33D918FEA4F}"/>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5AF4A85-7A71-4E91-BC42-545A057988EE}"/>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BEA1648-272E-40BD-832C-C37753C6386D}"/>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5CD0AFA-7B46-4EBF-9928-E570D9CC1E56}"/>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825F3D0-C2E2-408F-B5B6-BEEDA267AC1E}"/>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EC4D848-92CF-4588-AC90-8349B8F6948F}"/>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64AD308-7776-41C8-9846-3E3CF9FBFC57}"/>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69A17B6-34C6-49DE-A296-420ECAF5D0D7}"/>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B21699D-F690-4E33-A370-6549A92036D7}"/>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D980BA9-A574-46EB-BF74-99763AE080F5}"/>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D6FED9E-8977-484A-919E-D256ED80E124}"/>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E229906-F21C-41C0-B666-0C5182A33DA9}"/>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6FFEA14-6217-492B-B757-C528C359445F}"/>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0221167-24A9-4DF5-B1FB-385C5A895313}"/>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D2BF5A0-513B-49A9-9E7A-8734E142061C}"/>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A930466-F625-4DAD-90DC-7BE2FE5243FB}"/>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C3ADB53-6A67-496D-96BF-FA0F30FADA7A}"/>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5271893-76EE-482D-8EF2-89C516847E74}"/>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E91DD50F-5C13-461F-9F14-9784935B792B}"/>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25937293-A990-47D7-86E1-06837BA6BA09}"/>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E1EFF5FA-C319-4A35-A7E5-6E16BAA62022}"/>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060C54FF-4255-40A0-AEDE-3C5F2F852397}"/>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02781811-71E6-4659-BC9F-49F41BFAB1C8}"/>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07B47D22-BE96-4B42-A33D-9575E2D58650}"/>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ADDE6937-F95F-486A-ACBA-6124EC17AF36}"/>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3F334C35-B4DB-47A7-AE34-D20763F1BC8F}"/>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39426D63-ABEA-4E04-B51C-BFFE385C28B3}"/>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1D89E9-6BEB-4A2E-A9D8-6A8FB9BB13A8}"/>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B9943F90-6E82-4836-8474-E2A63BA9D661}"/>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C294F6F9-814C-433C-A43E-744CC2D3FABC}"/>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1CB8C61-C9A8-486A-89E4-3D2E421E4EA3}"/>
              </a:ext>
            </a:extLst>
          </p:cNvPr>
          <p:cNvSpPr txBox="1"/>
          <p:nvPr/>
        </p:nvSpPr>
        <p:spPr>
          <a:xfrm>
            <a:off x="768829" y="1329546"/>
            <a:ext cx="7559614"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Use the </a:t>
            </a:r>
            <a:r>
              <a:rPr lang="en-US" sz="2800" err="1"/>
              <a:t>colour</a:t>
            </a:r>
            <a:r>
              <a:rPr lang="en-US" sz="2800"/>
              <a:t> counters to prove which is larger:</a:t>
            </a:r>
            <a:endParaRPr lang="en-US" sz="2800">
              <a:cs typeface="Calibri"/>
            </a:endParaRPr>
          </a:p>
          <a:p>
            <a:endParaRPr lang="en-US" sz="2800">
              <a:cs typeface="Calibri"/>
            </a:endParaRPr>
          </a:p>
          <a:p>
            <a:r>
              <a:rPr lang="en-US" sz="2800">
                <a:cs typeface="Calibri"/>
              </a:rPr>
              <a:t>3/4 dozen or 4/6 dozen. Label your representations. Explain your thinking.</a:t>
            </a:r>
          </a:p>
        </p:txBody>
      </p:sp>
      <p:sp>
        <p:nvSpPr>
          <p:cNvPr id="71" name="TextBox 1">
            <a:extLst>
              <a:ext uri="{FF2B5EF4-FFF2-40B4-BE49-F238E27FC236}">
                <a16:creationId xmlns:a16="http://schemas.microsoft.com/office/drawing/2014/main" id="{27729D91-B17E-4849-8D98-D7638CACE8C2}"/>
              </a:ext>
            </a:extLst>
          </p:cNvPr>
          <p:cNvSpPr txBox="1"/>
          <p:nvPr/>
        </p:nvSpPr>
        <p:spPr>
          <a:xfrm>
            <a:off x="8009976" y="729235"/>
            <a:ext cx="1092711"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000000"/>
                </a:solidFill>
                <a:latin typeface="Cavolini" panose="03000502040302020204" pitchFamily="66" charset="0"/>
                <a:cs typeface="Cavolini" panose="03000502040302020204" pitchFamily="66" charset="0"/>
              </a:rPr>
              <a:t>Use Me!</a:t>
            </a:r>
            <a:endParaRPr lang="en-CA" sz="1400">
              <a:solidFill>
                <a:srgbClr val="000000"/>
              </a:solidFill>
              <a:latin typeface="Cavolini" panose="03000502040302020204" pitchFamily="66" charset="0"/>
              <a:cs typeface="Cavolini" panose="03000502040302020204" pitchFamily="66" charset="0"/>
            </a:endParaRPr>
          </a:p>
        </p:txBody>
      </p:sp>
      <p:cxnSp>
        <p:nvCxnSpPr>
          <p:cNvPr id="11" name="Straight Arrow Connector 10">
            <a:extLst>
              <a:ext uri="{FF2B5EF4-FFF2-40B4-BE49-F238E27FC236}">
                <a16:creationId xmlns:a16="http://schemas.microsoft.com/office/drawing/2014/main" id="{4B224537-10CC-41D7-A022-659BDF36BC94}"/>
              </a:ext>
            </a:extLst>
          </p:cNvPr>
          <p:cNvCxnSpPr/>
          <p:nvPr/>
        </p:nvCxnSpPr>
        <p:spPr>
          <a:xfrm flipH="1">
            <a:off x="7545237" y="642668"/>
            <a:ext cx="681486" cy="23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96790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6437" y="125104"/>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394290"/>
            <a:ext cx="2721527" cy="42056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0" name="TextBox 19">
            <a:extLst>
              <a:ext uri="{FF2B5EF4-FFF2-40B4-BE49-F238E27FC236}">
                <a16:creationId xmlns:a16="http://schemas.microsoft.com/office/drawing/2014/main" id="{17557EFE-C37B-4481-9DE6-BBB1209D4528}"/>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2" name="Picture 3" descr="A close up of a logo&#10;&#10;Description automatically generated">
            <a:extLst>
              <a:ext uri="{FF2B5EF4-FFF2-40B4-BE49-F238E27FC236}">
                <a16:creationId xmlns:a16="http://schemas.microsoft.com/office/drawing/2014/main" id="{31217095-9482-4583-9E05-C70661FB18ED}"/>
              </a:ext>
            </a:extLst>
          </p:cNvPr>
          <p:cNvPicPr>
            <a:picLocks noChangeAspect="1"/>
          </p:cNvPicPr>
          <p:nvPr/>
        </p:nvPicPr>
        <p:blipFill>
          <a:blip r:embed="rId3"/>
          <a:stretch>
            <a:fillRect/>
          </a:stretch>
        </p:blipFill>
        <p:spPr>
          <a:xfrm>
            <a:off x="8146211" y="289801"/>
            <a:ext cx="3605841" cy="2281493"/>
          </a:xfrm>
          <a:prstGeom prst="rect">
            <a:avLst/>
          </a:prstGeom>
        </p:spPr>
      </p:pic>
      <p:pic>
        <p:nvPicPr>
          <p:cNvPr id="6" name="Picture 6" descr="A picture containing indoor, looking, sitting, camera&#10;&#10;Description automatically generated">
            <a:extLst>
              <a:ext uri="{FF2B5EF4-FFF2-40B4-BE49-F238E27FC236}">
                <a16:creationId xmlns:a16="http://schemas.microsoft.com/office/drawing/2014/main" id="{DD055DF1-99D2-43B6-AB66-0918E98ABBED}"/>
              </a:ext>
            </a:extLst>
          </p:cNvPr>
          <p:cNvPicPr>
            <a:picLocks noChangeAspect="1"/>
          </p:cNvPicPr>
          <p:nvPr/>
        </p:nvPicPr>
        <p:blipFill>
          <a:blip r:embed="rId4"/>
          <a:stretch>
            <a:fillRect/>
          </a:stretch>
        </p:blipFill>
        <p:spPr>
          <a:xfrm>
            <a:off x="454325" y="3919113"/>
            <a:ext cx="4842294" cy="1924001"/>
          </a:xfrm>
          <a:prstGeom prst="rect">
            <a:avLst/>
          </a:prstGeom>
        </p:spPr>
      </p:pic>
      <p:pic>
        <p:nvPicPr>
          <p:cNvPr id="10" name="Picture 6" descr="A picture containing indoor, looking, sitting, camera&#10;&#10;Description automatically generated">
            <a:extLst>
              <a:ext uri="{FF2B5EF4-FFF2-40B4-BE49-F238E27FC236}">
                <a16:creationId xmlns:a16="http://schemas.microsoft.com/office/drawing/2014/main" id="{CF2AAD13-BCC5-4AC5-852B-3A3C03BD0294}"/>
              </a:ext>
            </a:extLst>
          </p:cNvPr>
          <p:cNvPicPr>
            <a:picLocks noChangeAspect="1"/>
          </p:cNvPicPr>
          <p:nvPr/>
        </p:nvPicPr>
        <p:blipFill>
          <a:blip r:embed="rId4"/>
          <a:stretch>
            <a:fillRect/>
          </a:stretch>
        </p:blipFill>
        <p:spPr>
          <a:xfrm>
            <a:off x="5730815" y="3919112"/>
            <a:ext cx="4842294" cy="1924001"/>
          </a:xfrm>
          <a:prstGeom prst="rect">
            <a:avLst/>
          </a:prstGeom>
        </p:spPr>
      </p:pic>
      <p:sp>
        <p:nvSpPr>
          <p:cNvPr id="7" name="Oval 6">
            <a:extLst>
              <a:ext uri="{FF2B5EF4-FFF2-40B4-BE49-F238E27FC236}">
                <a16:creationId xmlns:a16="http://schemas.microsoft.com/office/drawing/2014/main" id="{A9F95582-DF3A-4E92-A9FA-DED0192FB9B5}"/>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DAFC1F-6E09-4C9A-A7E2-7E72E3A54EB5}"/>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0BF0FBF-5994-483C-90E5-777B9625D183}"/>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AC86EA6-1509-479D-AAAE-D3A33753F709}"/>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F838CE9-3EFB-47EB-842E-CFE7EC632EB8}"/>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CC800F1-AD17-40E8-998A-BC4C7E6A16AC}"/>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8218106-3601-4748-AAE2-0839CEE89DC2}"/>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9E26AAF-2984-454C-8562-855771E95B52}"/>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CC9247E-7543-4A12-A10B-396A3963C2CB}"/>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BF2759E-D769-4F9E-A9C1-415420121618}"/>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A7D269C-5380-4C23-B680-83C6419F2D62}"/>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ED24091-9B07-4583-9974-891BF8AD4BAA}"/>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BE6D77C-49EC-4268-B3F5-77FF20C789E9}"/>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0E671A3-CB31-450A-9925-D6F7AF7A3575}"/>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AE55CD4-E34F-432A-BC1B-39C3189F37BF}"/>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6486F8E-1F2A-421E-B88C-A5C5776D1793}"/>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227EE69-36E6-4CA8-A697-941EF7FE21AF}"/>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0A3BAFA-3970-4940-B5F8-05496B7DD970}"/>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7A3D947-6AE3-4326-A1B1-B2C6E90E64D6}"/>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214022E-6884-463F-9CB0-C29C6E8C0285}"/>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22A3D92-3C4D-475F-B8E9-7BAE222EDD32}"/>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FB609F2-482D-4E0E-AB96-60EA75D8B755}"/>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FFB17C2-372B-40A7-AB5E-18B66A07FBDE}"/>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DD7A0D4-D6E6-4BF2-AF89-59B942F89212}"/>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0547B35-8E1F-432D-8896-93F6D5C4C49C}"/>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4FE2DB4-FAB9-49F4-8B39-43969386B834}"/>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A24AA40-6857-41B9-87CD-95712FA6588B}"/>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A43D4B1-D079-4A07-8E6B-F33D918FEA4F}"/>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5AF4A85-7A71-4E91-BC42-545A057988EE}"/>
              </a:ext>
            </a:extLst>
          </p:cNvPr>
          <p:cNvSpPr/>
          <p:nvPr/>
        </p:nvSpPr>
        <p:spPr>
          <a:xfrm>
            <a:off x="6947132" y="484508"/>
            <a:ext cx="503207" cy="575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BEA1648-272E-40BD-832C-C37753C6386D}"/>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5CD0AFA-7B46-4EBF-9928-E570D9CC1E56}"/>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825F3D0-C2E2-408F-B5B6-BEEDA267AC1E}"/>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EC4D848-92CF-4588-AC90-8349B8F6948F}"/>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64AD308-7776-41C8-9846-3E3CF9FBFC57}"/>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69A17B6-34C6-49DE-A296-420ECAF5D0D7}"/>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B21699D-F690-4E33-A370-6549A92036D7}"/>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D980BA9-A574-46EB-BF74-99763AE080F5}"/>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D6FED9E-8977-484A-919E-D256ED80E124}"/>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9E229906-F21C-41C0-B666-0C5182A33DA9}"/>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6FFEA14-6217-492B-B757-C528C359445F}"/>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0221167-24A9-4DF5-B1FB-385C5A895313}"/>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D2BF5A0-513B-49A9-9E7A-8734E142061C}"/>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A930466-F625-4DAD-90DC-7BE2FE5243FB}"/>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8C3ADB53-6A67-496D-96BF-FA0F30FADA7A}"/>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5271893-76EE-482D-8EF2-89C516847E74}"/>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E91DD50F-5C13-461F-9F14-9784935B792B}"/>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25937293-A990-47D7-86E1-06837BA6BA09}"/>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E1EFF5FA-C319-4A35-A7E5-6E16BAA62022}"/>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060C54FF-4255-40A0-AEDE-3C5F2F852397}"/>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02781811-71E6-4659-BC9F-49F41BFAB1C8}"/>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07B47D22-BE96-4B42-A33D-9575E2D58650}"/>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ADDE6937-F95F-486A-ACBA-6124EC17AF36}"/>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3F334C35-B4DB-47A7-AE34-D20763F1BC8F}"/>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39426D63-ABEA-4E04-B51C-BFFE385C28B3}"/>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1D89E9-6BEB-4A2E-A9D8-6A8FB9BB13A8}"/>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B9943F90-6E82-4836-8474-E2A63BA9D661}"/>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C294F6F9-814C-433C-A43E-744CC2D3FABC}"/>
              </a:ext>
            </a:extLst>
          </p:cNvPr>
          <p:cNvSpPr/>
          <p:nvPr/>
        </p:nvSpPr>
        <p:spPr>
          <a:xfrm>
            <a:off x="6126724" y="440478"/>
            <a:ext cx="589471" cy="67573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1CB8C61-C9A8-486A-89E4-3D2E421E4EA3}"/>
              </a:ext>
            </a:extLst>
          </p:cNvPr>
          <p:cNvSpPr txBox="1"/>
          <p:nvPr/>
        </p:nvSpPr>
        <p:spPr>
          <a:xfrm>
            <a:off x="768829" y="1329546"/>
            <a:ext cx="7559614"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Use the </a:t>
            </a:r>
            <a:r>
              <a:rPr lang="en-US" sz="2800" err="1"/>
              <a:t>colour</a:t>
            </a:r>
            <a:r>
              <a:rPr lang="en-US" sz="2800"/>
              <a:t> counters to prove which is larger:</a:t>
            </a:r>
            <a:endParaRPr lang="en-US" sz="2800">
              <a:cs typeface="Calibri"/>
            </a:endParaRPr>
          </a:p>
          <a:p>
            <a:endParaRPr lang="en-US" sz="2800">
              <a:cs typeface="Calibri"/>
            </a:endParaRPr>
          </a:p>
          <a:p>
            <a:r>
              <a:rPr lang="en-US" sz="2800">
                <a:cs typeface="Calibri"/>
              </a:rPr>
              <a:t>1/2 dozen or 5/12 dozen. Label your representations. Explain your thinking.</a:t>
            </a:r>
          </a:p>
        </p:txBody>
      </p:sp>
      <p:sp>
        <p:nvSpPr>
          <p:cNvPr id="71" name="TextBox 1">
            <a:extLst>
              <a:ext uri="{FF2B5EF4-FFF2-40B4-BE49-F238E27FC236}">
                <a16:creationId xmlns:a16="http://schemas.microsoft.com/office/drawing/2014/main" id="{27729D91-B17E-4849-8D98-D7638CACE8C2}"/>
              </a:ext>
            </a:extLst>
          </p:cNvPr>
          <p:cNvSpPr txBox="1"/>
          <p:nvPr/>
        </p:nvSpPr>
        <p:spPr>
          <a:xfrm>
            <a:off x="8009976" y="729235"/>
            <a:ext cx="1092711"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000000"/>
                </a:solidFill>
                <a:latin typeface="Cavolini" panose="03000502040302020204" pitchFamily="66" charset="0"/>
                <a:cs typeface="Cavolini" panose="03000502040302020204" pitchFamily="66" charset="0"/>
              </a:rPr>
              <a:t>Use Me!</a:t>
            </a:r>
            <a:endParaRPr lang="en-CA" sz="1400">
              <a:solidFill>
                <a:srgbClr val="000000"/>
              </a:solidFill>
              <a:latin typeface="Cavolini" panose="03000502040302020204" pitchFamily="66" charset="0"/>
              <a:cs typeface="Cavolini" panose="03000502040302020204" pitchFamily="66" charset="0"/>
            </a:endParaRPr>
          </a:p>
        </p:txBody>
      </p:sp>
      <p:cxnSp>
        <p:nvCxnSpPr>
          <p:cNvPr id="11" name="Straight Arrow Connector 10">
            <a:extLst>
              <a:ext uri="{FF2B5EF4-FFF2-40B4-BE49-F238E27FC236}">
                <a16:creationId xmlns:a16="http://schemas.microsoft.com/office/drawing/2014/main" id="{4B224537-10CC-41D7-A022-659BDF36BC94}"/>
              </a:ext>
            </a:extLst>
          </p:cNvPr>
          <p:cNvCxnSpPr/>
          <p:nvPr/>
        </p:nvCxnSpPr>
        <p:spPr>
          <a:xfrm flipH="1">
            <a:off x="7545237" y="642668"/>
            <a:ext cx="681486" cy="23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5672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6437" y="125104"/>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394290"/>
            <a:ext cx="2721527" cy="42056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0" name="TextBox 19">
            <a:extLst>
              <a:ext uri="{FF2B5EF4-FFF2-40B4-BE49-F238E27FC236}">
                <a16:creationId xmlns:a16="http://schemas.microsoft.com/office/drawing/2014/main" id="{17557EFE-C37B-4481-9DE6-BBB1209D4528}"/>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2" name="Picture 3" descr="A close up of a logo&#10;&#10;Description automatically generated">
            <a:extLst>
              <a:ext uri="{FF2B5EF4-FFF2-40B4-BE49-F238E27FC236}">
                <a16:creationId xmlns:a16="http://schemas.microsoft.com/office/drawing/2014/main" id="{31217095-9482-4583-9E05-C70661FB18ED}"/>
              </a:ext>
            </a:extLst>
          </p:cNvPr>
          <p:cNvPicPr>
            <a:picLocks noChangeAspect="1"/>
          </p:cNvPicPr>
          <p:nvPr/>
        </p:nvPicPr>
        <p:blipFill>
          <a:blip r:embed="rId3"/>
          <a:stretch>
            <a:fillRect/>
          </a:stretch>
        </p:blipFill>
        <p:spPr>
          <a:xfrm>
            <a:off x="8146211" y="289801"/>
            <a:ext cx="3605841" cy="2281493"/>
          </a:xfrm>
          <a:prstGeom prst="rect">
            <a:avLst/>
          </a:prstGeom>
        </p:spPr>
      </p:pic>
      <p:sp>
        <p:nvSpPr>
          <p:cNvPr id="9" name="TextBox 8">
            <a:extLst>
              <a:ext uri="{FF2B5EF4-FFF2-40B4-BE49-F238E27FC236}">
                <a16:creationId xmlns:a16="http://schemas.microsoft.com/office/drawing/2014/main" id="{51CB8C61-C9A8-486A-89E4-3D2E421E4EA3}"/>
              </a:ext>
            </a:extLst>
          </p:cNvPr>
          <p:cNvSpPr txBox="1"/>
          <p:nvPr/>
        </p:nvSpPr>
        <p:spPr>
          <a:xfrm>
            <a:off x="768829" y="1329546"/>
            <a:ext cx="7559614"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What do you notice about all the faction representations that are larger? Why do you think that?</a:t>
            </a:r>
          </a:p>
          <a:p>
            <a:endParaRPr lang="en-US" sz="2800">
              <a:cs typeface="Calibri"/>
            </a:endParaRPr>
          </a:p>
        </p:txBody>
      </p:sp>
    </p:spTree>
    <p:extLst>
      <p:ext uri="{BB962C8B-B14F-4D97-AF65-F5344CB8AC3E}">
        <p14:creationId xmlns:p14="http://schemas.microsoft.com/office/powerpoint/2010/main" val="32272045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3980572" y="260405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3</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4815914" y="2889933"/>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volini"/>
                <a:ea typeface="+mn-ea"/>
                <a:cs typeface="Cavolini"/>
              </a:rPr>
              <a:t>Looking Back</a:t>
            </a:r>
            <a:endPar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endParaRPr>
          </a:p>
        </p:txBody>
      </p:sp>
      <p:sp>
        <p:nvSpPr>
          <p:cNvPr id="11" name="TextBox 10">
            <a:extLst>
              <a:ext uri="{FF2B5EF4-FFF2-40B4-BE49-F238E27FC236}">
                <a16:creationId xmlns:a16="http://schemas.microsoft.com/office/drawing/2014/main" id="{C0773DA9-C5B2-4CD4-B9B4-965F4988D676}"/>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Abadi MT Condensed Light"/>
                <a:ea typeface="+mn-ea"/>
                <a:cs typeface="+mn-cs"/>
              </a:rPr>
              <a:t>End of this </a:t>
            </a:r>
            <a:r>
              <a:rPr lang="en-US" b="1">
                <a:latin typeface="Abadi MT Condensed Light"/>
              </a:rPr>
              <a:t>day.</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497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8D12EEB7-66C1-4EB6-8F65-8FE9D2409436}"/>
              </a:ext>
            </a:extLst>
          </p:cNvPr>
          <p:cNvSpPr/>
          <p:nvPr/>
        </p:nvSpPr>
        <p:spPr>
          <a:xfrm rot="5400000">
            <a:off x="5466184" y="2123449"/>
            <a:ext cx="1250830" cy="3191772"/>
          </a:xfrm>
          <a:prstGeom prst="flowChartOffpage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FFC000"/>
          </a:solidFill>
          <a:ln w="28575">
            <a:solidFill>
              <a:schemeClr val="accent6"/>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FFC000"/>
          </a:solidFill>
          <a:ln w="28575">
            <a:solidFill>
              <a:srgbClr val="FFC00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5379" y="4339835"/>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3437" y="5637123"/>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69247" y="4412013"/>
            <a:ext cx="2113229"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782584" y="5637123"/>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10126240" y="5042730"/>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4" name="TextBox 3">
            <a:extLst>
              <a:ext uri="{FF2B5EF4-FFF2-40B4-BE49-F238E27FC236}">
                <a16:creationId xmlns:a16="http://schemas.microsoft.com/office/drawing/2014/main" id="{F3857C70-6F07-3A4E-91D0-3B2F2CA78D55}"/>
              </a:ext>
            </a:extLst>
          </p:cNvPr>
          <p:cNvSpPr txBox="1"/>
          <p:nvPr/>
        </p:nvSpPr>
        <p:spPr>
          <a:xfrm>
            <a:off x="608816" y="3279778"/>
            <a:ext cx="2915605" cy="1323439"/>
          </a:xfrm>
          <a:prstGeom prst="rect">
            <a:avLst/>
          </a:prstGeom>
          <a:noFill/>
        </p:spPr>
        <p:txBody>
          <a:bodyPr wrap="square" lIns="91440" tIns="45720" rIns="91440" bIns="45720" rtlCol="0" anchor="ctr">
            <a:spAutoFit/>
          </a:bodyPr>
          <a:lstStyle/>
          <a:p>
            <a:pPr algn="ctr"/>
            <a:r>
              <a:rPr lang="en-US" sz="4000">
                <a:latin typeface="Bradley Hand"/>
              </a:rPr>
              <a:t>Fraction Splat</a:t>
            </a:r>
            <a:endParaRPr lang="en-US" sz="4000">
              <a:latin typeface="Bradley Hand" pitchFamily="2" charset="77"/>
            </a:endParaRPr>
          </a:p>
        </p:txBody>
      </p:sp>
      <p:sp>
        <p:nvSpPr>
          <p:cNvPr id="29" name="TextBox 28">
            <a:extLst>
              <a:ext uri="{FF2B5EF4-FFF2-40B4-BE49-F238E27FC236}">
                <a16:creationId xmlns:a16="http://schemas.microsoft.com/office/drawing/2014/main" id="{B0360182-8A27-9B42-9822-69767BFDE599}"/>
              </a:ext>
            </a:extLst>
          </p:cNvPr>
          <p:cNvSpPr txBox="1"/>
          <p:nvPr/>
        </p:nvSpPr>
        <p:spPr>
          <a:xfrm>
            <a:off x="5058147" y="3181583"/>
            <a:ext cx="2556172" cy="1105972"/>
          </a:xfrm>
          <a:prstGeom prst="rect">
            <a:avLst/>
          </a:prstGeom>
          <a:solidFill>
            <a:srgbClr val="FFC000"/>
          </a:solidFill>
        </p:spPr>
        <p:txBody>
          <a:bodyPr wrap="square" lIns="91440" tIns="45720" rIns="91440" bIns="45720" rtlCol="0" anchor="ctr">
            <a:spAutoFit/>
          </a:bodyPr>
          <a:lstStyle/>
          <a:p>
            <a:pPr algn="ctr"/>
            <a:r>
              <a:rPr lang="en-US" sz="3200">
                <a:solidFill>
                  <a:schemeClr val="bg1"/>
                </a:solidFill>
                <a:latin typeface="Calibri"/>
                <a:cs typeface="Calibri"/>
              </a:rPr>
              <a:t>Pattern block Fractions</a:t>
            </a:r>
          </a:p>
        </p:txBody>
      </p:sp>
      <p:sp>
        <p:nvSpPr>
          <p:cNvPr id="33" name="TextBox 32">
            <a:extLst>
              <a:ext uri="{FF2B5EF4-FFF2-40B4-BE49-F238E27FC236}">
                <a16:creationId xmlns:a16="http://schemas.microsoft.com/office/drawing/2014/main" id="{DB761D9B-3EA2-C844-AD60-A0B11CA4ADD8}"/>
              </a:ext>
            </a:extLst>
          </p:cNvPr>
          <p:cNvSpPr txBox="1"/>
          <p:nvPr/>
        </p:nvSpPr>
        <p:spPr>
          <a:xfrm>
            <a:off x="9572900" y="2652706"/>
            <a:ext cx="1853561" cy="1061829"/>
          </a:xfrm>
          <a:prstGeom prst="rect">
            <a:avLst/>
          </a:prstGeom>
          <a:noFill/>
        </p:spPr>
        <p:txBody>
          <a:bodyPr wrap="square" lIns="91440" tIns="45720" rIns="91440" bIns="45720" rtlCol="0" anchor="t">
            <a:spAutoFit/>
          </a:bodyPr>
          <a:lstStyle/>
          <a:p>
            <a:r>
              <a:rPr lang="en-US" sz="2100">
                <a:solidFill>
                  <a:schemeClr val="bg2">
                    <a:lumMod val="50000"/>
                  </a:schemeClr>
                </a:solidFill>
                <a:latin typeface="Abadi MT Condensed Light"/>
              </a:rPr>
              <a:t>Think About It</a:t>
            </a:r>
          </a:p>
          <a:p>
            <a:endParaRPr lang="en-US" sz="2100">
              <a:solidFill>
                <a:schemeClr val="bg2">
                  <a:lumMod val="50000"/>
                </a:schemeClr>
              </a:solidFill>
              <a:latin typeface="Abadi MT Condensed Light" panose="020B0306030101010103" pitchFamily="34" charset="77"/>
            </a:endParaRPr>
          </a:p>
          <a:p>
            <a:r>
              <a:rPr lang="en-US" sz="2100">
                <a:solidFill>
                  <a:schemeClr val="bg2">
                    <a:lumMod val="50000"/>
                  </a:schemeClr>
                </a:solidFill>
                <a:latin typeface="Abadi MT Condensed Light"/>
              </a:rPr>
              <a:t>       then,</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Cavolini"/>
                <a:cs typeface="Cavolini"/>
              </a:rPr>
              <a:t>Day 9</a:t>
            </a:r>
          </a:p>
        </p:txBody>
      </p:sp>
      <p:pic>
        <p:nvPicPr>
          <p:cNvPr id="2" name="Picture 4" descr="Diagram&#10;&#10;Description automatically generated">
            <a:extLst>
              <a:ext uri="{FF2B5EF4-FFF2-40B4-BE49-F238E27FC236}">
                <a16:creationId xmlns:a16="http://schemas.microsoft.com/office/drawing/2014/main" id="{82681FCA-964F-423B-9878-BDDDAEBFFC5B}"/>
              </a:ext>
            </a:extLst>
          </p:cNvPr>
          <p:cNvPicPr>
            <a:picLocks noChangeAspect="1"/>
          </p:cNvPicPr>
          <p:nvPr/>
        </p:nvPicPr>
        <p:blipFill>
          <a:blip r:embed="rId5"/>
          <a:stretch>
            <a:fillRect/>
          </a:stretch>
        </p:blipFill>
        <p:spPr>
          <a:xfrm>
            <a:off x="8678174" y="2291759"/>
            <a:ext cx="845389" cy="980520"/>
          </a:xfrm>
          <a:prstGeom prst="rect">
            <a:avLst/>
          </a:prstGeom>
        </p:spPr>
      </p:pic>
      <p:sp>
        <p:nvSpPr>
          <p:cNvPr id="25" name="Rectangle 24">
            <a:extLst>
              <a:ext uri="{FF2B5EF4-FFF2-40B4-BE49-F238E27FC236}">
                <a16:creationId xmlns:a16="http://schemas.microsoft.com/office/drawing/2014/main" id="{BE3557B5-C204-324B-A3C2-EE9FD8A65FFB}"/>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6" name="Rectangle 25">
            <a:extLst>
              <a:ext uri="{FF2B5EF4-FFF2-40B4-BE49-F238E27FC236}">
                <a16:creationId xmlns:a16="http://schemas.microsoft.com/office/drawing/2014/main" id="{77364C14-5BC2-FD4A-8C4B-2DD0C8B39828}"/>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8" name="Rectangle 27">
            <a:extLst>
              <a:ext uri="{FF2B5EF4-FFF2-40B4-BE49-F238E27FC236}">
                <a16:creationId xmlns:a16="http://schemas.microsoft.com/office/drawing/2014/main" id="{04C6E6AC-71FA-AB44-9E03-6F609597BE86}"/>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Tree>
    <p:extLst>
      <p:ext uri="{BB962C8B-B14F-4D97-AF65-F5344CB8AC3E}">
        <p14:creationId xmlns:p14="http://schemas.microsoft.com/office/powerpoint/2010/main" val="3620508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1</a:t>
            </a:r>
            <a:endParaRPr lang="en-US" sz="4800">
              <a:latin typeface="Bradley Hand"/>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r>
              <a:rPr lang="en-US">
                <a:latin typeface="Abadi MT Condensed Light"/>
              </a:rPr>
              <a:t>​</a:t>
            </a:r>
            <a:endParaRPr lang="en-US"/>
          </a:p>
        </p:txBody>
      </p:sp>
    </p:spTree>
    <p:extLst>
      <p:ext uri="{BB962C8B-B14F-4D97-AF65-F5344CB8AC3E}">
        <p14:creationId xmlns:p14="http://schemas.microsoft.com/office/powerpoint/2010/main" val="29624425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63611"/>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rgbClr val="FFC001"/>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5" name="TextBox 4">
            <a:extLst>
              <a:ext uri="{FF2B5EF4-FFF2-40B4-BE49-F238E27FC236}">
                <a16:creationId xmlns:a16="http://schemas.microsoft.com/office/drawing/2014/main" id="{6697FAE8-4C08-441C-926B-DBB31A11F470}"/>
              </a:ext>
            </a:extLst>
          </p:cNvPr>
          <p:cNvSpPr txBox="1"/>
          <p:nvPr/>
        </p:nvSpPr>
        <p:spPr>
          <a:xfrm>
            <a:off x="804530" y="2229492"/>
            <a:ext cx="3447844" cy="1569660"/>
          </a:xfrm>
          <a:prstGeom prst="rect">
            <a:avLst/>
          </a:prstGeom>
          <a:noFill/>
        </p:spPr>
        <p:txBody>
          <a:bodyPr wrap="square" lIns="91440" tIns="45720" rIns="91440" bIns="45720" rtlCol="0" anchor="t">
            <a:spAutoFit/>
          </a:bodyPr>
          <a:lstStyle/>
          <a:p>
            <a:r>
              <a:rPr lang="en-CA" sz="3200"/>
              <a:t>What number is represented here by the circles? </a:t>
            </a:r>
            <a:endParaRPr lang="en-US" sz="3200">
              <a:cs typeface="Calibri"/>
            </a:endParaRPr>
          </a:p>
        </p:txBody>
      </p:sp>
      <p:sp>
        <p:nvSpPr>
          <p:cNvPr id="7" name="TextBox 6">
            <a:extLst>
              <a:ext uri="{FF2B5EF4-FFF2-40B4-BE49-F238E27FC236}">
                <a16:creationId xmlns:a16="http://schemas.microsoft.com/office/drawing/2014/main" id="{CC4ADC74-AF1A-41AB-90E9-A407BA51FFF3}"/>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2" name="Picture 5" descr="A picture containing square&#10;&#10;Description automatically generated">
            <a:extLst>
              <a:ext uri="{FF2B5EF4-FFF2-40B4-BE49-F238E27FC236}">
                <a16:creationId xmlns:a16="http://schemas.microsoft.com/office/drawing/2014/main" id="{808A11B1-8900-47D2-B301-EF785BD573EA}"/>
              </a:ext>
            </a:extLst>
          </p:cNvPr>
          <p:cNvPicPr>
            <a:picLocks noChangeAspect="1"/>
          </p:cNvPicPr>
          <p:nvPr/>
        </p:nvPicPr>
        <p:blipFill>
          <a:blip r:embed="rId3"/>
          <a:stretch>
            <a:fillRect/>
          </a:stretch>
        </p:blipFill>
        <p:spPr>
          <a:xfrm>
            <a:off x="4823178" y="721078"/>
            <a:ext cx="6645853" cy="4998634"/>
          </a:xfrm>
          <a:prstGeom prst="rect">
            <a:avLst/>
          </a:prstGeom>
        </p:spPr>
      </p:pic>
      <p:pic>
        <p:nvPicPr>
          <p:cNvPr id="4" name="Picture 5" descr="A picture containing shape&#10;&#10;Description automatically generated">
            <a:extLst>
              <a:ext uri="{FF2B5EF4-FFF2-40B4-BE49-F238E27FC236}">
                <a16:creationId xmlns:a16="http://schemas.microsoft.com/office/drawing/2014/main" id="{9E2ADBFA-4A42-47E4-AE36-69B7C65964E2}"/>
              </a:ext>
            </a:extLst>
          </p:cNvPr>
          <p:cNvPicPr>
            <a:picLocks noChangeAspect="1"/>
          </p:cNvPicPr>
          <p:nvPr/>
        </p:nvPicPr>
        <p:blipFill>
          <a:blip r:embed="rId4"/>
          <a:stretch>
            <a:fillRect/>
          </a:stretch>
        </p:blipFill>
        <p:spPr>
          <a:xfrm>
            <a:off x="10162456" y="795697"/>
            <a:ext cx="1370521" cy="1427851"/>
          </a:xfrm>
          <a:prstGeom prst="rect">
            <a:avLst/>
          </a:prstGeom>
        </p:spPr>
      </p:pic>
    </p:spTree>
    <p:extLst>
      <p:ext uri="{BB962C8B-B14F-4D97-AF65-F5344CB8AC3E}">
        <p14:creationId xmlns:p14="http://schemas.microsoft.com/office/powerpoint/2010/main" val="25243670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63611"/>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rgbClr val="FFC001"/>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5" name="TextBox 4">
            <a:extLst>
              <a:ext uri="{FF2B5EF4-FFF2-40B4-BE49-F238E27FC236}">
                <a16:creationId xmlns:a16="http://schemas.microsoft.com/office/drawing/2014/main" id="{6697FAE8-4C08-441C-926B-DBB31A11F470}"/>
              </a:ext>
            </a:extLst>
          </p:cNvPr>
          <p:cNvSpPr txBox="1"/>
          <p:nvPr/>
        </p:nvSpPr>
        <p:spPr>
          <a:xfrm>
            <a:off x="804530" y="2229492"/>
            <a:ext cx="3447844" cy="3046988"/>
          </a:xfrm>
          <a:prstGeom prst="rect">
            <a:avLst/>
          </a:prstGeom>
          <a:noFill/>
        </p:spPr>
        <p:txBody>
          <a:bodyPr wrap="square" lIns="91440" tIns="45720" rIns="91440" bIns="45720" rtlCol="0" anchor="t">
            <a:spAutoFit/>
          </a:bodyPr>
          <a:lstStyle/>
          <a:p>
            <a:r>
              <a:rPr lang="en-CA" sz="3200"/>
              <a:t>The total is shown in the corner.</a:t>
            </a:r>
            <a:endParaRPr lang="en-US"/>
          </a:p>
          <a:p>
            <a:r>
              <a:rPr lang="en-CA" sz="3200"/>
              <a:t>What could be hiding under the splat? </a:t>
            </a:r>
            <a:endParaRPr lang="en-CA"/>
          </a:p>
          <a:p>
            <a:r>
              <a:rPr lang="en-CA" sz="3200">
                <a:cs typeface="Calibri"/>
              </a:rPr>
              <a:t>How do you know?</a:t>
            </a:r>
          </a:p>
        </p:txBody>
      </p:sp>
      <p:sp>
        <p:nvSpPr>
          <p:cNvPr id="7" name="TextBox 6">
            <a:extLst>
              <a:ext uri="{FF2B5EF4-FFF2-40B4-BE49-F238E27FC236}">
                <a16:creationId xmlns:a16="http://schemas.microsoft.com/office/drawing/2014/main" id="{CC4ADC74-AF1A-41AB-90E9-A407BA51FFF3}"/>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2" name="Picture 5" descr="A picture containing square&#10;&#10;Description automatically generated">
            <a:extLst>
              <a:ext uri="{FF2B5EF4-FFF2-40B4-BE49-F238E27FC236}">
                <a16:creationId xmlns:a16="http://schemas.microsoft.com/office/drawing/2014/main" id="{808A11B1-8900-47D2-B301-EF785BD573EA}"/>
              </a:ext>
            </a:extLst>
          </p:cNvPr>
          <p:cNvPicPr>
            <a:picLocks noChangeAspect="1"/>
          </p:cNvPicPr>
          <p:nvPr/>
        </p:nvPicPr>
        <p:blipFill>
          <a:blip r:embed="rId3"/>
          <a:stretch>
            <a:fillRect/>
          </a:stretch>
        </p:blipFill>
        <p:spPr>
          <a:xfrm>
            <a:off x="4823178" y="721078"/>
            <a:ext cx="6775249" cy="5084898"/>
          </a:xfrm>
          <a:prstGeom prst="rect">
            <a:avLst/>
          </a:prstGeom>
        </p:spPr>
      </p:pic>
    </p:spTree>
    <p:extLst>
      <p:ext uri="{BB962C8B-B14F-4D97-AF65-F5344CB8AC3E}">
        <p14:creationId xmlns:p14="http://schemas.microsoft.com/office/powerpoint/2010/main" val="31183171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63611"/>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rgbClr val="FFC001"/>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5" name="TextBox 4">
            <a:extLst>
              <a:ext uri="{FF2B5EF4-FFF2-40B4-BE49-F238E27FC236}">
                <a16:creationId xmlns:a16="http://schemas.microsoft.com/office/drawing/2014/main" id="{6697FAE8-4C08-441C-926B-DBB31A11F470}"/>
              </a:ext>
            </a:extLst>
          </p:cNvPr>
          <p:cNvSpPr txBox="1"/>
          <p:nvPr/>
        </p:nvSpPr>
        <p:spPr>
          <a:xfrm>
            <a:off x="804530" y="2229492"/>
            <a:ext cx="3447844" cy="1077218"/>
          </a:xfrm>
          <a:prstGeom prst="rect">
            <a:avLst/>
          </a:prstGeom>
          <a:noFill/>
        </p:spPr>
        <p:txBody>
          <a:bodyPr wrap="square" lIns="91440" tIns="45720" rIns="91440" bIns="45720" rtlCol="0" anchor="t">
            <a:spAutoFit/>
          </a:bodyPr>
          <a:lstStyle/>
          <a:p>
            <a:r>
              <a:rPr lang="en-CA" sz="3200">
                <a:cs typeface="Calibri"/>
              </a:rPr>
              <a:t>How else could you know? </a:t>
            </a:r>
            <a:endParaRPr lang="en-US"/>
          </a:p>
        </p:txBody>
      </p:sp>
      <p:sp>
        <p:nvSpPr>
          <p:cNvPr id="7" name="TextBox 6">
            <a:extLst>
              <a:ext uri="{FF2B5EF4-FFF2-40B4-BE49-F238E27FC236}">
                <a16:creationId xmlns:a16="http://schemas.microsoft.com/office/drawing/2014/main" id="{CC4ADC74-AF1A-41AB-90E9-A407BA51FFF3}"/>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2" name="Picture 5" descr="A picture containing square&#10;&#10;Description automatically generated">
            <a:extLst>
              <a:ext uri="{FF2B5EF4-FFF2-40B4-BE49-F238E27FC236}">
                <a16:creationId xmlns:a16="http://schemas.microsoft.com/office/drawing/2014/main" id="{808A11B1-8900-47D2-B301-EF785BD573EA}"/>
              </a:ext>
            </a:extLst>
          </p:cNvPr>
          <p:cNvPicPr>
            <a:picLocks noChangeAspect="1"/>
          </p:cNvPicPr>
          <p:nvPr/>
        </p:nvPicPr>
        <p:blipFill>
          <a:blip r:embed="rId3"/>
          <a:stretch>
            <a:fillRect/>
          </a:stretch>
        </p:blipFill>
        <p:spPr>
          <a:xfrm>
            <a:off x="4636273" y="764210"/>
            <a:ext cx="7077174" cy="5329313"/>
          </a:xfrm>
          <a:prstGeom prst="rect">
            <a:avLst/>
          </a:prstGeom>
        </p:spPr>
      </p:pic>
    </p:spTree>
    <p:extLst>
      <p:ext uri="{BB962C8B-B14F-4D97-AF65-F5344CB8AC3E}">
        <p14:creationId xmlns:p14="http://schemas.microsoft.com/office/powerpoint/2010/main" val="20791572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63611"/>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rgbClr val="FFC001"/>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5" name="TextBox 4">
            <a:extLst>
              <a:ext uri="{FF2B5EF4-FFF2-40B4-BE49-F238E27FC236}">
                <a16:creationId xmlns:a16="http://schemas.microsoft.com/office/drawing/2014/main" id="{6697FAE8-4C08-441C-926B-DBB31A11F470}"/>
              </a:ext>
            </a:extLst>
          </p:cNvPr>
          <p:cNvSpPr txBox="1"/>
          <p:nvPr/>
        </p:nvSpPr>
        <p:spPr>
          <a:xfrm>
            <a:off x="804530" y="2229492"/>
            <a:ext cx="3447844" cy="1569660"/>
          </a:xfrm>
          <a:prstGeom prst="rect">
            <a:avLst/>
          </a:prstGeom>
          <a:noFill/>
        </p:spPr>
        <p:txBody>
          <a:bodyPr wrap="square" lIns="91440" tIns="45720" rIns="91440" bIns="45720" rtlCol="0" anchor="t">
            <a:spAutoFit/>
          </a:bodyPr>
          <a:lstStyle/>
          <a:p>
            <a:r>
              <a:rPr lang="en-CA" sz="3200">
                <a:cs typeface="Calibri"/>
              </a:rPr>
              <a:t>Let's look under the splat to find out. </a:t>
            </a:r>
          </a:p>
        </p:txBody>
      </p:sp>
      <p:sp>
        <p:nvSpPr>
          <p:cNvPr id="7" name="TextBox 6">
            <a:extLst>
              <a:ext uri="{FF2B5EF4-FFF2-40B4-BE49-F238E27FC236}">
                <a16:creationId xmlns:a16="http://schemas.microsoft.com/office/drawing/2014/main" id="{CC4ADC74-AF1A-41AB-90E9-A407BA51FFF3}"/>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4" name="Picture 5" descr="A picture containing bubble chart&#10;&#10;Description automatically generated">
            <a:extLst>
              <a:ext uri="{FF2B5EF4-FFF2-40B4-BE49-F238E27FC236}">
                <a16:creationId xmlns:a16="http://schemas.microsoft.com/office/drawing/2014/main" id="{2097A894-006F-4B48-9832-1A9C05B9A4FF}"/>
              </a:ext>
            </a:extLst>
          </p:cNvPr>
          <p:cNvPicPr>
            <a:picLocks noChangeAspect="1"/>
          </p:cNvPicPr>
          <p:nvPr/>
        </p:nvPicPr>
        <p:blipFill>
          <a:blip r:embed="rId3"/>
          <a:stretch>
            <a:fillRect/>
          </a:stretch>
        </p:blipFill>
        <p:spPr>
          <a:xfrm>
            <a:off x="4545748" y="870216"/>
            <a:ext cx="6774184" cy="5068311"/>
          </a:xfrm>
          <a:prstGeom prst="rect">
            <a:avLst/>
          </a:prstGeom>
        </p:spPr>
      </p:pic>
    </p:spTree>
    <p:extLst>
      <p:ext uri="{BB962C8B-B14F-4D97-AF65-F5344CB8AC3E}">
        <p14:creationId xmlns:p14="http://schemas.microsoft.com/office/powerpoint/2010/main" val="19541245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chemeClr val="accent4"/>
          </a:solidFill>
          <a:ln w="28575">
            <a:solidFill>
              <a:schemeClr val="accent4"/>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1</a:t>
            </a:r>
            <a:endParaRPr lang="en-US" sz="4800">
              <a:latin typeface="Bradley Hand"/>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r>
              <a:rPr lang="en-US">
                <a:latin typeface="Abadi MT Condensed Light"/>
              </a:rPr>
              <a:t>​</a:t>
            </a:r>
            <a:endParaRPr lang="en-US"/>
          </a:p>
        </p:txBody>
      </p:sp>
    </p:spTree>
    <p:extLst>
      <p:ext uri="{BB962C8B-B14F-4D97-AF65-F5344CB8AC3E}">
        <p14:creationId xmlns:p14="http://schemas.microsoft.com/office/powerpoint/2010/main" val="5115056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0"/>
          </a:solidFill>
          <a:ln w="28575">
            <a:solidFill>
              <a:srgbClr val="FFC00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6" name="TextBox 5">
            <a:extLst>
              <a:ext uri="{FF2B5EF4-FFF2-40B4-BE49-F238E27FC236}">
                <a16:creationId xmlns:a16="http://schemas.microsoft.com/office/drawing/2014/main" id="{AF91177D-E9F2-48D4-AD2A-DD8CAFB49EE2}"/>
              </a:ext>
            </a:extLst>
          </p:cNvPr>
          <p:cNvSpPr txBox="1"/>
          <p:nvPr/>
        </p:nvSpPr>
        <p:spPr>
          <a:xfrm>
            <a:off x="4309802" y="581196"/>
            <a:ext cx="5314401" cy="584775"/>
          </a:xfrm>
          <a:prstGeom prst="rect">
            <a:avLst/>
          </a:prstGeom>
          <a:noFill/>
        </p:spPr>
        <p:txBody>
          <a:bodyPr wrap="square" rtlCol="0">
            <a:spAutoFit/>
          </a:bodyPr>
          <a:lstStyle/>
          <a:p>
            <a:r>
              <a:rPr lang="en-CA" sz="3200"/>
              <a:t>Pattern Block Fractions</a:t>
            </a:r>
          </a:p>
        </p:txBody>
      </p:sp>
      <p:pic>
        <p:nvPicPr>
          <p:cNvPr id="2" name="Picture 3" descr="Shape, polygon&#10;&#10;Description automatically generated">
            <a:extLst>
              <a:ext uri="{FF2B5EF4-FFF2-40B4-BE49-F238E27FC236}">
                <a16:creationId xmlns:a16="http://schemas.microsoft.com/office/drawing/2014/main" id="{DAC0545D-D1CF-41EE-983D-B88A6F452F8B}"/>
              </a:ext>
            </a:extLst>
          </p:cNvPr>
          <p:cNvPicPr>
            <a:picLocks noChangeAspect="1"/>
          </p:cNvPicPr>
          <p:nvPr/>
        </p:nvPicPr>
        <p:blipFill>
          <a:blip r:embed="rId3"/>
          <a:stretch>
            <a:fillRect/>
          </a:stretch>
        </p:blipFill>
        <p:spPr>
          <a:xfrm>
            <a:off x="9332072" y="480203"/>
            <a:ext cx="2197401" cy="5897591"/>
          </a:xfrm>
          <a:prstGeom prst="rect">
            <a:avLst/>
          </a:prstGeom>
        </p:spPr>
      </p:pic>
      <p:sp>
        <p:nvSpPr>
          <p:cNvPr id="4" name="Hexagon 3">
            <a:extLst>
              <a:ext uri="{FF2B5EF4-FFF2-40B4-BE49-F238E27FC236}">
                <a16:creationId xmlns:a16="http://schemas.microsoft.com/office/drawing/2014/main" id="{B843ED39-F842-4D47-9343-365E39AD14C2}"/>
              </a:ext>
            </a:extLst>
          </p:cNvPr>
          <p:cNvSpPr/>
          <p:nvPr/>
        </p:nvSpPr>
        <p:spPr>
          <a:xfrm>
            <a:off x="1653513" y="2396279"/>
            <a:ext cx="1637687"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Shape, rectangle&#10;&#10;Description automatically generated">
            <a:extLst>
              <a:ext uri="{FF2B5EF4-FFF2-40B4-BE49-F238E27FC236}">
                <a16:creationId xmlns:a16="http://schemas.microsoft.com/office/drawing/2014/main" id="{A8E4256B-02CE-4B9D-800D-5F90A96B7C89}"/>
              </a:ext>
            </a:extLst>
          </p:cNvPr>
          <p:cNvPicPr>
            <a:picLocks noChangeAspect="1"/>
          </p:cNvPicPr>
          <p:nvPr/>
        </p:nvPicPr>
        <p:blipFill>
          <a:blip r:embed="rId4"/>
          <a:stretch>
            <a:fillRect/>
          </a:stretch>
        </p:blipFill>
        <p:spPr>
          <a:xfrm>
            <a:off x="3753707" y="2401993"/>
            <a:ext cx="1657350" cy="733425"/>
          </a:xfrm>
          <a:prstGeom prst="rect">
            <a:avLst/>
          </a:prstGeom>
        </p:spPr>
      </p:pic>
      <p:sp>
        <p:nvSpPr>
          <p:cNvPr id="24" name="Isosceles Triangle 23">
            <a:extLst>
              <a:ext uri="{FF2B5EF4-FFF2-40B4-BE49-F238E27FC236}">
                <a16:creationId xmlns:a16="http://schemas.microsoft.com/office/drawing/2014/main" id="{10AAAD3D-183A-40D1-B82E-B350B32A0607}"/>
              </a:ext>
            </a:extLst>
          </p:cNvPr>
          <p:cNvSpPr/>
          <p:nvPr/>
        </p:nvSpPr>
        <p:spPr>
          <a:xfrm rot="18000000">
            <a:off x="3606398" y="2958021"/>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Isosceles Triangle 25">
            <a:extLst>
              <a:ext uri="{FF2B5EF4-FFF2-40B4-BE49-F238E27FC236}">
                <a16:creationId xmlns:a16="http://schemas.microsoft.com/office/drawing/2014/main" id="{407732E6-1D95-480C-8677-199DC1662AC6}"/>
              </a:ext>
            </a:extLst>
          </p:cNvPr>
          <p:cNvSpPr/>
          <p:nvPr/>
        </p:nvSpPr>
        <p:spPr>
          <a:xfrm>
            <a:off x="4132609" y="3139176"/>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Isosceles Triangle 28">
            <a:extLst>
              <a:ext uri="{FF2B5EF4-FFF2-40B4-BE49-F238E27FC236}">
                <a16:creationId xmlns:a16="http://schemas.microsoft.com/office/drawing/2014/main" id="{BECAE85F-B3C2-45AB-AF1E-DED75CC53275}"/>
              </a:ext>
            </a:extLst>
          </p:cNvPr>
          <p:cNvSpPr/>
          <p:nvPr/>
        </p:nvSpPr>
        <p:spPr>
          <a:xfrm rot="3540000">
            <a:off x="4678948" y="2981024"/>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1E34AAEF-0918-4090-B688-10ED09B7F32B}"/>
              </a:ext>
            </a:extLst>
          </p:cNvPr>
          <p:cNvSpPr txBox="1"/>
          <p:nvPr/>
        </p:nvSpPr>
        <p:spPr>
          <a:xfrm>
            <a:off x="1877683" y="1532626"/>
            <a:ext cx="61362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t>How can you build a whole? </a:t>
            </a:r>
            <a:endParaRPr lang="en-US" sz="2800">
              <a:cs typeface="Calibri"/>
            </a:endParaRPr>
          </a:p>
        </p:txBody>
      </p:sp>
      <p:sp>
        <p:nvSpPr>
          <p:cNvPr id="31" name="TextBox 30">
            <a:extLst>
              <a:ext uri="{FF2B5EF4-FFF2-40B4-BE49-F238E27FC236}">
                <a16:creationId xmlns:a16="http://schemas.microsoft.com/office/drawing/2014/main" id="{D4C36566-A059-4527-8E8B-BBA6B4029CED}"/>
              </a:ext>
            </a:extLst>
          </p:cNvPr>
          <p:cNvSpPr txBox="1"/>
          <p:nvPr/>
        </p:nvSpPr>
        <p:spPr>
          <a:xfrm>
            <a:off x="1877682" y="4321833"/>
            <a:ext cx="61362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t>How can you build a whole? </a:t>
            </a:r>
            <a:endParaRPr lang="en-US" sz="2800">
              <a:cs typeface="Calibri"/>
            </a:endParaRPr>
          </a:p>
        </p:txBody>
      </p:sp>
      <p:sp>
        <p:nvSpPr>
          <p:cNvPr id="5" name="TextBox 4">
            <a:extLst>
              <a:ext uri="{FF2B5EF4-FFF2-40B4-BE49-F238E27FC236}">
                <a16:creationId xmlns:a16="http://schemas.microsoft.com/office/drawing/2014/main" id="{DA283C6C-E9A0-4367-8CE3-050FAB341ACE}"/>
              </a:ext>
            </a:extLst>
          </p:cNvPr>
          <p:cNvSpPr txBox="1"/>
          <p:nvPr/>
        </p:nvSpPr>
        <p:spPr>
          <a:xfrm>
            <a:off x="5587041" y="2481532"/>
            <a:ext cx="74474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½  </a:t>
            </a:r>
            <a:endParaRPr lang="en-US"/>
          </a:p>
        </p:txBody>
      </p:sp>
      <p:sp>
        <p:nvSpPr>
          <p:cNvPr id="15" name="TextBox 14">
            <a:extLst>
              <a:ext uri="{FF2B5EF4-FFF2-40B4-BE49-F238E27FC236}">
                <a16:creationId xmlns:a16="http://schemas.microsoft.com/office/drawing/2014/main" id="{55F2066E-0B88-45DC-884F-9130AFF46D2E}"/>
              </a:ext>
            </a:extLst>
          </p:cNvPr>
          <p:cNvSpPr txBox="1"/>
          <p:nvPr/>
        </p:nvSpPr>
        <p:spPr>
          <a:xfrm>
            <a:off x="5587040" y="3214777"/>
            <a:ext cx="324640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1/6 + 1/6 + 1/6 </a:t>
            </a:r>
            <a:r>
              <a:rPr lang="en-GB" sz="3200"/>
              <a:t> </a:t>
            </a:r>
            <a:endParaRPr lang="en-US"/>
          </a:p>
        </p:txBody>
      </p:sp>
      <p:sp>
        <p:nvSpPr>
          <p:cNvPr id="16" name="TextBox 15">
            <a:extLst>
              <a:ext uri="{FF2B5EF4-FFF2-40B4-BE49-F238E27FC236}">
                <a16:creationId xmlns:a16="http://schemas.microsoft.com/office/drawing/2014/main" id="{7F44A56A-B6E0-46ED-911D-0A9C11212ECA}"/>
              </a:ext>
            </a:extLst>
          </p:cNvPr>
          <p:cNvSpPr txBox="1"/>
          <p:nvPr/>
        </p:nvSpPr>
        <p:spPr>
          <a:xfrm>
            <a:off x="1877682" y="5083834"/>
            <a:ext cx="39940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½  </a:t>
            </a:r>
            <a:r>
              <a:rPr lang="en-GB" sz="2400"/>
              <a:t>+ 1/3 + 1/3 + 1/3 = 1 whole</a:t>
            </a:r>
            <a:endParaRPr lang="en-US" sz="2400">
              <a:cs typeface="Calibri"/>
            </a:endParaRPr>
          </a:p>
        </p:txBody>
      </p:sp>
    </p:spTree>
    <p:extLst>
      <p:ext uri="{BB962C8B-B14F-4D97-AF65-F5344CB8AC3E}">
        <p14:creationId xmlns:p14="http://schemas.microsoft.com/office/powerpoint/2010/main" val="22777413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47654" y="116566"/>
            <a:ext cx="11997911" cy="660779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0"/>
          </a:solidFill>
          <a:ln w="28575">
            <a:solidFill>
              <a:srgbClr val="FFC00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6" name="TextBox 5">
            <a:extLst>
              <a:ext uri="{FF2B5EF4-FFF2-40B4-BE49-F238E27FC236}">
                <a16:creationId xmlns:a16="http://schemas.microsoft.com/office/drawing/2014/main" id="{AF91177D-E9F2-48D4-AD2A-DD8CAFB49EE2}"/>
              </a:ext>
            </a:extLst>
          </p:cNvPr>
          <p:cNvSpPr txBox="1"/>
          <p:nvPr/>
        </p:nvSpPr>
        <p:spPr>
          <a:xfrm>
            <a:off x="4017196" y="363938"/>
            <a:ext cx="4298402" cy="584775"/>
          </a:xfrm>
          <a:prstGeom prst="rect">
            <a:avLst/>
          </a:prstGeom>
          <a:noFill/>
        </p:spPr>
        <p:txBody>
          <a:bodyPr wrap="square" rtlCol="0">
            <a:spAutoFit/>
          </a:bodyPr>
          <a:lstStyle/>
          <a:p>
            <a:r>
              <a:rPr lang="en-CA" sz="3200"/>
              <a:t>Pattern Block Fractions</a:t>
            </a:r>
          </a:p>
        </p:txBody>
      </p:sp>
      <p:sp>
        <p:nvSpPr>
          <p:cNvPr id="28" name="Hexagon 27">
            <a:extLst>
              <a:ext uri="{FF2B5EF4-FFF2-40B4-BE49-F238E27FC236}">
                <a16:creationId xmlns:a16="http://schemas.microsoft.com/office/drawing/2014/main" id="{D4823759-8507-456E-8AF3-F0B0C4046385}"/>
              </a:ext>
            </a:extLst>
          </p:cNvPr>
          <p:cNvSpPr/>
          <p:nvPr/>
        </p:nvSpPr>
        <p:spPr>
          <a:xfrm>
            <a:off x="10064268" y="555977"/>
            <a:ext cx="1594555"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Hexagon 67">
            <a:extLst>
              <a:ext uri="{FF2B5EF4-FFF2-40B4-BE49-F238E27FC236}">
                <a16:creationId xmlns:a16="http://schemas.microsoft.com/office/drawing/2014/main" id="{16FDEB9A-6481-4DE3-8161-87F9CBFA38FE}"/>
              </a:ext>
            </a:extLst>
          </p:cNvPr>
          <p:cNvSpPr/>
          <p:nvPr/>
        </p:nvSpPr>
        <p:spPr>
          <a:xfrm>
            <a:off x="9951379" y="555977"/>
            <a:ext cx="1594555"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Hexagon 68">
            <a:extLst>
              <a:ext uri="{FF2B5EF4-FFF2-40B4-BE49-F238E27FC236}">
                <a16:creationId xmlns:a16="http://schemas.microsoft.com/office/drawing/2014/main" id="{E5F4D9C3-0E4C-4E58-9B1C-75C35512D4B9}"/>
              </a:ext>
            </a:extLst>
          </p:cNvPr>
          <p:cNvSpPr/>
          <p:nvPr/>
        </p:nvSpPr>
        <p:spPr>
          <a:xfrm>
            <a:off x="9951379" y="555977"/>
            <a:ext cx="1594555"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Hexagon 69">
            <a:extLst>
              <a:ext uri="{FF2B5EF4-FFF2-40B4-BE49-F238E27FC236}">
                <a16:creationId xmlns:a16="http://schemas.microsoft.com/office/drawing/2014/main" id="{F50356AB-70E1-4F65-892D-65B2C9F5FD69}"/>
              </a:ext>
            </a:extLst>
          </p:cNvPr>
          <p:cNvSpPr/>
          <p:nvPr/>
        </p:nvSpPr>
        <p:spPr>
          <a:xfrm>
            <a:off x="9993712" y="555977"/>
            <a:ext cx="1594555"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Hexagon 70">
            <a:extLst>
              <a:ext uri="{FF2B5EF4-FFF2-40B4-BE49-F238E27FC236}">
                <a16:creationId xmlns:a16="http://schemas.microsoft.com/office/drawing/2014/main" id="{C69869D9-7F93-4B14-8FAB-91E772266C42}"/>
              </a:ext>
            </a:extLst>
          </p:cNvPr>
          <p:cNvSpPr/>
          <p:nvPr/>
        </p:nvSpPr>
        <p:spPr>
          <a:xfrm>
            <a:off x="9993712" y="555977"/>
            <a:ext cx="1594555"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Hexagon 71">
            <a:extLst>
              <a:ext uri="{FF2B5EF4-FFF2-40B4-BE49-F238E27FC236}">
                <a16:creationId xmlns:a16="http://schemas.microsoft.com/office/drawing/2014/main" id="{DA1E7631-B93B-4611-94BF-7FA4D5271F9D}"/>
              </a:ext>
            </a:extLst>
          </p:cNvPr>
          <p:cNvSpPr/>
          <p:nvPr/>
        </p:nvSpPr>
        <p:spPr>
          <a:xfrm>
            <a:off x="9951379" y="555977"/>
            <a:ext cx="1594555"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Hexagon 72">
            <a:extLst>
              <a:ext uri="{FF2B5EF4-FFF2-40B4-BE49-F238E27FC236}">
                <a16:creationId xmlns:a16="http://schemas.microsoft.com/office/drawing/2014/main" id="{DC48D5F6-E9B8-4B92-8BA8-D1C2589368D7}"/>
              </a:ext>
            </a:extLst>
          </p:cNvPr>
          <p:cNvSpPr/>
          <p:nvPr/>
        </p:nvSpPr>
        <p:spPr>
          <a:xfrm>
            <a:off x="10064268" y="555977"/>
            <a:ext cx="1594555"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Hexagon 73">
            <a:extLst>
              <a:ext uri="{FF2B5EF4-FFF2-40B4-BE49-F238E27FC236}">
                <a16:creationId xmlns:a16="http://schemas.microsoft.com/office/drawing/2014/main" id="{6266E768-A455-4F67-9D73-5F18D634564A}"/>
              </a:ext>
            </a:extLst>
          </p:cNvPr>
          <p:cNvSpPr/>
          <p:nvPr/>
        </p:nvSpPr>
        <p:spPr>
          <a:xfrm>
            <a:off x="10064268" y="555977"/>
            <a:ext cx="1594555"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Isosceles Triangle 112">
            <a:extLst>
              <a:ext uri="{FF2B5EF4-FFF2-40B4-BE49-F238E27FC236}">
                <a16:creationId xmlns:a16="http://schemas.microsoft.com/office/drawing/2014/main" id="{EDE7A6CC-8CE6-4D68-9943-E45B7EC5A20F}"/>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Isosceles Triangle 113">
            <a:extLst>
              <a:ext uri="{FF2B5EF4-FFF2-40B4-BE49-F238E27FC236}">
                <a16:creationId xmlns:a16="http://schemas.microsoft.com/office/drawing/2014/main" id="{6B023599-5420-4F27-AF38-2C16F24BB27E}"/>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Isosceles Triangle 114">
            <a:extLst>
              <a:ext uri="{FF2B5EF4-FFF2-40B4-BE49-F238E27FC236}">
                <a16:creationId xmlns:a16="http://schemas.microsoft.com/office/drawing/2014/main" id="{02F0B7B3-D8E0-4467-BC20-F19FE85BFE90}"/>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Isosceles Triangle 115">
            <a:extLst>
              <a:ext uri="{FF2B5EF4-FFF2-40B4-BE49-F238E27FC236}">
                <a16:creationId xmlns:a16="http://schemas.microsoft.com/office/drawing/2014/main" id="{270F31A6-6AB8-4BBA-A6D8-F9D3A2F653A8}"/>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Isosceles Triangle 116">
            <a:extLst>
              <a:ext uri="{FF2B5EF4-FFF2-40B4-BE49-F238E27FC236}">
                <a16:creationId xmlns:a16="http://schemas.microsoft.com/office/drawing/2014/main" id="{89D04B4C-0BB7-422D-AA72-1756CE6D3F9C}"/>
              </a:ext>
            </a:extLst>
          </p:cNvPr>
          <p:cNvSpPr/>
          <p:nvPr/>
        </p:nvSpPr>
        <p:spPr>
          <a:xfrm>
            <a:off x="10536284"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Isosceles Triangle 117">
            <a:extLst>
              <a:ext uri="{FF2B5EF4-FFF2-40B4-BE49-F238E27FC236}">
                <a16:creationId xmlns:a16="http://schemas.microsoft.com/office/drawing/2014/main" id="{178469A0-55CC-447F-975C-19A460788D56}"/>
              </a:ext>
            </a:extLst>
          </p:cNvPr>
          <p:cNvSpPr/>
          <p:nvPr/>
        </p:nvSpPr>
        <p:spPr>
          <a:xfrm>
            <a:off x="10536284"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Isosceles Triangle 118">
            <a:extLst>
              <a:ext uri="{FF2B5EF4-FFF2-40B4-BE49-F238E27FC236}">
                <a16:creationId xmlns:a16="http://schemas.microsoft.com/office/drawing/2014/main" id="{10ADC12F-E316-48FE-A373-17FEC111CAFE}"/>
              </a:ext>
            </a:extLst>
          </p:cNvPr>
          <p:cNvSpPr/>
          <p:nvPr/>
        </p:nvSpPr>
        <p:spPr>
          <a:xfrm>
            <a:off x="10536284"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Isosceles Triangle 119">
            <a:extLst>
              <a:ext uri="{FF2B5EF4-FFF2-40B4-BE49-F238E27FC236}">
                <a16:creationId xmlns:a16="http://schemas.microsoft.com/office/drawing/2014/main" id="{CF9FE766-9C37-4BAA-8604-C88A5079F5A3}"/>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Isosceles Triangle 120">
            <a:extLst>
              <a:ext uri="{FF2B5EF4-FFF2-40B4-BE49-F238E27FC236}">
                <a16:creationId xmlns:a16="http://schemas.microsoft.com/office/drawing/2014/main" id="{882879B8-F2D4-4E5A-97B6-C4C2626137DF}"/>
              </a:ext>
            </a:extLst>
          </p:cNvPr>
          <p:cNvSpPr/>
          <p:nvPr/>
        </p:nvSpPr>
        <p:spPr>
          <a:xfrm>
            <a:off x="10536284"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Isosceles Triangle 121">
            <a:extLst>
              <a:ext uri="{FF2B5EF4-FFF2-40B4-BE49-F238E27FC236}">
                <a16:creationId xmlns:a16="http://schemas.microsoft.com/office/drawing/2014/main" id="{71FBC134-3A2F-44D1-BFDE-57E3F462EBC6}"/>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Isosceles Triangle 122">
            <a:extLst>
              <a:ext uri="{FF2B5EF4-FFF2-40B4-BE49-F238E27FC236}">
                <a16:creationId xmlns:a16="http://schemas.microsoft.com/office/drawing/2014/main" id="{82D790EF-B4FD-4A63-A2A8-2814194AE6B3}"/>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Isosceles Triangle 123">
            <a:extLst>
              <a:ext uri="{FF2B5EF4-FFF2-40B4-BE49-F238E27FC236}">
                <a16:creationId xmlns:a16="http://schemas.microsoft.com/office/drawing/2014/main" id="{ABDEA079-71A3-4CB4-8E17-B0553E4847EB}"/>
              </a:ext>
            </a:extLst>
          </p:cNvPr>
          <p:cNvSpPr/>
          <p:nvPr/>
        </p:nvSpPr>
        <p:spPr>
          <a:xfrm>
            <a:off x="10536284"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Isosceles Triangle 126">
            <a:extLst>
              <a:ext uri="{FF2B5EF4-FFF2-40B4-BE49-F238E27FC236}">
                <a16:creationId xmlns:a16="http://schemas.microsoft.com/office/drawing/2014/main" id="{FAB3B1FA-AABC-4BA5-B7DF-B471FDD5CCEA}"/>
              </a:ext>
            </a:extLst>
          </p:cNvPr>
          <p:cNvSpPr/>
          <p:nvPr/>
        </p:nvSpPr>
        <p:spPr>
          <a:xfrm>
            <a:off x="10508062"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Isosceles Triangle 127">
            <a:extLst>
              <a:ext uri="{FF2B5EF4-FFF2-40B4-BE49-F238E27FC236}">
                <a16:creationId xmlns:a16="http://schemas.microsoft.com/office/drawing/2014/main" id="{168F0A20-A6D4-43C6-B738-8E73C39912DC}"/>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Isosceles Triangle 128">
            <a:extLst>
              <a:ext uri="{FF2B5EF4-FFF2-40B4-BE49-F238E27FC236}">
                <a16:creationId xmlns:a16="http://schemas.microsoft.com/office/drawing/2014/main" id="{9CE0F85F-DF11-46B2-B74B-E615126A7E9A}"/>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Isosceles Triangle 129">
            <a:extLst>
              <a:ext uri="{FF2B5EF4-FFF2-40B4-BE49-F238E27FC236}">
                <a16:creationId xmlns:a16="http://schemas.microsoft.com/office/drawing/2014/main" id="{27BCE4E3-C628-4726-8967-67B6FD2519A3}"/>
              </a:ext>
            </a:extLst>
          </p:cNvPr>
          <p:cNvSpPr/>
          <p:nvPr/>
        </p:nvSpPr>
        <p:spPr>
          <a:xfrm>
            <a:off x="10508062"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Isosceles Triangle 130">
            <a:extLst>
              <a:ext uri="{FF2B5EF4-FFF2-40B4-BE49-F238E27FC236}">
                <a16:creationId xmlns:a16="http://schemas.microsoft.com/office/drawing/2014/main" id="{09F212D4-C4A0-4A90-B0F5-A179BB66A06D}"/>
              </a:ext>
            </a:extLst>
          </p:cNvPr>
          <p:cNvSpPr/>
          <p:nvPr/>
        </p:nvSpPr>
        <p:spPr>
          <a:xfrm>
            <a:off x="10536284" y="2368549"/>
            <a:ext cx="846668"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Isosceles Triangle 131">
            <a:extLst>
              <a:ext uri="{FF2B5EF4-FFF2-40B4-BE49-F238E27FC236}">
                <a16:creationId xmlns:a16="http://schemas.microsoft.com/office/drawing/2014/main" id="{1BC8D18C-83F7-410E-AFF2-522C96F23192}"/>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Isosceles Triangle 132">
            <a:extLst>
              <a:ext uri="{FF2B5EF4-FFF2-40B4-BE49-F238E27FC236}">
                <a16:creationId xmlns:a16="http://schemas.microsoft.com/office/drawing/2014/main" id="{95CAAC1E-D280-4339-A686-4B92015BF6C0}"/>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Isosceles Triangle 133">
            <a:extLst>
              <a:ext uri="{FF2B5EF4-FFF2-40B4-BE49-F238E27FC236}">
                <a16:creationId xmlns:a16="http://schemas.microsoft.com/office/drawing/2014/main" id="{731A7CAD-D3A2-4C9D-B701-FD56DCCFDC8E}"/>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Isosceles Triangle 134">
            <a:extLst>
              <a:ext uri="{FF2B5EF4-FFF2-40B4-BE49-F238E27FC236}">
                <a16:creationId xmlns:a16="http://schemas.microsoft.com/office/drawing/2014/main" id="{38CC0F2A-517B-4E0B-91CA-FFC700B49084}"/>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Isosceles Triangle 135">
            <a:extLst>
              <a:ext uri="{FF2B5EF4-FFF2-40B4-BE49-F238E27FC236}">
                <a16:creationId xmlns:a16="http://schemas.microsoft.com/office/drawing/2014/main" id="{D8CE82C2-F8AE-4BD0-887E-7E44EE42C677}"/>
              </a:ext>
            </a:extLst>
          </p:cNvPr>
          <p:cNvSpPr/>
          <p:nvPr/>
        </p:nvSpPr>
        <p:spPr>
          <a:xfrm>
            <a:off x="10536284"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Isosceles Triangle 136">
            <a:extLst>
              <a:ext uri="{FF2B5EF4-FFF2-40B4-BE49-F238E27FC236}">
                <a16:creationId xmlns:a16="http://schemas.microsoft.com/office/drawing/2014/main" id="{AD0DCCD5-D6AE-440A-9A5B-63C2297B0719}"/>
              </a:ext>
            </a:extLst>
          </p:cNvPr>
          <p:cNvSpPr/>
          <p:nvPr/>
        </p:nvSpPr>
        <p:spPr>
          <a:xfrm>
            <a:off x="10536284"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Diamond 137">
            <a:extLst>
              <a:ext uri="{FF2B5EF4-FFF2-40B4-BE49-F238E27FC236}">
                <a16:creationId xmlns:a16="http://schemas.microsoft.com/office/drawing/2014/main" id="{D1DADF1C-66C7-4239-999B-52FE36045111}"/>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Diamond 138">
            <a:extLst>
              <a:ext uri="{FF2B5EF4-FFF2-40B4-BE49-F238E27FC236}">
                <a16:creationId xmlns:a16="http://schemas.microsoft.com/office/drawing/2014/main" id="{42C9B79D-F0A3-43FC-A245-F9F105D46E47}"/>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Diamond 139">
            <a:extLst>
              <a:ext uri="{FF2B5EF4-FFF2-40B4-BE49-F238E27FC236}">
                <a16:creationId xmlns:a16="http://schemas.microsoft.com/office/drawing/2014/main" id="{3450E564-A772-4009-BB31-B553260AD569}"/>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Diamond 140">
            <a:extLst>
              <a:ext uri="{FF2B5EF4-FFF2-40B4-BE49-F238E27FC236}">
                <a16:creationId xmlns:a16="http://schemas.microsoft.com/office/drawing/2014/main" id="{890E68D4-68C5-43E1-9FB5-24AD3D7D7A28}"/>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Diamond 141">
            <a:extLst>
              <a:ext uri="{FF2B5EF4-FFF2-40B4-BE49-F238E27FC236}">
                <a16:creationId xmlns:a16="http://schemas.microsoft.com/office/drawing/2014/main" id="{BCB88E61-CAC1-4F25-AF7F-37D182E896F9}"/>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Diamond 142">
            <a:extLst>
              <a:ext uri="{FF2B5EF4-FFF2-40B4-BE49-F238E27FC236}">
                <a16:creationId xmlns:a16="http://schemas.microsoft.com/office/drawing/2014/main" id="{AAF08BC1-1085-4258-977D-FE58D9B5D149}"/>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Diamond 143">
            <a:extLst>
              <a:ext uri="{FF2B5EF4-FFF2-40B4-BE49-F238E27FC236}">
                <a16:creationId xmlns:a16="http://schemas.microsoft.com/office/drawing/2014/main" id="{84AB9FB1-48D4-45AB-B8DA-422C4E361B26}"/>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Diamond 144">
            <a:extLst>
              <a:ext uri="{FF2B5EF4-FFF2-40B4-BE49-F238E27FC236}">
                <a16:creationId xmlns:a16="http://schemas.microsoft.com/office/drawing/2014/main" id="{62C8F5FE-65BA-420C-AF31-A2E06CD76F8C}"/>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Diamond 145">
            <a:extLst>
              <a:ext uri="{FF2B5EF4-FFF2-40B4-BE49-F238E27FC236}">
                <a16:creationId xmlns:a16="http://schemas.microsoft.com/office/drawing/2014/main" id="{D5AEB44A-E69F-4508-AB59-D1D4BE9FCF72}"/>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Diamond 146">
            <a:extLst>
              <a:ext uri="{FF2B5EF4-FFF2-40B4-BE49-F238E27FC236}">
                <a16:creationId xmlns:a16="http://schemas.microsoft.com/office/drawing/2014/main" id="{D759C8C3-1F18-49F8-8DC0-D8E7AE1FFF5D}"/>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Diamond 147">
            <a:extLst>
              <a:ext uri="{FF2B5EF4-FFF2-40B4-BE49-F238E27FC236}">
                <a16:creationId xmlns:a16="http://schemas.microsoft.com/office/drawing/2014/main" id="{BA644C49-AC2E-4B94-8415-ABE7AF51E61B}"/>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Diamond 148">
            <a:extLst>
              <a:ext uri="{FF2B5EF4-FFF2-40B4-BE49-F238E27FC236}">
                <a16:creationId xmlns:a16="http://schemas.microsoft.com/office/drawing/2014/main" id="{3068AC60-2BA1-4C39-B041-A72DB8B734EA}"/>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Diamond 149">
            <a:extLst>
              <a:ext uri="{FF2B5EF4-FFF2-40B4-BE49-F238E27FC236}">
                <a16:creationId xmlns:a16="http://schemas.microsoft.com/office/drawing/2014/main" id="{E19D83EC-690B-4C43-B85B-B775E1B41EBC}"/>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Diamond 150">
            <a:extLst>
              <a:ext uri="{FF2B5EF4-FFF2-40B4-BE49-F238E27FC236}">
                <a16:creationId xmlns:a16="http://schemas.microsoft.com/office/drawing/2014/main" id="{A6C628F3-F2F9-4A2E-A018-FF9A7B7D56E7}"/>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Diamond 151">
            <a:extLst>
              <a:ext uri="{FF2B5EF4-FFF2-40B4-BE49-F238E27FC236}">
                <a16:creationId xmlns:a16="http://schemas.microsoft.com/office/drawing/2014/main" id="{93918D19-78F8-4E58-8411-32577BB5F103}"/>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Diamond 152">
            <a:extLst>
              <a:ext uri="{FF2B5EF4-FFF2-40B4-BE49-F238E27FC236}">
                <a16:creationId xmlns:a16="http://schemas.microsoft.com/office/drawing/2014/main" id="{C263883A-3F83-45B1-A58F-AC0E5817A624}"/>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7" name="Picture 157" descr="Shape, rectangle&#10;&#10;Description automatically generated">
            <a:extLst>
              <a:ext uri="{FF2B5EF4-FFF2-40B4-BE49-F238E27FC236}">
                <a16:creationId xmlns:a16="http://schemas.microsoft.com/office/drawing/2014/main" id="{E97D8D99-A87B-4884-BF01-EF3D02A2A3E6}"/>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58" name="Picture 157" descr="Shape, rectangle&#10;&#10;Description automatically generated">
            <a:extLst>
              <a:ext uri="{FF2B5EF4-FFF2-40B4-BE49-F238E27FC236}">
                <a16:creationId xmlns:a16="http://schemas.microsoft.com/office/drawing/2014/main" id="{ADF00040-B5FD-42F1-A354-7BF97A3C2089}"/>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59" name="Picture 158" descr="Shape, rectangle&#10;&#10;Description automatically generated">
            <a:extLst>
              <a:ext uri="{FF2B5EF4-FFF2-40B4-BE49-F238E27FC236}">
                <a16:creationId xmlns:a16="http://schemas.microsoft.com/office/drawing/2014/main" id="{CBBA08CD-3D02-40B5-9FFC-2E3B9160D37A}"/>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0" name="Picture 159" descr="Shape, rectangle&#10;&#10;Description automatically generated">
            <a:extLst>
              <a:ext uri="{FF2B5EF4-FFF2-40B4-BE49-F238E27FC236}">
                <a16:creationId xmlns:a16="http://schemas.microsoft.com/office/drawing/2014/main" id="{71EB1313-FFA0-48AF-A738-64B3002F7FF2}"/>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1" name="Picture 160" descr="Shape, rectangle&#10;&#10;Description automatically generated">
            <a:extLst>
              <a:ext uri="{FF2B5EF4-FFF2-40B4-BE49-F238E27FC236}">
                <a16:creationId xmlns:a16="http://schemas.microsoft.com/office/drawing/2014/main" id="{D64720AD-50D8-484D-89D5-D9B533D4DA94}"/>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2" name="Picture 161" descr="Shape, rectangle&#10;&#10;Description automatically generated">
            <a:extLst>
              <a:ext uri="{FF2B5EF4-FFF2-40B4-BE49-F238E27FC236}">
                <a16:creationId xmlns:a16="http://schemas.microsoft.com/office/drawing/2014/main" id="{F5A1EEF7-5369-4B67-985C-21908EFDEE5E}"/>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3" name="Picture 162" descr="Shape, rectangle&#10;&#10;Description automatically generated">
            <a:extLst>
              <a:ext uri="{FF2B5EF4-FFF2-40B4-BE49-F238E27FC236}">
                <a16:creationId xmlns:a16="http://schemas.microsoft.com/office/drawing/2014/main" id="{7D75EFA0-492D-4F60-AA45-8729F824B883}"/>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4" name="Picture 163" descr="Shape, rectangle&#10;&#10;Description automatically generated">
            <a:extLst>
              <a:ext uri="{FF2B5EF4-FFF2-40B4-BE49-F238E27FC236}">
                <a16:creationId xmlns:a16="http://schemas.microsoft.com/office/drawing/2014/main" id="{9040125E-2A7A-426A-A275-1A47A46A347D}"/>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5" name="Picture 164" descr="Shape, rectangle&#10;&#10;Description automatically generated">
            <a:extLst>
              <a:ext uri="{FF2B5EF4-FFF2-40B4-BE49-F238E27FC236}">
                <a16:creationId xmlns:a16="http://schemas.microsoft.com/office/drawing/2014/main" id="{34982F56-4288-4CB4-91CC-0C30F7174D68}"/>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6" name="Picture 165" descr="Shape, rectangle&#10;&#10;Description automatically generated">
            <a:extLst>
              <a:ext uri="{FF2B5EF4-FFF2-40B4-BE49-F238E27FC236}">
                <a16:creationId xmlns:a16="http://schemas.microsoft.com/office/drawing/2014/main" id="{0F7DAAC9-B7E1-40E7-A986-EE637C1E58CF}"/>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7" name="Picture 166" descr="Shape, rectangle&#10;&#10;Description automatically generated">
            <a:extLst>
              <a:ext uri="{FF2B5EF4-FFF2-40B4-BE49-F238E27FC236}">
                <a16:creationId xmlns:a16="http://schemas.microsoft.com/office/drawing/2014/main" id="{ECDBE86C-1843-4AB2-A213-644D8BF03EC4}"/>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8" name="Picture 167" descr="Shape, rectangle&#10;&#10;Description automatically generated">
            <a:extLst>
              <a:ext uri="{FF2B5EF4-FFF2-40B4-BE49-F238E27FC236}">
                <a16:creationId xmlns:a16="http://schemas.microsoft.com/office/drawing/2014/main" id="{77929ED0-98B3-4E7D-A5BD-E4AE5282FC39}"/>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9" name="Picture 168" descr="Shape, rectangle&#10;&#10;Description automatically generated">
            <a:extLst>
              <a:ext uri="{FF2B5EF4-FFF2-40B4-BE49-F238E27FC236}">
                <a16:creationId xmlns:a16="http://schemas.microsoft.com/office/drawing/2014/main" id="{597107E3-2102-463E-97E0-8CA40EEF9318}"/>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70" name="Picture 169" descr="Shape, rectangle&#10;&#10;Description automatically generated">
            <a:extLst>
              <a:ext uri="{FF2B5EF4-FFF2-40B4-BE49-F238E27FC236}">
                <a16:creationId xmlns:a16="http://schemas.microsoft.com/office/drawing/2014/main" id="{EE7DCBAD-E89E-4799-BDA2-DCFC8E78CC68}"/>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71" name="Picture 170" descr="Shape, rectangle&#10;&#10;Description automatically generated">
            <a:extLst>
              <a:ext uri="{FF2B5EF4-FFF2-40B4-BE49-F238E27FC236}">
                <a16:creationId xmlns:a16="http://schemas.microsoft.com/office/drawing/2014/main" id="{96364219-8149-4C7C-B539-BD1E5447B5AF}"/>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72" name="Picture 171" descr="Shape, rectangle&#10;&#10;Description automatically generated">
            <a:extLst>
              <a:ext uri="{FF2B5EF4-FFF2-40B4-BE49-F238E27FC236}">
                <a16:creationId xmlns:a16="http://schemas.microsoft.com/office/drawing/2014/main" id="{AB709467-6E92-47D5-A156-E3366B19DB44}"/>
              </a:ext>
            </a:extLst>
          </p:cNvPr>
          <p:cNvPicPr>
            <a:picLocks noChangeAspect="1"/>
          </p:cNvPicPr>
          <p:nvPr/>
        </p:nvPicPr>
        <p:blipFill>
          <a:blip r:embed="rId3"/>
          <a:stretch>
            <a:fillRect/>
          </a:stretch>
        </p:blipFill>
        <p:spPr>
          <a:xfrm>
            <a:off x="10050990" y="5291842"/>
            <a:ext cx="1657350" cy="733425"/>
          </a:xfrm>
          <a:prstGeom prst="rect">
            <a:avLst/>
          </a:prstGeom>
        </p:spPr>
      </p:pic>
      <p:sp>
        <p:nvSpPr>
          <p:cNvPr id="173" name="TextBox 172">
            <a:extLst>
              <a:ext uri="{FF2B5EF4-FFF2-40B4-BE49-F238E27FC236}">
                <a16:creationId xmlns:a16="http://schemas.microsoft.com/office/drawing/2014/main" id="{5EC93736-1FE9-4FB3-B82F-3A0D9869C09A}"/>
              </a:ext>
            </a:extLst>
          </p:cNvPr>
          <p:cNvSpPr txBox="1"/>
          <p:nvPr/>
        </p:nvSpPr>
        <p:spPr>
          <a:xfrm>
            <a:off x="468701" y="1302588"/>
            <a:ext cx="817784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t>How many ways can you build the hexagon? </a:t>
            </a:r>
          </a:p>
          <a:p>
            <a:r>
              <a:rPr lang="en-GB" sz="2800"/>
              <a:t>Write the fraction equations to match . </a:t>
            </a:r>
            <a:endParaRPr lang="en-GB" sz="2800">
              <a:cs typeface="Calibri"/>
            </a:endParaRPr>
          </a:p>
        </p:txBody>
      </p:sp>
      <p:sp>
        <p:nvSpPr>
          <p:cNvPr id="79" name="Hexagon 78">
            <a:extLst>
              <a:ext uri="{FF2B5EF4-FFF2-40B4-BE49-F238E27FC236}">
                <a16:creationId xmlns:a16="http://schemas.microsoft.com/office/drawing/2014/main" id="{2360BD75-8B79-4EA1-BEB3-443F99FB23AB}"/>
              </a:ext>
            </a:extLst>
          </p:cNvPr>
          <p:cNvSpPr/>
          <p:nvPr/>
        </p:nvSpPr>
        <p:spPr>
          <a:xfrm>
            <a:off x="1187742" y="2576955"/>
            <a:ext cx="1594555" cy="1481666"/>
          </a:xfrm>
          <a:prstGeom prst="hexagon">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80" name="Hexagon 79">
            <a:extLst>
              <a:ext uri="{FF2B5EF4-FFF2-40B4-BE49-F238E27FC236}">
                <a16:creationId xmlns:a16="http://schemas.microsoft.com/office/drawing/2014/main" id="{F6B9ED7F-2C0B-4E5E-BD1B-8B45F4EDE8F5}"/>
              </a:ext>
            </a:extLst>
          </p:cNvPr>
          <p:cNvSpPr/>
          <p:nvPr/>
        </p:nvSpPr>
        <p:spPr>
          <a:xfrm>
            <a:off x="1187741" y="4546653"/>
            <a:ext cx="1594555" cy="1481666"/>
          </a:xfrm>
          <a:prstGeom prst="hexagon">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 name="TextBox 1">
            <a:extLst>
              <a:ext uri="{FF2B5EF4-FFF2-40B4-BE49-F238E27FC236}">
                <a16:creationId xmlns:a16="http://schemas.microsoft.com/office/drawing/2014/main" id="{D3D633AA-BA94-4CAF-BE07-2608635B0D79}"/>
              </a:ext>
            </a:extLst>
          </p:cNvPr>
          <p:cNvSpPr txBox="1"/>
          <p:nvPr/>
        </p:nvSpPr>
        <p:spPr>
          <a:xfrm>
            <a:off x="3315419" y="3085381"/>
            <a:ext cx="5086709" cy="52322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t>1 whole  = </a:t>
            </a:r>
            <a:endParaRPr lang="en-US" sz="2800">
              <a:cs typeface="Calibri"/>
            </a:endParaRPr>
          </a:p>
        </p:txBody>
      </p:sp>
      <p:sp>
        <p:nvSpPr>
          <p:cNvPr id="83" name="TextBox 82">
            <a:extLst>
              <a:ext uri="{FF2B5EF4-FFF2-40B4-BE49-F238E27FC236}">
                <a16:creationId xmlns:a16="http://schemas.microsoft.com/office/drawing/2014/main" id="{8526AC3B-BBBA-4AA3-9211-550DFEECCA69}"/>
              </a:ext>
            </a:extLst>
          </p:cNvPr>
          <p:cNvSpPr txBox="1"/>
          <p:nvPr/>
        </p:nvSpPr>
        <p:spPr>
          <a:xfrm>
            <a:off x="3315419" y="5026324"/>
            <a:ext cx="5086709" cy="52322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t>1 whole  = </a:t>
            </a:r>
            <a:endParaRPr lang="en-US" sz="2800">
              <a:cs typeface="Calibri"/>
            </a:endParaRPr>
          </a:p>
        </p:txBody>
      </p:sp>
    </p:spTree>
    <p:extLst>
      <p:ext uri="{BB962C8B-B14F-4D97-AF65-F5344CB8AC3E}">
        <p14:creationId xmlns:p14="http://schemas.microsoft.com/office/powerpoint/2010/main" val="34816502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47654" y="116566"/>
            <a:ext cx="11997911" cy="660779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0"/>
          </a:solidFill>
          <a:ln w="28575">
            <a:solidFill>
              <a:srgbClr val="FFC00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6" name="TextBox 5">
            <a:extLst>
              <a:ext uri="{FF2B5EF4-FFF2-40B4-BE49-F238E27FC236}">
                <a16:creationId xmlns:a16="http://schemas.microsoft.com/office/drawing/2014/main" id="{AF91177D-E9F2-48D4-AD2A-DD8CAFB49EE2}"/>
              </a:ext>
            </a:extLst>
          </p:cNvPr>
          <p:cNvSpPr txBox="1"/>
          <p:nvPr/>
        </p:nvSpPr>
        <p:spPr>
          <a:xfrm>
            <a:off x="4017196" y="363938"/>
            <a:ext cx="4298402" cy="584775"/>
          </a:xfrm>
          <a:prstGeom prst="rect">
            <a:avLst/>
          </a:prstGeom>
          <a:noFill/>
        </p:spPr>
        <p:txBody>
          <a:bodyPr wrap="square" rtlCol="0">
            <a:spAutoFit/>
          </a:bodyPr>
          <a:lstStyle/>
          <a:p>
            <a:r>
              <a:rPr lang="en-CA" sz="3200"/>
              <a:t>Pattern Block Fractions</a:t>
            </a:r>
          </a:p>
        </p:txBody>
      </p:sp>
      <p:sp>
        <p:nvSpPr>
          <p:cNvPr id="28" name="Hexagon 27">
            <a:extLst>
              <a:ext uri="{FF2B5EF4-FFF2-40B4-BE49-F238E27FC236}">
                <a16:creationId xmlns:a16="http://schemas.microsoft.com/office/drawing/2014/main" id="{D4823759-8507-456E-8AF3-F0B0C4046385}"/>
              </a:ext>
            </a:extLst>
          </p:cNvPr>
          <p:cNvSpPr/>
          <p:nvPr/>
        </p:nvSpPr>
        <p:spPr>
          <a:xfrm>
            <a:off x="10064268" y="555977"/>
            <a:ext cx="1594555"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Hexagon 67">
            <a:extLst>
              <a:ext uri="{FF2B5EF4-FFF2-40B4-BE49-F238E27FC236}">
                <a16:creationId xmlns:a16="http://schemas.microsoft.com/office/drawing/2014/main" id="{16FDEB9A-6481-4DE3-8161-87F9CBFA38FE}"/>
              </a:ext>
            </a:extLst>
          </p:cNvPr>
          <p:cNvSpPr/>
          <p:nvPr/>
        </p:nvSpPr>
        <p:spPr>
          <a:xfrm>
            <a:off x="9951379" y="555977"/>
            <a:ext cx="1594555"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Hexagon 68">
            <a:extLst>
              <a:ext uri="{FF2B5EF4-FFF2-40B4-BE49-F238E27FC236}">
                <a16:creationId xmlns:a16="http://schemas.microsoft.com/office/drawing/2014/main" id="{E5F4D9C3-0E4C-4E58-9B1C-75C35512D4B9}"/>
              </a:ext>
            </a:extLst>
          </p:cNvPr>
          <p:cNvSpPr/>
          <p:nvPr/>
        </p:nvSpPr>
        <p:spPr>
          <a:xfrm>
            <a:off x="9951379" y="555977"/>
            <a:ext cx="1594555"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Hexagon 69">
            <a:extLst>
              <a:ext uri="{FF2B5EF4-FFF2-40B4-BE49-F238E27FC236}">
                <a16:creationId xmlns:a16="http://schemas.microsoft.com/office/drawing/2014/main" id="{F50356AB-70E1-4F65-892D-65B2C9F5FD69}"/>
              </a:ext>
            </a:extLst>
          </p:cNvPr>
          <p:cNvSpPr/>
          <p:nvPr/>
        </p:nvSpPr>
        <p:spPr>
          <a:xfrm>
            <a:off x="9993712" y="555977"/>
            <a:ext cx="1594555"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Hexagon 70">
            <a:extLst>
              <a:ext uri="{FF2B5EF4-FFF2-40B4-BE49-F238E27FC236}">
                <a16:creationId xmlns:a16="http://schemas.microsoft.com/office/drawing/2014/main" id="{C69869D9-7F93-4B14-8FAB-91E772266C42}"/>
              </a:ext>
            </a:extLst>
          </p:cNvPr>
          <p:cNvSpPr/>
          <p:nvPr/>
        </p:nvSpPr>
        <p:spPr>
          <a:xfrm>
            <a:off x="9993712" y="555977"/>
            <a:ext cx="1594555"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Hexagon 71">
            <a:extLst>
              <a:ext uri="{FF2B5EF4-FFF2-40B4-BE49-F238E27FC236}">
                <a16:creationId xmlns:a16="http://schemas.microsoft.com/office/drawing/2014/main" id="{DA1E7631-B93B-4611-94BF-7FA4D5271F9D}"/>
              </a:ext>
            </a:extLst>
          </p:cNvPr>
          <p:cNvSpPr/>
          <p:nvPr/>
        </p:nvSpPr>
        <p:spPr>
          <a:xfrm>
            <a:off x="9951379" y="555977"/>
            <a:ext cx="1594555"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Hexagon 72">
            <a:extLst>
              <a:ext uri="{FF2B5EF4-FFF2-40B4-BE49-F238E27FC236}">
                <a16:creationId xmlns:a16="http://schemas.microsoft.com/office/drawing/2014/main" id="{DC48D5F6-E9B8-4B92-8BA8-D1C2589368D7}"/>
              </a:ext>
            </a:extLst>
          </p:cNvPr>
          <p:cNvSpPr/>
          <p:nvPr/>
        </p:nvSpPr>
        <p:spPr>
          <a:xfrm>
            <a:off x="10064268" y="555977"/>
            <a:ext cx="1594555"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Hexagon 73">
            <a:extLst>
              <a:ext uri="{FF2B5EF4-FFF2-40B4-BE49-F238E27FC236}">
                <a16:creationId xmlns:a16="http://schemas.microsoft.com/office/drawing/2014/main" id="{6266E768-A455-4F67-9D73-5F18D634564A}"/>
              </a:ext>
            </a:extLst>
          </p:cNvPr>
          <p:cNvSpPr/>
          <p:nvPr/>
        </p:nvSpPr>
        <p:spPr>
          <a:xfrm>
            <a:off x="10064268" y="555977"/>
            <a:ext cx="1594555"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Isosceles Triangle 112">
            <a:extLst>
              <a:ext uri="{FF2B5EF4-FFF2-40B4-BE49-F238E27FC236}">
                <a16:creationId xmlns:a16="http://schemas.microsoft.com/office/drawing/2014/main" id="{EDE7A6CC-8CE6-4D68-9943-E45B7EC5A20F}"/>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Isosceles Triangle 113">
            <a:extLst>
              <a:ext uri="{FF2B5EF4-FFF2-40B4-BE49-F238E27FC236}">
                <a16:creationId xmlns:a16="http://schemas.microsoft.com/office/drawing/2014/main" id="{6B023599-5420-4F27-AF38-2C16F24BB27E}"/>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Isosceles Triangle 114">
            <a:extLst>
              <a:ext uri="{FF2B5EF4-FFF2-40B4-BE49-F238E27FC236}">
                <a16:creationId xmlns:a16="http://schemas.microsoft.com/office/drawing/2014/main" id="{02F0B7B3-D8E0-4467-BC20-F19FE85BFE90}"/>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Isosceles Triangle 115">
            <a:extLst>
              <a:ext uri="{FF2B5EF4-FFF2-40B4-BE49-F238E27FC236}">
                <a16:creationId xmlns:a16="http://schemas.microsoft.com/office/drawing/2014/main" id="{270F31A6-6AB8-4BBA-A6D8-F9D3A2F653A8}"/>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Isosceles Triangle 116">
            <a:extLst>
              <a:ext uri="{FF2B5EF4-FFF2-40B4-BE49-F238E27FC236}">
                <a16:creationId xmlns:a16="http://schemas.microsoft.com/office/drawing/2014/main" id="{89D04B4C-0BB7-422D-AA72-1756CE6D3F9C}"/>
              </a:ext>
            </a:extLst>
          </p:cNvPr>
          <p:cNvSpPr/>
          <p:nvPr/>
        </p:nvSpPr>
        <p:spPr>
          <a:xfrm>
            <a:off x="10536284"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Isosceles Triangle 117">
            <a:extLst>
              <a:ext uri="{FF2B5EF4-FFF2-40B4-BE49-F238E27FC236}">
                <a16:creationId xmlns:a16="http://schemas.microsoft.com/office/drawing/2014/main" id="{178469A0-55CC-447F-975C-19A460788D56}"/>
              </a:ext>
            </a:extLst>
          </p:cNvPr>
          <p:cNvSpPr/>
          <p:nvPr/>
        </p:nvSpPr>
        <p:spPr>
          <a:xfrm>
            <a:off x="10536284"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Isosceles Triangle 118">
            <a:extLst>
              <a:ext uri="{FF2B5EF4-FFF2-40B4-BE49-F238E27FC236}">
                <a16:creationId xmlns:a16="http://schemas.microsoft.com/office/drawing/2014/main" id="{10ADC12F-E316-48FE-A373-17FEC111CAFE}"/>
              </a:ext>
            </a:extLst>
          </p:cNvPr>
          <p:cNvSpPr/>
          <p:nvPr/>
        </p:nvSpPr>
        <p:spPr>
          <a:xfrm>
            <a:off x="10536284"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Isosceles Triangle 119">
            <a:extLst>
              <a:ext uri="{FF2B5EF4-FFF2-40B4-BE49-F238E27FC236}">
                <a16:creationId xmlns:a16="http://schemas.microsoft.com/office/drawing/2014/main" id="{CF9FE766-9C37-4BAA-8604-C88A5079F5A3}"/>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Isosceles Triangle 120">
            <a:extLst>
              <a:ext uri="{FF2B5EF4-FFF2-40B4-BE49-F238E27FC236}">
                <a16:creationId xmlns:a16="http://schemas.microsoft.com/office/drawing/2014/main" id="{882879B8-F2D4-4E5A-97B6-C4C2626137DF}"/>
              </a:ext>
            </a:extLst>
          </p:cNvPr>
          <p:cNvSpPr/>
          <p:nvPr/>
        </p:nvSpPr>
        <p:spPr>
          <a:xfrm>
            <a:off x="10536284"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Isosceles Triangle 121">
            <a:extLst>
              <a:ext uri="{FF2B5EF4-FFF2-40B4-BE49-F238E27FC236}">
                <a16:creationId xmlns:a16="http://schemas.microsoft.com/office/drawing/2014/main" id="{71FBC134-3A2F-44D1-BFDE-57E3F462EBC6}"/>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Isosceles Triangle 122">
            <a:extLst>
              <a:ext uri="{FF2B5EF4-FFF2-40B4-BE49-F238E27FC236}">
                <a16:creationId xmlns:a16="http://schemas.microsoft.com/office/drawing/2014/main" id="{82D790EF-B4FD-4A63-A2A8-2814194AE6B3}"/>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Isosceles Triangle 123">
            <a:extLst>
              <a:ext uri="{FF2B5EF4-FFF2-40B4-BE49-F238E27FC236}">
                <a16:creationId xmlns:a16="http://schemas.microsoft.com/office/drawing/2014/main" id="{ABDEA079-71A3-4CB4-8E17-B0553E4847EB}"/>
              </a:ext>
            </a:extLst>
          </p:cNvPr>
          <p:cNvSpPr/>
          <p:nvPr/>
        </p:nvSpPr>
        <p:spPr>
          <a:xfrm>
            <a:off x="10536284"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Isosceles Triangle 126">
            <a:extLst>
              <a:ext uri="{FF2B5EF4-FFF2-40B4-BE49-F238E27FC236}">
                <a16:creationId xmlns:a16="http://schemas.microsoft.com/office/drawing/2014/main" id="{FAB3B1FA-AABC-4BA5-B7DF-B471FDD5CCEA}"/>
              </a:ext>
            </a:extLst>
          </p:cNvPr>
          <p:cNvSpPr/>
          <p:nvPr/>
        </p:nvSpPr>
        <p:spPr>
          <a:xfrm>
            <a:off x="10508062"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Isosceles Triangle 127">
            <a:extLst>
              <a:ext uri="{FF2B5EF4-FFF2-40B4-BE49-F238E27FC236}">
                <a16:creationId xmlns:a16="http://schemas.microsoft.com/office/drawing/2014/main" id="{168F0A20-A6D4-43C6-B738-8E73C39912DC}"/>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Isosceles Triangle 128">
            <a:extLst>
              <a:ext uri="{FF2B5EF4-FFF2-40B4-BE49-F238E27FC236}">
                <a16:creationId xmlns:a16="http://schemas.microsoft.com/office/drawing/2014/main" id="{9CE0F85F-DF11-46B2-B74B-E615126A7E9A}"/>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Isosceles Triangle 129">
            <a:extLst>
              <a:ext uri="{FF2B5EF4-FFF2-40B4-BE49-F238E27FC236}">
                <a16:creationId xmlns:a16="http://schemas.microsoft.com/office/drawing/2014/main" id="{27BCE4E3-C628-4726-8967-67B6FD2519A3}"/>
              </a:ext>
            </a:extLst>
          </p:cNvPr>
          <p:cNvSpPr/>
          <p:nvPr/>
        </p:nvSpPr>
        <p:spPr>
          <a:xfrm>
            <a:off x="10508062"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Isosceles Triangle 130">
            <a:extLst>
              <a:ext uri="{FF2B5EF4-FFF2-40B4-BE49-F238E27FC236}">
                <a16:creationId xmlns:a16="http://schemas.microsoft.com/office/drawing/2014/main" id="{09F212D4-C4A0-4A90-B0F5-A179BB66A06D}"/>
              </a:ext>
            </a:extLst>
          </p:cNvPr>
          <p:cNvSpPr/>
          <p:nvPr/>
        </p:nvSpPr>
        <p:spPr>
          <a:xfrm>
            <a:off x="10536284" y="2368549"/>
            <a:ext cx="846668"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Isosceles Triangle 131">
            <a:extLst>
              <a:ext uri="{FF2B5EF4-FFF2-40B4-BE49-F238E27FC236}">
                <a16:creationId xmlns:a16="http://schemas.microsoft.com/office/drawing/2014/main" id="{1BC8D18C-83F7-410E-AFF2-522C96F23192}"/>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Isosceles Triangle 132">
            <a:extLst>
              <a:ext uri="{FF2B5EF4-FFF2-40B4-BE49-F238E27FC236}">
                <a16:creationId xmlns:a16="http://schemas.microsoft.com/office/drawing/2014/main" id="{95CAAC1E-D280-4339-A686-4B92015BF6C0}"/>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Isosceles Triangle 133">
            <a:extLst>
              <a:ext uri="{FF2B5EF4-FFF2-40B4-BE49-F238E27FC236}">
                <a16:creationId xmlns:a16="http://schemas.microsoft.com/office/drawing/2014/main" id="{731A7CAD-D3A2-4C9D-B701-FD56DCCFDC8E}"/>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Isosceles Triangle 134">
            <a:extLst>
              <a:ext uri="{FF2B5EF4-FFF2-40B4-BE49-F238E27FC236}">
                <a16:creationId xmlns:a16="http://schemas.microsoft.com/office/drawing/2014/main" id="{38CC0F2A-517B-4E0B-91CA-FFC700B49084}"/>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Isosceles Triangle 135">
            <a:extLst>
              <a:ext uri="{FF2B5EF4-FFF2-40B4-BE49-F238E27FC236}">
                <a16:creationId xmlns:a16="http://schemas.microsoft.com/office/drawing/2014/main" id="{D8CE82C2-F8AE-4BD0-887E-7E44EE42C677}"/>
              </a:ext>
            </a:extLst>
          </p:cNvPr>
          <p:cNvSpPr/>
          <p:nvPr/>
        </p:nvSpPr>
        <p:spPr>
          <a:xfrm>
            <a:off x="10536284"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Isosceles Triangle 136">
            <a:extLst>
              <a:ext uri="{FF2B5EF4-FFF2-40B4-BE49-F238E27FC236}">
                <a16:creationId xmlns:a16="http://schemas.microsoft.com/office/drawing/2014/main" id="{AD0DCCD5-D6AE-440A-9A5B-63C2297B0719}"/>
              </a:ext>
            </a:extLst>
          </p:cNvPr>
          <p:cNvSpPr/>
          <p:nvPr/>
        </p:nvSpPr>
        <p:spPr>
          <a:xfrm>
            <a:off x="10536284"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Diamond 137">
            <a:extLst>
              <a:ext uri="{FF2B5EF4-FFF2-40B4-BE49-F238E27FC236}">
                <a16:creationId xmlns:a16="http://schemas.microsoft.com/office/drawing/2014/main" id="{D1DADF1C-66C7-4239-999B-52FE36045111}"/>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Diamond 138">
            <a:extLst>
              <a:ext uri="{FF2B5EF4-FFF2-40B4-BE49-F238E27FC236}">
                <a16:creationId xmlns:a16="http://schemas.microsoft.com/office/drawing/2014/main" id="{42C9B79D-F0A3-43FC-A245-F9F105D46E47}"/>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Diamond 139">
            <a:extLst>
              <a:ext uri="{FF2B5EF4-FFF2-40B4-BE49-F238E27FC236}">
                <a16:creationId xmlns:a16="http://schemas.microsoft.com/office/drawing/2014/main" id="{3450E564-A772-4009-BB31-B553260AD569}"/>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Diamond 140">
            <a:extLst>
              <a:ext uri="{FF2B5EF4-FFF2-40B4-BE49-F238E27FC236}">
                <a16:creationId xmlns:a16="http://schemas.microsoft.com/office/drawing/2014/main" id="{890E68D4-68C5-43E1-9FB5-24AD3D7D7A28}"/>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Diamond 141">
            <a:extLst>
              <a:ext uri="{FF2B5EF4-FFF2-40B4-BE49-F238E27FC236}">
                <a16:creationId xmlns:a16="http://schemas.microsoft.com/office/drawing/2014/main" id="{BCB88E61-CAC1-4F25-AF7F-37D182E896F9}"/>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Diamond 142">
            <a:extLst>
              <a:ext uri="{FF2B5EF4-FFF2-40B4-BE49-F238E27FC236}">
                <a16:creationId xmlns:a16="http://schemas.microsoft.com/office/drawing/2014/main" id="{AAF08BC1-1085-4258-977D-FE58D9B5D149}"/>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Diamond 143">
            <a:extLst>
              <a:ext uri="{FF2B5EF4-FFF2-40B4-BE49-F238E27FC236}">
                <a16:creationId xmlns:a16="http://schemas.microsoft.com/office/drawing/2014/main" id="{84AB9FB1-48D4-45AB-B8DA-422C4E361B26}"/>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Diamond 144">
            <a:extLst>
              <a:ext uri="{FF2B5EF4-FFF2-40B4-BE49-F238E27FC236}">
                <a16:creationId xmlns:a16="http://schemas.microsoft.com/office/drawing/2014/main" id="{62C8F5FE-65BA-420C-AF31-A2E06CD76F8C}"/>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Diamond 145">
            <a:extLst>
              <a:ext uri="{FF2B5EF4-FFF2-40B4-BE49-F238E27FC236}">
                <a16:creationId xmlns:a16="http://schemas.microsoft.com/office/drawing/2014/main" id="{D5AEB44A-E69F-4508-AB59-D1D4BE9FCF72}"/>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Diamond 146">
            <a:extLst>
              <a:ext uri="{FF2B5EF4-FFF2-40B4-BE49-F238E27FC236}">
                <a16:creationId xmlns:a16="http://schemas.microsoft.com/office/drawing/2014/main" id="{D759C8C3-1F18-49F8-8DC0-D8E7AE1FFF5D}"/>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Diamond 147">
            <a:extLst>
              <a:ext uri="{FF2B5EF4-FFF2-40B4-BE49-F238E27FC236}">
                <a16:creationId xmlns:a16="http://schemas.microsoft.com/office/drawing/2014/main" id="{BA644C49-AC2E-4B94-8415-ABE7AF51E61B}"/>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Diamond 148">
            <a:extLst>
              <a:ext uri="{FF2B5EF4-FFF2-40B4-BE49-F238E27FC236}">
                <a16:creationId xmlns:a16="http://schemas.microsoft.com/office/drawing/2014/main" id="{3068AC60-2BA1-4C39-B041-A72DB8B734EA}"/>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Diamond 149">
            <a:extLst>
              <a:ext uri="{FF2B5EF4-FFF2-40B4-BE49-F238E27FC236}">
                <a16:creationId xmlns:a16="http://schemas.microsoft.com/office/drawing/2014/main" id="{E19D83EC-690B-4C43-B85B-B775E1B41EBC}"/>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Diamond 150">
            <a:extLst>
              <a:ext uri="{FF2B5EF4-FFF2-40B4-BE49-F238E27FC236}">
                <a16:creationId xmlns:a16="http://schemas.microsoft.com/office/drawing/2014/main" id="{A6C628F3-F2F9-4A2E-A018-FF9A7B7D56E7}"/>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Diamond 151">
            <a:extLst>
              <a:ext uri="{FF2B5EF4-FFF2-40B4-BE49-F238E27FC236}">
                <a16:creationId xmlns:a16="http://schemas.microsoft.com/office/drawing/2014/main" id="{93918D19-78F8-4E58-8411-32577BB5F103}"/>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Diamond 152">
            <a:extLst>
              <a:ext uri="{FF2B5EF4-FFF2-40B4-BE49-F238E27FC236}">
                <a16:creationId xmlns:a16="http://schemas.microsoft.com/office/drawing/2014/main" id="{C263883A-3F83-45B1-A58F-AC0E5817A624}"/>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7" name="Picture 157" descr="Shape, rectangle&#10;&#10;Description automatically generated">
            <a:extLst>
              <a:ext uri="{FF2B5EF4-FFF2-40B4-BE49-F238E27FC236}">
                <a16:creationId xmlns:a16="http://schemas.microsoft.com/office/drawing/2014/main" id="{E97D8D99-A87B-4884-BF01-EF3D02A2A3E6}"/>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58" name="Picture 157" descr="Shape, rectangle&#10;&#10;Description automatically generated">
            <a:extLst>
              <a:ext uri="{FF2B5EF4-FFF2-40B4-BE49-F238E27FC236}">
                <a16:creationId xmlns:a16="http://schemas.microsoft.com/office/drawing/2014/main" id="{ADF00040-B5FD-42F1-A354-7BF97A3C2089}"/>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59" name="Picture 158" descr="Shape, rectangle&#10;&#10;Description automatically generated">
            <a:extLst>
              <a:ext uri="{FF2B5EF4-FFF2-40B4-BE49-F238E27FC236}">
                <a16:creationId xmlns:a16="http://schemas.microsoft.com/office/drawing/2014/main" id="{CBBA08CD-3D02-40B5-9FFC-2E3B9160D37A}"/>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0" name="Picture 159" descr="Shape, rectangle&#10;&#10;Description automatically generated">
            <a:extLst>
              <a:ext uri="{FF2B5EF4-FFF2-40B4-BE49-F238E27FC236}">
                <a16:creationId xmlns:a16="http://schemas.microsoft.com/office/drawing/2014/main" id="{71EB1313-FFA0-48AF-A738-64B3002F7FF2}"/>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1" name="Picture 160" descr="Shape, rectangle&#10;&#10;Description automatically generated">
            <a:extLst>
              <a:ext uri="{FF2B5EF4-FFF2-40B4-BE49-F238E27FC236}">
                <a16:creationId xmlns:a16="http://schemas.microsoft.com/office/drawing/2014/main" id="{D64720AD-50D8-484D-89D5-D9B533D4DA94}"/>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2" name="Picture 161" descr="Shape, rectangle&#10;&#10;Description automatically generated">
            <a:extLst>
              <a:ext uri="{FF2B5EF4-FFF2-40B4-BE49-F238E27FC236}">
                <a16:creationId xmlns:a16="http://schemas.microsoft.com/office/drawing/2014/main" id="{F5A1EEF7-5369-4B67-985C-21908EFDEE5E}"/>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3" name="Picture 162" descr="Shape, rectangle&#10;&#10;Description automatically generated">
            <a:extLst>
              <a:ext uri="{FF2B5EF4-FFF2-40B4-BE49-F238E27FC236}">
                <a16:creationId xmlns:a16="http://schemas.microsoft.com/office/drawing/2014/main" id="{7D75EFA0-492D-4F60-AA45-8729F824B883}"/>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4" name="Picture 163" descr="Shape, rectangle&#10;&#10;Description automatically generated">
            <a:extLst>
              <a:ext uri="{FF2B5EF4-FFF2-40B4-BE49-F238E27FC236}">
                <a16:creationId xmlns:a16="http://schemas.microsoft.com/office/drawing/2014/main" id="{9040125E-2A7A-426A-A275-1A47A46A347D}"/>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5" name="Picture 164" descr="Shape, rectangle&#10;&#10;Description automatically generated">
            <a:extLst>
              <a:ext uri="{FF2B5EF4-FFF2-40B4-BE49-F238E27FC236}">
                <a16:creationId xmlns:a16="http://schemas.microsoft.com/office/drawing/2014/main" id="{34982F56-4288-4CB4-91CC-0C30F7174D68}"/>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6" name="Picture 165" descr="Shape, rectangle&#10;&#10;Description automatically generated">
            <a:extLst>
              <a:ext uri="{FF2B5EF4-FFF2-40B4-BE49-F238E27FC236}">
                <a16:creationId xmlns:a16="http://schemas.microsoft.com/office/drawing/2014/main" id="{0F7DAAC9-B7E1-40E7-A986-EE637C1E58CF}"/>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7" name="Picture 166" descr="Shape, rectangle&#10;&#10;Description automatically generated">
            <a:extLst>
              <a:ext uri="{FF2B5EF4-FFF2-40B4-BE49-F238E27FC236}">
                <a16:creationId xmlns:a16="http://schemas.microsoft.com/office/drawing/2014/main" id="{ECDBE86C-1843-4AB2-A213-644D8BF03EC4}"/>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8" name="Picture 167" descr="Shape, rectangle&#10;&#10;Description automatically generated">
            <a:extLst>
              <a:ext uri="{FF2B5EF4-FFF2-40B4-BE49-F238E27FC236}">
                <a16:creationId xmlns:a16="http://schemas.microsoft.com/office/drawing/2014/main" id="{77929ED0-98B3-4E7D-A5BD-E4AE5282FC39}"/>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9" name="Picture 168" descr="Shape, rectangle&#10;&#10;Description automatically generated">
            <a:extLst>
              <a:ext uri="{FF2B5EF4-FFF2-40B4-BE49-F238E27FC236}">
                <a16:creationId xmlns:a16="http://schemas.microsoft.com/office/drawing/2014/main" id="{597107E3-2102-463E-97E0-8CA40EEF9318}"/>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70" name="Picture 169" descr="Shape, rectangle&#10;&#10;Description automatically generated">
            <a:extLst>
              <a:ext uri="{FF2B5EF4-FFF2-40B4-BE49-F238E27FC236}">
                <a16:creationId xmlns:a16="http://schemas.microsoft.com/office/drawing/2014/main" id="{EE7DCBAD-E89E-4799-BDA2-DCFC8E78CC68}"/>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71" name="Picture 170" descr="Shape, rectangle&#10;&#10;Description automatically generated">
            <a:extLst>
              <a:ext uri="{FF2B5EF4-FFF2-40B4-BE49-F238E27FC236}">
                <a16:creationId xmlns:a16="http://schemas.microsoft.com/office/drawing/2014/main" id="{96364219-8149-4C7C-B539-BD1E5447B5AF}"/>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72" name="Picture 171" descr="Shape, rectangle&#10;&#10;Description automatically generated">
            <a:extLst>
              <a:ext uri="{FF2B5EF4-FFF2-40B4-BE49-F238E27FC236}">
                <a16:creationId xmlns:a16="http://schemas.microsoft.com/office/drawing/2014/main" id="{AB709467-6E92-47D5-A156-E3366B19DB44}"/>
              </a:ext>
            </a:extLst>
          </p:cNvPr>
          <p:cNvPicPr>
            <a:picLocks noChangeAspect="1"/>
          </p:cNvPicPr>
          <p:nvPr/>
        </p:nvPicPr>
        <p:blipFill>
          <a:blip r:embed="rId3"/>
          <a:stretch>
            <a:fillRect/>
          </a:stretch>
        </p:blipFill>
        <p:spPr>
          <a:xfrm>
            <a:off x="10050990" y="5291842"/>
            <a:ext cx="1657350" cy="733425"/>
          </a:xfrm>
          <a:prstGeom prst="rect">
            <a:avLst/>
          </a:prstGeom>
        </p:spPr>
      </p:pic>
      <p:sp>
        <p:nvSpPr>
          <p:cNvPr id="173" name="TextBox 172">
            <a:extLst>
              <a:ext uri="{FF2B5EF4-FFF2-40B4-BE49-F238E27FC236}">
                <a16:creationId xmlns:a16="http://schemas.microsoft.com/office/drawing/2014/main" id="{5EC93736-1FE9-4FB3-B82F-3A0D9869C09A}"/>
              </a:ext>
            </a:extLst>
          </p:cNvPr>
          <p:cNvSpPr txBox="1"/>
          <p:nvPr/>
        </p:nvSpPr>
        <p:spPr>
          <a:xfrm>
            <a:off x="468701" y="1302588"/>
            <a:ext cx="817784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t>How many ways can you build the hexagon? </a:t>
            </a:r>
          </a:p>
          <a:p>
            <a:r>
              <a:rPr lang="en-GB" sz="2800"/>
              <a:t>Write the fraction equations to match . </a:t>
            </a:r>
            <a:endParaRPr lang="en-GB" sz="2800">
              <a:cs typeface="Calibri"/>
            </a:endParaRPr>
          </a:p>
        </p:txBody>
      </p:sp>
      <p:sp>
        <p:nvSpPr>
          <p:cNvPr id="79" name="Hexagon 78">
            <a:extLst>
              <a:ext uri="{FF2B5EF4-FFF2-40B4-BE49-F238E27FC236}">
                <a16:creationId xmlns:a16="http://schemas.microsoft.com/office/drawing/2014/main" id="{2360BD75-8B79-4EA1-BEB3-443F99FB23AB}"/>
              </a:ext>
            </a:extLst>
          </p:cNvPr>
          <p:cNvSpPr/>
          <p:nvPr/>
        </p:nvSpPr>
        <p:spPr>
          <a:xfrm>
            <a:off x="1187742" y="2576955"/>
            <a:ext cx="1594555" cy="1481666"/>
          </a:xfrm>
          <a:prstGeom prst="hexagon">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80" name="Hexagon 79">
            <a:extLst>
              <a:ext uri="{FF2B5EF4-FFF2-40B4-BE49-F238E27FC236}">
                <a16:creationId xmlns:a16="http://schemas.microsoft.com/office/drawing/2014/main" id="{F6B9ED7F-2C0B-4E5E-BD1B-8B45F4EDE8F5}"/>
              </a:ext>
            </a:extLst>
          </p:cNvPr>
          <p:cNvSpPr/>
          <p:nvPr/>
        </p:nvSpPr>
        <p:spPr>
          <a:xfrm>
            <a:off x="1187741" y="4546653"/>
            <a:ext cx="1594555" cy="1481666"/>
          </a:xfrm>
          <a:prstGeom prst="hexagon">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 name="TextBox 1">
            <a:extLst>
              <a:ext uri="{FF2B5EF4-FFF2-40B4-BE49-F238E27FC236}">
                <a16:creationId xmlns:a16="http://schemas.microsoft.com/office/drawing/2014/main" id="{D3D633AA-BA94-4CAF-BE07-2608635B0D79}"/>
              </a:ext>
            </a:extLst>
          </p:cNvPr>
          <p:cNvSpPr txBox="1"/>
          <p:nvPr/>
        </p:nvSpPr>
        <p:spPr>
          <a:xfrm>
            <a:off x="3315419" y="3085381"/>
            <a:ext cx="5086709" cy="52322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t>1 whole  = </a:t>
            </a:r>
            <a:endParaRPr lang="en-US" sz="2800">
              <a:cs typeface="Calibri"/>
            </a:endParaRPr>
          </a:p>
        </p:txBody>
      </p:sp>
      <p:sp>
        <p:nvSpPr>
          <p:cNvPr id="83" name="TextBox 82">
            <a:extLst>
              <a:ext uri="{FF2B5EF4-FFF2-40B4-BE49-F238E27FC236}">
                <a16:creationId xmlns:a16="http://schemas.microsoft.com/office/drawing/2014/main" id="{8526AC3B-BBBA-4AA3-9211-550DFEECCA69}"/>
              </a:ext>
            </a:extLst>
          </p:cNvPr>
          <p:cNvSpPr txBox="1"/>
          <p:nvPr/>
        </p:nvSpPr>
        <p:spPr>
          <a:xfrm>
            <a:off x="3315419" y="5026324"/>
            <a:ext cx="5086709" cy="52322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t>1 whole  = </a:t>
            </a:r>
            <a:endParaRPr lang="en-US" sz="2800">
              <a:cs typeface="Calibri"/>
            </a:endParaRPr>
          </a:p>
        </p:txBody>
      </p:sp>
    </p:spTree>
    <p:extLst>
      <p:ext uri="{BB962C8B-B14F-4D97-AF65-F5344CB8AC3E}">
        <p14:creationId xmlns:p14="http://schemas.microsoft.com/office/powerpoint/2010/main" val="3460220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0" name="Hexagon 79">
            <a:extLst>
              <a:ext uri="{FF2B5EF4-FFF2-40B4-BE49-F238E27FC236}">
                <a16:creationId xmlns:a16="http://schemas.microsoft.com/office/drawing/2014/main" id="{F6B9ED7F-2C0B-4E5E-BD1B-8B45F4EDE8F5}"/>
              </a:ext>
            </a:extLst>
          </p:cNvPr>
          <p:cNvSpPr/>
          <p:nvPr/>
        </p:nvSpPr>
        <p:spPr>
          <a:xfrm>
            <a:off x="1187741" y="4546653"/>
            <a:ext cx="1594555" cy="1481666"/>
          </a:xfrm>
          <a:prstGeom prst="hexagon">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79" name="Hexagon 78">
            <a:extLst>
              <a:ext uri="{FF2B5EF4-FFF2-40B4-BE49-F238E27FC236}">
                <a16:creationId xmlns:a16="http://schemas.microsoft.com/office/drawing/2014/main" id="{2360BD75-8B79-4EA1-BEB3-443F99FB23AB}"/>
              </a:ext>
            </a:extLst>
          </p:cNvPr>
          <p:cNvSpPr/>
          <p:nvPr/>
        </p:nvSpPr>
        <p:spPr>
          <a:xfrm>
            <a:off x="1187742" y="2576955"/>
            <a:ext cx="1594555" cy="1481666"/>
          </a:xfrm>
          <a:prstGeom prst="hexagon">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47654" y="116566"/>
            <a:ext cx="11997911" cy="660779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0"/>
          </a:solidFill>
          <a:ln w="28575">
            <a:solidFill>
              <a:srgbClr val="FFC00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6" name="TextBox 5">
            <a:extLst>
              <a:ext uri="{FF2B5EF4-FFF2-40B4-BE49-F238E27FC236}">
                <a16:creationId xmlns:a16="http://schemas.microsoft.com/office/drawing/2014/main" id="{AF91177D-E9F2-48D4-AD2A-DD8CAFB49EE2}"/>
              </a:ext>
            </a:extLst>
          </p:cNvPr>
          <p:cNvSpPr txBox="1"/>
          <p:nvPr/>
        </p:nvSpPr>
        <p:spPr>
          <a:xfrm>
            <a:off x="4017196" y="363938"/>
            <a:ext cx="4298402" cy="584775"/>
          </a:xfrm>
          <a:prstGeom prst="rect">
            <a:avLst/>
          </a:prstGeom>
          <a:noFill/>
        </p:spPr>
        <p:txBody>
          <a:bodyPr wrap="square" rtlCol="0">
            <a:spAutoFit/>
          </a:bodyPr>
          <a:lstStyle/>
          <a:p>
            <a:r>
              <a:rPr lang="en-CA" sz="3200"/>
              <a:t>Pattern Block Fractions</a:t>
            </a:r>
          </a:p>
        </p:txBody>
      </p:sp>
      <p:sp>
        <p:nvSpPr>
          <p:cNvPr id="28" name="Hexagon 27">
            <a:extLst>
              <a:ext uri="{FF2B5EF4-FFF2-40B4-BE49-F238E27FC236}">
                <a16:creationId xmlns:a16="http://schemas.microsoft.com/office/drawing/2014/main" id="{D4823759-8507-456E-8AF3-F0B0C4046385}"/>
              </a:ext>
            </a:extLst>
          </p:cNvPr>
          <p:cNvSpPr/>
          <p:nvPr/>
        </p:nvSpPr>
        <p:spPr>
          <a:xfrm>
            <a:off x="10064268" y="555977"/>
            <a:ext cx="1594555"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Hexagon 67">
            <a:extLst>
              <a:ext uri="{FF2B5EF4-FFF2-40B4-BE49-F238E27FC236}">
                <a16:creationId xmlns:a16="http://schemas.microsoft.com/office/drawing/2014/main" id="{16FDEB9A-6481-4DE3-8161-87F9CBFA38FE}"/>
              </a:ext>
            </a:extLst>
          </p:cNvPr>
          <p:cNvSpPr/>
          <p:nvPr/>
        </p:nvSpPr>
        <p:spPr>
          <a:xfrm>
            <a:off x="9951379" y="555977"/>
            <a:ext cx="1594555"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Hexagon 68">
            <a:extLst>
              <a:ext uri="{FF2B5EF4-FFF2-40B4-BE49-F238E27FC236}">
                <a16:creationId xmlns:a16="http://schemas.microsoft.com/office/drawing/2014/main" id="{E5F4D9C3-0E4C-4E58-9B1C-75C35512D4B9}"/>
              </a:ext>
            </a:extLst>
          </p:cNvPr>
          <p:cNvSpPr/>
          <p:nvPr/>
        </p:nvSpPr>
        <p:spPr>
          <a:xfrm>
            <a:off x="9951379" y="555977"/>
            <a:ext cx="1594555"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Hexagon 69">
            <a:extLst>
              <a:ext uri="{FF2B5EF4-FFF2-40B4-BE49-F238E27FC236}">
                <a16:creationId xmlns:a16="http://schemas.microsoft.com/office/drawing/2014/main" id="{F50356AB-70E1-4F65-892D-65B2C9F5FD69}"/>
              </a:ext>
            </a:extLst>
          </p:cNvPr>
          <p:cNvSpPr/>
          <p:nvPr/>
        </p:nvSpPr>
        <p:spPr>
          <a:xfrm>
            <a:off x="9993712" y="555977"/>
            <a:ext cx="1594555"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Hexagon 70">
            <a:extLst>
              <a:ext uri="{FF2B5EF4-FFF2-40B4-BE49-F238E27FC236}">
                <a16:creationId xmlns:a16="http://schemas.microsoft.com/office/drawing/2014/main" id="{C69869D9-7F93-4B14-8FAB-91E772266C42}"/>
              </a:ext>
            </a:extLst>
          </p:cNvPr>
          <p:cNvSpPr/>
          <p:nvPr/>
        </p:nvSpPr>
        <p:spPr>
          <a:xfrm>
            <a:off x="9993712" y="555977"/>
            <a:ext cx="1594555"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Hexagon 71">
            <a:extLst>
              <a:ext uri="{FF2B5EF4-FFF2-40B4-BE49-F238E27FC236}">
                <a16:creationId xmlns:a16="http://schemas.microsoft.com/office/drawing/2014/main" id="{DA1E7631-B93B-4611-94BF-7FA4D5271F9D}"/>
              </a:ext>
            </a:extLst>
          </p:cNvPr>
          <p:cNvSpPr/>
          <p:nvPr/>
        </p:nvSpPr>
        <p:spPr>
          <a:xfrm>
            <a:off x="9951379" y="555977"/>
            <a:ext cx="1594555"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Hexagon 72">
            <a:extLst>
              <a:ext uri="{FF2B5EF4-FFF2-40B4-BE49-F238E27FC236}">
                <a16:creationId xmlns:a16="http://schemas.microsoft.com/office/drawing/2014/main" id="{DC48D5F6-E9B8-4B92-8BA8-D1C2589368D7}"/>
              </a:ext>
            </a:extLst>
          </p:cNvPr>
          <p:cNvSpPr/>
          <p:nvPr/>
        </p:nvSpPr>
        <p:spPr>
          <a:xfrm>
            <a:off x="10064268" y="555977"/>
            <a:ext cx="1594555"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Hexagon 73">
            <a:extLst>
              <a:ext uri="{FF2B5EF4-FFF2-40B4-BE49-F238E27FC236}">
                <a16:creationId xmlns:a16="http://schemas.microsoft.com/office/drawing/2014/main" id="{6266E768-A455-4F67-9D73-5F18D634564A}"/>
              </a:ext>
            </a:extLst>
          </p:cNvPr>
          <p:cNvSpPr/>
          <p:nvPr/>
        </p:nvSpPr>
        <p:spPr>
          <a:xfrm>
            <a:off x="9992381" y="555977"/>
            <a:ext cx="1594555" cy="1481666"/>
          </a:xfrm>
          <a:prstGeom prst="hexagon">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Isosceles Triangle 112">
            <a:extLst>
              <a:ext uri="{FF2B5EF4-FFF2-40B4-BE49-F238E27FC236}">
                <a16:creationId xmlns:a16="http://schemas.microsoft.com/office/drawing/2014/main" id="{EDE7A6CC-8CE6-4D68-9943-E45B7EC5A20F}"/>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Isosceles Triangle 113">
            <a:extLst>
              <a:ext uri="{FF2B5EF4-FFF2-40B4-BE49-F238E27FC236}">
                <a16:creationId xmlns:a16="http://schemas.microsoft.com/office/drawing/2014/main" id="{6B023599-5420-4F27-AF38-2C16F24BB27E}"/>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Isosceles Triangle 114">
            <a:extLst>
              <a:ext uri="{FF2B5EF4-FFF2-40B4-BE49-F238E27FC236}">
                <a16:creationId xmlns:a16="http://schemas.microsoft.com/office/drawing/2014/main" id="{02F0B7B3-D8E0-4467-BC20-F19FE85BFE90}"/>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Isosceles Triangle 115">
            <a:extLst>
              <a:ext uri="{FF2B5EF4-FFF2-40B4-BE49-F238E27FC236}">
                <a16:creationId xmlns:a16="http://schemas.microsoft.com/office/drawing/2014/main" id="{270F31A6-6AB8-4BBA-A6D8-F9D3A2F653A8}"/>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Isosceles Triangle 116">
            <a:extLst>
              <a:ext uri="{FF2B5EF4-FFF2-40B4-BE49-F238E27FC236}">
                <a16:creationId xmlns:a16="http://schemas.microsoft.com/office/drawing/2014/main" id="{89D04B4C-0BB7-422D-AA72-1756CE6D3F9C}"/>
              </a:ext>
            </a:extLst>
          </p:cNvPr>
          <p:cNvSpPr/>
          <p:nvPr/>
        </p:nvSpPr>
        <p:spPr>
          <a:xfrm>
            <a:off x="10536284"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Isosceles Triangle 117">
            <a:extLst>
              <a:ext uri="{FF2B5EF4-FFF2-40B4-BE49-F238E27FC236}">
                <a16:creationId xmlns:a16="http://schemas.microsoft.com/office/drawing/2014/main" id="{178469A0-55CC-447F-975C-19A460788D56}"/>
              </a:ext>
            </a:extLst>
          </p:cNvPr>
          <p:cNvSpPr/>
          <p:nvPr/>
        </p:nvSpPr>
        <p:spPr>
          <a:xfrm>
            <a:off x="10536284"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Isosceles Triangle 118">
            <a:extLst>
              <a:ext uri="{FF2B5EF4-FFF2-40B4-BE49-F238E27FC236}">
                <a16:creationId xmlns:a16="http://schemas.microsoft.com/office/drawing/2014/main" id="{10ADC12F-E316-48FE-A373-17FEC111CAFE}"/>
              </a:ext>
            </a:extLst>
          </p:cNvPr>
          <p:cNvSpPr/>
          <p:nvPr/>
        </p:nvSpPr>
        <p:spPr>
          <a:xfrm>
            <a:off x="10536284"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Isosceles Triangle 119">
            <a:extLst>
              <a:ext uri="{FF2B5EF4-FFF2-40B4-BE49-F238E27FC236}">
                <a16:creationId xmlns:a16="http://schemas.microsoft.com/office/drawing/2014/main" id="{CF9FE766-9C37-4BAA-8604-C88A5079F5A3}"/>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Isosceles Triangle 120">
            <a:extLst>
              <a:ext uri="{FF2B5EF4-FFF2-40B4-BE49-F238E27FC236}">
                <a16:creationId xmlns:a16="http://schemas.microsoft.com/office/drawing/2014/main" id="{882879B8-F2D4-4E5A-97B6-C4C2626137DF}"/>
              </a:ext>
            </a:extLst>
          </p:cNvPr>
          <p:cNvSpPr/>
          <p:nvPr/>
        </p:nvSpPr>
        <p:spPr>
          <a:xfrm>
            <a:off x="10536284"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Isosceles Triangle 121">
            <a:extLst>
              <a:ext uri="{FF2B5EF4-FFF2-40B4-BE49-F238E27FC236}">
                <a16:creationId xmlns:a16="http://schemas.microsoft.com/office/drawing/2014/main" id="{71FBC134-3A2F-44D1-BFDE-57E3F462EBC6}"/>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Isosceles Triangle 122">
            <a:extLst>
              <a:ext uri="{FF2B5EF4-FFF2-40B4-BE49-F238E27FC236}">
                <a16:creationId xmlns:a16="http://schemas.microsoft.com/office/drawing/2014/main" id="{82D790EF-B4FD-4A63-A2A8-2814194AE6B3}"/>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Isosceles Triangle 123">
            <a:extLst>
              <a:ext uri="{FF2B5EF4-FFF2-40B4-BE49-F238E27FC236}">
                <a16:creationId xmlns:a16="http://schemas.microsoft.com/office/drawing/2014/main" id="{ABDEA079-71A3-4CB4-8E17-B0553E4847EB}"/>
              </a:ext>
            </a:extLst>
          </p:cNvPr>
          <p:cNvSpPr/>
          <p:nvPr/>
        </p:nvSpPr>
        <p:spPr>
          <a:xfrm>
            <a:off x="10536284"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Isosceles Triangle 126">
            <a:extLst>
              <a:ext uri="{FF2B5EF4-FFF2-40B4-BE49-F238E27FC236}">
                <a16:creationId xmlns:a16="http://schemas.microsoft.com/office/drawing/2014/main" id="{FAB3B1FA-AABC-4BA5-B7DF-B471FDD5CCEA}"/>
              </a:ext>
            </a:extLst>
          </p:cNvPr>
          <p:cNvSpPr/>
          <p:nvPr/>
        </p:nvSpPr>
        <p:spPr>
          <a:xfrm>
            <a:off x="10508062"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Isosceles Triangle 127">
            <a:extLst>
              <a:ext uri="{FF2B5EF4-FFF2-40B4-BE49-F238E27FC236}">
                <a16:creationId xmlns:a16="http://schemas.microsoft.com/office/drawing/2014/main" id="{168F0A20-A6D4-43C6-B738-8E73C39912DC}"/>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Isosceles Triangle 128">
            <a:extLst>
              <a:ext uri="{FF2B5EF4-FFF2-40B4-BE49-F238E27FC236}">
                <a16:creationId xmlns:a16="http://schemas.microsoft.com/office/drawing/2014/main" id="{9CE0F85F-DF11-46B2-B74B-E615126A7E9A}"/>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Isosceles Triangle 129">
            <a:extLst>
              <a:ext uri="{FF2B5EF4-FFF2-40B4-BE49-F238E27FC236}">
                <a16:creationId xmlns:a16="http://schemas.microsoft.com/office/drawing/2014/main" id="{27BCE4E3-C628-4726-8967-67B6FD2519A3}"/>
              </a:ext>
            </a:extLst>
          </p:cNvPr>
          <p:cNvSpPr/>
          <p:nvPr/>
        </p:nvSpPr>
        <p:spPr>
          <a:xfrm>
            <a:off x="10508062"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Isosceles Triangle 130">
            <a:extLst>
              <a:ext uri="{FF2B5EF4-FFF2-40B4-BE49-F238E27FC236}">
                <a16:creationId xmlns:a16="http://schemas.microsoft.com/office/drawing/2014/main" id="{09F212D4-C4A0-4A90-B0F5-A179BB66A06D}"/>
              </a:ext>
            </a:extLst>
          </p:cNvPr>
          <p:cNvSpPr/>
          <p:nvPr/>
        </p:nvSpPr>
        <p:spPr>
          <a:xfrm>
            <a:off x="10536284" y="2368549"/>
            <a:ext cx="846668"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Isosceles Triangle 131">
            <a:extLst>
              <a:ext uri="{FF2B5EF4-FFF2-40B4-BE49-F238E27FC236}">
                <a16:creationId xmlns:a16="http://schemas.microsoft.com/office/drawing/2014/main" id="{1BC8D18C-83F7-410E-AFF2-522C96F23192}"/>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Isosceles Triangle 132">
            <a:extLst>
              <a:ext uri="{FF2B5EF4-FFF2-40B4-BE49-F238E27FC236}">
                <a16:creationId xmlns:a16="http://schemas.microsoft.com/office/drawing/2014/main" id="{95CAAC1E-D280-4339-A686-4B92015BF6C0}"/>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Isosceles Triangle 133">
            <a:extLst>
              <a:ext uri="{FF2B5EF4-FFF2-40B4-BE49-F238E27FC236}">
                <a16:creationId xmlns:a16="http://schemas.microsoft.com/office/drawing/2014/main" id="{731A7CAD-D3A2-4C9D-B701-FD56DCCFDC8E}"/>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Isosceles Triangle 134">
            <a:extLst>
              <a:ext uri="{FF2B5EF4-FFF2-40B4-BE49-F238E27FC236}">
                <a16:creationId xmlns:a16="http://schemas.microsoft.com/office/drawing/2014/main" id="{38CC0F2A-517B-4E0B-91CA-FFC700B49084}"/>
              </a:ext>
            </a:extLst>
          </p:cNvPr>
          <p:cNvSpPr/>
          <p:nvPr/>
        </p:nvSpPr>
        <p:spPr>
          <a:xfrm>
            <a:off x="10493951"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Isosceles Triangle 135">
            <a:extLst>
              <a:ext uri="{FF2B5EF4-FFF2-40B4-BE49-F238E27FC236}">
                <a16:creationId xmlns:a16="http://schemas.microsoft.com/office/drawing/2014/main" id="{D8CE82C2-F8AE-4BD0-887E-7E44EE42C677}"/>
              </a:ext>
            </a:extLst>
          </p:cNvPr>
          <p:cNvSpPr/>
          <p:nvPr/>
        </p:nvSpPr>
        <p:spPr>
          <a:xfrm>
            <a:off x="10536284"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Isosceles Triangle 136">
            <a:extLst>
              <a:ext uri="{FF2B5EF4-FFF2-40B4-BE49-F238E27FC236}">
                <a16:creationId xmlns:a16="http://schemas.microsoft.com/office/drawing/2014/main" id="{AD0DCCD5-D6AE-440A-9A5B-63C2297B0719}"/>
              </a:ext>
            </a:extLst>
          </p:cNvPr>
          <p:cNvSpPr/>
          <p:nvPr/>
        </p:nvSpPr>
        <p:spPr>
          <a:xfrm>
            <a:off x="10536284" y="2368549"/>
            <a:ext cx="889001" cy="71966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Diamond 137">
            <a:extLst>
              <a:ext uri="{FF2B5EF4-FFF2-40B4-BE49-F238E27FC236}">
                <a16:creationId xmlns:a16="http://schemas.microsoft.com/office/drawing/2014/main" id="{D1DADF1C-66C7-4239-999B-52FE36045111}"/>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Diamond 138">
            <a:extLst>
              <a:ext uri="{FF2B5EF4-FFF2-40B4-BE49-F238E27FC236}">
                <a16:creationId xmlns:a16="http://schemas.microsoft.com/office/drawing/2014/main" id="{42C9B79D-F0A3-43FC-A245-F9F105D46E47}"/>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Diamond 139">
            <a:extLst>
              <a:ext uri="{FF2B5EF4-FFF2-40B4-BE49-F238E27FC236}">
                <a16:creationId xmlns:a16="http://schemas.microsoft.com/office/drawing/2014/main" id="{3450E564-A772-4009-BB31-B553260AD569}"/>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Diamond 140">
            <a:extLst>
              <a:ext uri="{FF2B5EF4-FFF2-40B4-BE49-F238E27FC236}">
                <a16:creationId xmlns:a16="http://schemas.microsoft.com/office/drawing/2014/main" id="{890E68D4-68C5-43E1-9FB5-24AD3D7D7A28}"/>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Diamond 141">
            <a:extLst>
              <a:ext uri="{FF2B5EF4-FFF2-40B4-BE49-F238E27FC236}">
                <a16:creationId xmlns:a16="http://schemas.microsoft.com/office/drawing/2014/main" id="{BCB88E61-CAC1-4F25-AF7F-37D182E896F9}"/>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Diamond 142">
            <a:extLst>
              <a:ext uri="{FF2B5EF4-FFF2-40B4-BE49-F238E27FC236}">
                <a16:creationId xmlns:a16="http://schemas.microsoft.com/office/drawing/2014/main" id="{AAF08BC1-1085-4258-977D-FE58D9B5D149}"/>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Diamond 143">
            <a:extLst>
              <a:ext uri="{FF2B5EF4-FFF2-40B4-BE49-F238E27FC236}">
                <a16:creationId xmlns:a16="http://schemas.microsoft.com/office/drawing/2014/main" id="{84AB9FB1-48D4-45AB-B8DA-422C4E361B26}"/>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Diamond 144">
            <a:extLst>
              <a:ext uri="{FF2B5EF4-FFF2-40B4-BE49-F238E27FC236}">
                <a16:creationId xmlns:a16="http://schemas.microsoft.com/office/drawing/2014/main" id="{62C8F5FE-65BA-420C-AF31-A2E06CD76F8C}"/>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Diamond 145">
            <a:extLst>
              <a:ext uri="{FF2B5EF4-FFF2-40B4-BE49-F238E27FC236}">
                <a16:creationId xmlns:a16="http://schemas.microsoft.com/office/drawing/2014/main" id="{D5AEB44A-E69F-4508-AB59-D1D4BE9FCF72}"/>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Diamond 146">
            <a:extLst>
              <a:ext uri="{FF2B5EF4-FFF2-40B4-BE49-F238E27FC236}">
                <a16:creationId xmlns:a16="http://schemas.microsoft.com/office/drawing/2014/main" id="{D759C8C3-1F18-49F8-8DC0-D8E7AE1FFF5D}"/>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Diamond 147">
            <a:extLst>
              <a:ext uri="{FF2B5EF4-FFF2-40B4-BE49-F238E27FC236}">
                <a16:creationId xmlns:a16="http://schemas.microsoft.com/office/drawing/2014/main" id="{BA644C49-AC2E-4B94-8415-ABE7AF51E61B}"/>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Diamond 148">
            <a:extLst>
              <a:ext uri="{FF2B5EF4-FFF2-40B4-BE49-F238E27FC236}">
                <a16:creationId xmlns:a16="http://schemas.microsoft.com/office/drawing/2014/main" id="{3068AC60-2BA1-4C39-B041-A72DB8B734EA}"/>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Diamond 149">
            <a:extLst>
              <a:ext uri="{FF2B5EF4-FFF2-40B4-BE49-F238E27FC236}">
                <a16:creationId xmlns:a16="http://schemas.microsoft.com/office/drawing/2014/main" id="{E19D83EC-690B-4C43-B85B-B775E1B41EBC}"/>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Diamond 150">
            <a:extLst>
              <a:ext uri="{FF2B5EF4-FFF2-40B4-BE49-F238E27FC236}">
                <a16:creationId xmlns:a16="http://schemas.microsoft.com/office/drawing/2014/main" id="{A6C628F3-F2F9-4A2E-A018-FF9A7B7D56E7}"/>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Diamond 151">
            <a:extLst>
              <a:ext uri="{FF2B5EF4-FFF2-40B4-BE49-F238E27FC236}">
                <a16:creationId xmlns:a16="http://schemas.microsoft.com/office/drawing/2014/main" id="{93918D19-78F8-4E58-8411-32577BB5F103}"/>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Diamond 152">
            <a:extLst>
              <a:ext uri="{FF2B5EF4-FFF2-40B4-BE49-F238E27FC236}">
                <a16:creationId xmlns:a16="http://schemas.microsoft.com/office/drawing/2014/main" id="{C263883A-3F83-45B1-A58F-AC0E5817A624}"/>
              </a:ext>
            </a:extLst>
          </p:cNvPr>
          <p:cNvSpPr/>
          <p:nvPr/>
        </p:nvSpPr>
        <p:spPr>
          <a:xfrm>
            <a:off x="10504274" y="3399108"/>
            <a:ext cx="903109" cy="146755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7" name="Picture 157" descr="Shape, rectangle&#10;&#10;Description automatically generated">
            <a:extLst>
              <a:ext uri="{FF2B5EF4-FFF2-40B4-BE49-F238E27FC236}">
                <a16:creationId xmlns:a16="http://schemas.microsoft.com/office/drawing/2014/main" id="{E97D8D99-A87B-4884-BF01-EF3D02A2A3E6}"/>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58" name="Picture 157" descr="Shape, rectangle&#10;&#10;Description automatically generated">
            <a:extLst>
              <a:ext uri="{FF2B5EF4-FFF2-40B4-BE49-F238E27FC236}">
                <a16:creationId xmlns:a16="http://schemas.microsoft.com/office/drawing/2014/main" id="{ADF00040-B5FD-42F1-A354-7BF97A3C2089}"/>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59" name="Picture 158" descr="Shape, rectangle&#10;&#10;Description automatically generated">
            <a:extLst>
              <a:ext uri="{FF2B5EF4-FFF2-40B4-BE49-F238E27FC236}">
                <a16:creationId xmlns:a16="http://schemas.microsoft.com/office/drawing/2014/main" id="{CBBA08CD-3D02-40B5-9FFC-2E3B9160D37A}"/>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0" name="Picture 159" descr="Shape, rectangle&#10;&#10;Description automatically generated">
            <a:extLst>
              <a:ext uri="{FF2B5EF4-FFF2-40B4-BE49-F238E27FC236}">
                <a16:creationId xmlns:a16="http://schemas.microsoft.com/office/drawing/2014/main" id="{71EB1313-FFA0-48AF-A738-64B3002F7FF2}"/>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1" name="Picture 160" descr="Shape, rectangle&#10;&#10;Description automatically generated">
            <a:extLst>
              <a:ext uri="{FF2B5EF4-FFF2-40B4-BE49-F238E27FC236}">
                <a16:creationId xmlns:a16="http://schemas.microsoft.com/office/drawing/2014/main" id="{D64720AD-50D8-484D-89D5-D9B533D4DA94}"/>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2" name="Picture 161" descr="Shape, rectangle&#10;&#10;Description automatically generated">
            <a:extLst>
              <a:ext uri="{FF2B5EF4-FFF2-40B4-BE49-F238E27FC236}">
                <a16:creationId xmlns:a16="http://schemas.microsoft.com/office/drawing/2014/main" id="{F5A1EEF7-5369-4B67-985C-21908EFDEE5E}"/>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3" name="Picture 162" descr="Shape, rectangle&#10;&#10;Description automatically generated">
            <a:extLst>
              <a:ext uri="{FF2B5EF4-FFF2-40B4-BE49-F238E27FC236}">
                <a16:creationId xmlns:a16="http://schemas.microsoft.com/office/drawing/2014/main" id="{7D75EFA0-492D-4F60-AA45-8729F824B883}"/>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4" name="Picture 163" descr="Shape, rectangle&#10;&#10;Description automatically generated">
            <a:extLst>
              <a:ext uri="{FF2B5EF4-FFF2-40B4-BE49-F238E27FC236}">
                <a16:creationId xmlns:a16="http://schemas.microsoft.com/office/drawing/2014/main" id="{9040125E-2A7A-426A-A275-1A47A46A347D}"/>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5" name="Picture 164" descr="Shape, rectangle&#10;&#10;Description automatically generated">
            <a:extLst>
              <a:ext uri="{FF2B5EF4-FFF2-40B4-BE49-F238E27FC236}">
                <a16:creationId xmlns:a16="http://schemas.microsoft.com/office/drawing/2014/main" id="{34982F56-4288-4CB4-91CC-0C30F7174D68}"/>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6" name="Picture 165" descr="Shape, rectangle&#10;&#10;Description automatically generated">
            <a:extLst>
              <a:ext uri="{FF2B5EF4-FFF2-40B4-BE49-F238E27FC236}">
                <a16:creationId xmlns:a16="http://schemas.microsoft.com/office/drawing/2014/main" id="{0F7DAAC9-B7E1-40E7-A986-EE637C1E58CF}"/>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7" name="Picture 166" descr="Shape, rectangle&#10;&#10;Description automatically generated">
            <a:extLst>
              <a:ext uri="{FF2B5EF4-FFF2-40B4-BE49-F238E27FC236}">
                <a16:creationId xmlns:a16="http://schemas.microsoft.com/office/drawing/2014/main" id="{ECDBE86C-1843-4AB2-A213-644D8BF03EC4}"/>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8" name="Picture 167" descr="Shape, rectangle&#10;&#10;Description automatically generated">
            <a:extLst>
              <a:ext uri="{FF2B5EF4-FFF2-40B4-BE49-F238E27FC236}">
                <a16:creationId xmlns:a16="http://schemas.microsoft.com/office/drawing/2014/main" id="{77929ED0-98B3-4E7D-A5BD-E4AE5282FC39}"/>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69" name="Picture 168" descr="Shape, rectangle&#10;&#10;Description automatically generated">
            <a:extLst>
              <a:ext uri="{FF2B5EF4-FFF2-40B4-BE49-F238E27FC236}">
                <a16:creationId xmlns:a16="http://schemas.microsoft.com/office/drawing/2014/main" id="{597107E3-2102-463E-97E0-8CA40EEF9318}"/>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70" name="Picture 169" descr="Shape, rectangle&#10;&#10;Description automatically generated">
            <a:extLst>
              <a:ext uri="{FF2B5EF4-FFF2-40B4-BE49-F238E27FC236}">
                <a16:creationId xmlns:a16="http://schemas.microsoft.com/office/drawing/2014/main" id="{EE7DCBAD-E89E-4799-BDA2-DCFC8E78CC68}"/>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71" name="Picture 170" descr="Shape, rectangle&#10;&#10;Description automatically generated">
            <a:extLst>
              <a:ext uri="{FF2B5EF4-FFF2-40B4-BE49-F238E27FC236}">
                <a16:creationId xmlns:a16="http://schemas.microsoft.com/office/drawing/2014/main" id="{96364219-8149-4C7C-B539-BD1E5447B5AF}"/>
              </a:ext>
            </a:extLst>
          </p:cNvPr>
          <p:cNvPicPr>
            <a:picLocks noChangeAspect="1"/>
          </p:cNvPicPr>
          <p:nvPr/>
        </p:nvPicPr>
        <p:blipFill>
          <a:blip r:embed="rId3"/>
          <a:stretch>
            <a:fillRect/>
          </a:stretch>
        </p:blipFill>
        <p:spPr>
          <a:xfrm>
            <a:off x="10050990" y="5291842"/>
            <a:ext cx="1657350" cy="733425"/>
          </a:xfrm>
          <a:prstGeom prst="rect">
            <a:avLst/>
          </a:prstGeom>
        </p:spPr>
      </p:pic>
      <p:pic>
        <p:nvPicPr>
          <p:cNvPr id="172" name="Picture 171" descr="Shape, rectangle&#10;&#10;Description automatically generated">
            <a:extLst>
              <a:ext uri="{FF2B5EF4-FFF2-40B4-BE49-F238E27FC236}">
                <a16:creationId xmlns:a16="http://schemas.microsoft.com/office/drawing/2014/main" id="{AB709467-6E92-47D5-A156-E3366B19DB44}"/>
              </a:ext>
            </a:extLst>
          </p:cNvPr>
          <p:cNvPicPr>
            <a:picLocks noChangeAspect="1"/>
          </p:cNvPicPr>
          <p:nvPr/>
        </p:nvPicPr>
        <p:blipFill>
          <a:blip r:embed="rId3"/>
          <a:stretch>
            <a:fillRect/>
          </a:stretch>
        </p:blipFill>
        <p:spPr>
          <a:xfrm>
            <a:off x="10050990" y="5291842"/>
            <a:ext cx="1657350" cy="733425"/>
          </a:xfrm>
          <a:prstGeom prst="rect">
            <a:avLst/>
          </a:prstGeom>
        </p:spPr>
      </p:pic>
      <p:sp>
        <p:nvSpPr>
          <p:cNvPr id="173" name="TextBox 172">
            <a:extLst>
              <a:ext uri="{FF2B5EF4-FFF2-40B4-BE49-F238E27FC236}">
                <a16:creationId xmlns:a16="http://schemas.microsoft.com/office/drawing/2014/main" id="{5EC93736-1FE9-4FB3-B82F-3A0D9869C09A}"/>
              </a:ext>
            </a:extLst>
          </p:cNvPr>
          <p:cNvSpPr txBox="1"/>
          <p:nvPr/>
        </p:nvSpPr>
        <p:spPr>
          <a:xfrm>
            <a:off x="468701" y="1302588"/>
            <a:ext cx="817784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t>How many ways can you build the hexagon? </a:t>
            </a:r>
          </a:p>
          <a:p>
            <a:r>
              <a:rPr lang="en-GB" sz="2800"/>
              <a:t>Write the fraction equations to match . </a:t>
            </a:r>
            <a:endParaRPr lang="en-GB" sz="2800">
              <a:cs typeface="Calibri"/>
            </a:endParaRPr>
          </a:p>
        </p:txBody>
      </p:sp>
      <p:sp>
        <p:nvSpPr>
          <p:cNvPr id="2" name="TextBox 1">
            <a:extLst>
              <a:ext uri="{FF2B5EF4-FFF2-40B4-BE49-F238E27FC236}">
                <a16:creationId xmlns:a16="http://schemas.microsoft.com/office/drawing/2014/main" id="{D3D633AA-BA94-4CAF-BE07-2608635B0D79}"/>
              </a:ext>
            </a:extLst>
          </p:cNvPr>
          <p:cNvSpPr txBox="1"/>
          <p:nvPr/>
        </p:nvSpPr>
        <p:spPr>
          <a:xfrm>
            <a:off x="3315419" y="3085381"/>
            <a:ext cx="5086709" cy="52322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t>1 whole  = </a:t>
            </a:r>
            <a:endParaRPr lang="en-US" sz="2800">
              <a:cs typeface="Calibri"/>
            </a:endParaRPr>
          </a:p>
        </p:txBody>
      </p:sp>
      <p:sp>
        <p:nvSpPr>
          <p:cNvPr id="83" name="TextBox 82">
            <a:extLst>
              <a:ext uri="{FF2B5EF4-FFF2-40B4-BE49-F238E27FC236}">
                <a16:creationId xmlns:a16="http://schemas.microsoft.com/office/drawing/2014/main" id="{8526AC3B-BBBA-4AA3-9211-550DFEECCA69}"/>
              </a:ext>
            </a:extLst>
          </p:cNvPr>
          <p:cNvSpPr txBox="1"/>
          <p:nvPr/>
        </p:nvSpPr>
        <p:spPr>
          <a:xfrm>
            <a:off x="3315419" y="5026324"/>
            <a:ext cx="5086709" cy="52322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t>1 whole  = </a:t>
            </a:r>
            <a:endParaRPr lang="en-US" sz="2800">
              <a:cs typeface="Calibri"/>
            </a:endParaRPr>
          </a:p>
        </p:txBody>
      </p:sp>
    </p:spTree>
    <p:extLst>
      <p:ext uri="{BB962C8B-B14F-4D97-AF65-F5344CB8AC3E}">
        <p14:creationId xmlns:p14="http://schemas.microsoft.com/office/powerpoint/2010/main" val="38148382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7044" y="125104"/>
            <a:ext cx="11997911" cy="660779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3979482" y="260170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a:endParaRPr>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6000">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4859046" y="2717405"/>
            <a:ext cx="2721527" cy="420564"/>
          </a:xfrm>
          <a:prstGeom prst="rect">
            <a:avLst/>
          </a:prstGeom>
          <a:solidFill>
            <a:srgbClr val="FFC000"/>
          </a:solidFill>
          <a:ln w="28575">
            <a:solidFill>
              <a:srgbClr val="FFC000"/>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endParaRPr lang="en-US" sz="2133">
              <a:solidFill>
                <a:schemeClr val="bg1"/>
              </a:solidFill>
              <a:latin typeface="Cavolini" panose="03000502040302020204" pitchFamily="66" charset="0"/>
              <a:cs typeface="Cavolini" panose="03000502040302020204" pitchFamily="66" charset="0"/>
            </a:endParaRPr>
          </a:p>
        </p:txBody>
      </p:sp>
      <p:sp>
        <p:nvSpPr>
          <p:cNvPr id="11" name="TextBox 10">
            <a:extLst>
              <a:ext uri="{FF2B5EF4-FFF2-40B4-BE49-F238E27FC236}">
                <a16:creationId xmlns:a16="http://schemas.microsoft.com/office/drawing/2014/main" id="{C0773DA9-C5B2-4CD4-B9B4-965F4988D676}"/>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r>
              <a:rPr lang="en-US">
                <a:latin typeface="Abadi MT Condensed Light"/>
              </a:rPr>
              <a:t>​</a:t>
            </a:r>
            <a:endParaRPr lang="en-GB"/>
          </a:p>
        </p:txBody>
      </p:sp>
    </p:spTree>
    <p:extLst>
      <p:ext uri="{BB962C8B-B14F-4D97-AF65-F5344CB8AC3E}">
        <p14:creationId xmlns:p14="http://schemas.microsoft.com/office/powerpoint/2010/main" val="4229259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2244048-8BD8-4A46-A04D-AF76153F1B59}"/>
              </a:ext>
            </a:extLst>
          </p:cNvPr>
          <p:cNvSpPr/>
          <p:nvPr/>
        </p:nvSpPr>
        <p:spPr>
          <a:xfrm>
            <a:off x="4660242" y="2208902"/>
            <a:ext cx="7303697" cy="416943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chemeClr val="accent1">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5" name="Rectangle: Rounded Corners 4">
            <a:extLst>
              <a:ext uri="{FF2B5EF4-FFF2-40B4-BE49-F238E27FC236}">
                <a16:creationId xmlns:a16="http://schemas.microsoft.com/office/drawing/2014/main" id="{B87AF484-7ED6-45FF-864D-9D42A750A38A}"/>
              </a:ext>
            </a:extLst>
          </p:cNvPr>
          <p:cNvSpPr/>
          <p:nvPr/>
        </p:nvSpPr>
        <p:spPr>
          <a:xfrm>
            <a:off x="319177" y="2209801"/>
            <a:ext cx="4011281" cy="349369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E096D8A-C975-4868-B764-6FC332C69486}"/>
              </a:ext>
            </a:extLst>
          </p:cNvPr>
          <p:cNvSpPr/>
          <p:nvPr/>
        </p:nvSpPr>
        <p:spPr>
          <a:xfrm>
            <a:off x="4831871" y="338947"/>
            <a:ext cx="7044904" cy="15958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tx1"/>
                </a:solidFill>
                <a:cs typeface="Calibri"/>
              </a:rPr>
              <a:t>Listen to the story, </a:t>
            </a:r>
          </a:p>
          <a:p>
            <a:pPr algn="ctr"/>
            <a:r>
              <a:rPr lang="en-US" sz="2800">
                <a:solidFill>
                  <a:schemeClr val="tx1"/>
                </a:solidFill>
                <a:cs typeface="Calibri"/>
              </a:rPr>
              <a:t>"Give me Half!" </a:t>
            </a:r>
          </a:p>
          <a:p>
            <a:pPr algn="ctr"/>
            <a:r>
              <a:rPr lang="en-US" sz="2800">
                <a:solidFill>
                  <a:schemeClr val="tx1"/>
                </a:solidFill>
                <a:cs typeface="Calibri"/>
              </a:rPr>
              <a:t>by Stewart J. Murphy</a:t>
            </a:r>
            <a:endParaRPr lang="en-US">
              <a:solidFill>
                <a:schemeClr val="tx1"/>
              </a:solidFill>
            </a:endParaRPr>
          </a:p>
        </p:txBody>
      </p:sp>
      <p:pic>
        <p:nvPicPr>
          <p:cNvPr id="8" name="Picture 8" descr="A close up of a logo&#10;&#10;Description automatically generated">
            <a:extLst>
              <a:ext uri="{FF2B5EF4-FFF2-40B4-BE49-F238E27FC236}">
                <a16:creationId xmlns:a16="http://schemas.microsoft.com/office/drawing/2014/main" id="{3A8B5719-15E6-4BCC-B6F1-22868D85BA34}"/>
              </a:ext>
            </a:extLst>
          </p:cNvPr>
          <p:cNvPicPr>
            <a:picLocks noChangeAspect="1"/>
          </p:cNvPicPr>
          <p:nvPr/>
        </p:nvPicPr>
        <p:blipFill>
          <a:blip r:embed="rId4"/>
          <a:stretch>
            <a:fillRect/>
          </a:stretch>
        </p:blipFill>
        <p:spPr>
          <a:xfrm>
            <a:off x="522640" y="2490436"/>
            <a:ext cx="3597275" cy="2949574"/>
          </a:xfrm>
          <a:prstGeom prst="rect">
            <a:avLst/>
          </a:prstGeom>
        </p:spPr>
      </p:pic>
      <p:pic>
        <p:nvPicPr>
          <p:cNvPr id="9" name="Picture 9">
            <a:hlinkClick r:id="" action="ppaction://media"/>
            <a:extLst>
              <a:ext uri="{FF2B5EF4-FFF2-40B4-BE49-F238E27FC236}">
                <a16:creationId xmlns:a16="http://schemas.microsoft.com/office/drawing/2014/main" id="{465A417E-3351-4EB2-84E5-1C54F61740BB}"/>
              </a:ext>
            </a:extLst>
          </p:cNvPr>
          <p:cNvPicPr>
            <a:picLocks noRot="1" noChangeAspect="1"/>
          </p:cNvPicPr>
          <p:nvPr>
            <a:videoFile r:link="rId1"/>
          </p:nvPr>
        </p:nvPicPr>
        <p:blipFill>
          <a:blip r:embed="rId5"/>
          <a:stretch>
            <a:fillRect/>
          </a:stretch>
        </p:blipFill>
        <p:spPr>
          <a:xfrm>
            <a:off x="5061097" y="2488182"/>
            <a:ext cx="6469811" cy="3664429"/>
          </a:xfrm>
          <a:prstGeom prst="rect">
            <a:avLst/>
          </a:prstGeom>
        </p:spPr>
      </p:pic>
    </p:spTree>
    <p:extLst>
      <p:ext uri="{BB962C8B-B14F-4D97-AF65-F5344CB8AC3E}">
        <p14:creationId xmlns:p14="http://schemas.microsoft.com/office/powerpoint/2010/main" val="231000986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bg1"/>
          </a:solidFill>
          <a:ln w="28575">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6" name="TextBox 5">
            <a:extLst>
              <a:ext uri="{FF2B5EF4-FFF2-40B4-BE49-F238E27FC236}">
                <a16:creationId xmlns:a16="http://schemas.microsoft.com/office/drawing/2014/main" id="{FF24E503-7A26-456B-A761-DADA396BE66A}"/>
              </a:ext>
            </a:extLst>
          </p:cNvPr>
          <p:cNvSpPr txBox="1"/>
          <p:nvPr/>
        </p:nvSpPr>
        <p:spPr>
          <a:xfrm>
            <a:off x="4256214" y="387469"/>
            <a:ext cx="7359850" cy="1077218"/>
          </a:xfrm>
          <a:prstGeom prst="rect">
            <a:avLst/>
          </a:prstGeom>
          <a:noFill/>
        </p:spPr>
        <p:txBody>
          <a:bodyPr wrap="square" lIns="91440" tIns="45720" rIns="91440" bIns="45720" rtlCol="0" anchor="t">
            <a:spAutoFit/>
          </a:bodyPr>
          <a:lstStyle/>
          <a:p>
            <a:r>
              <a:rPr lang="en-CA" sz="3200"/>
              <a:t>Think back to the pattern block activity. Answer the following questions. </a:t>
            </a:r>
          </a:p>
        </p:txBody>
      </p:sp>
      <p:sp>
        <p:nvSpPr>
          <p:cNvPr id="7" name="TextBox 6">
            <a:extLst>
              <a:ext uri="{FF2B5EF4-FFF2-40B4-BE49-F238E27FC236}">
                <a16:creationId xmlns:a16="http://schemas.microsoft.com/office/drawing/2014/main" id="{9BDABE5D-EC08-46CF-82F0-D752DAAA91AB}"/>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2" name="TextBox 1">
            <a:extLst>
              <a:ext uri="{FF2B5EF4-FFF2-40B4-BE49-F238E27FC236}">
                <a16:creationId xmlns:a16="http://schemas.microsoft.com/office/drawing/2014/main" id="{5AC636DA-F6F1-4775-AB42-70FC20E7C9B4}"/>
              </a:ext>
            </a:extLst>
          </p:cNvPr>
          <p:cNvSpPr txBox="1"/>
          <p:nvPr/>
        </p:nvSpPr>
        <p:spPr>
          <a:xfrm>
            <a:off x="569343" y="2409645"/>
            <a:ext cx="1034882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If a hexagon is worth 1; </a:t>
            </a:r>
            <a:endParaRPr lang="en-US" sz="3200">
              <a:cs typeface="Calibri"/>
            </a:endParaRPr>
          </a:p>
          <a:p>
            <a:endParaRPr lang="en-US" sz="3200">
              <a:cs typeface="Calibri"/>
            </a:endParaRPr>
          </a:p>
          <a:p>
            <a:r>
              <a:rPr lang="en-US" sz="3200"/>
              <a:t>1) What are two blue rhombuses worth?</a:t>
            </a:r>
            <a:endParaRPr lang="en-US" sz="3200">
              <a:cs typeface="Calibri"/>
            </a:endParaRPr>
          </a:p>
          <a:p>
            <a:r>
              <a:rPr lang="en-US" sz="3200"/>
              <a:t>2) What are two green triangles worth? </a:t>
            </a:r>
            <a:endParaRPr lang="en-US" sz="3200">
              <a:cs typeface="Calibri"/>
            </a:endParaRPr>
          </a:p>
          <a:p>
            <a:r>
              <a:rPr lang="en-US" sz="3200"/>
              <a:t>3) What are three green triangles worth? </a:t>
            </a:r>
            <a:endParaRPr lang="en-US" sz="3200">
              <a:cs typeface="Calibri"/>
            </a:endParaRPr>
          </a:p>
          <a:p>
            <a:r>
              <a:rPr lang="en-US" sz="3200"/>
              <a:t>4) What is one red trapezoid worth? </a:t>
            </a:r>
            <a:endParaRPr lang="en-US" sz="3200">
              <a:cs typeface="Calibri"/>
            </a:endParaRPr>
          </a:p>
        </p:txBody>
      </p:sp>
      <p:pic>
        <p:nvPicPr>
          <p:cNvPr id="4" name="Picture 7" descr="Shape&#10;&#10;Description automatically generated">
            <a:extLst>
              <a:ext uri="{FF2B5EF4-FFF2-40B4-BE49-F238E27FC236}">
                <a16:creationId xmlns:a16="http://schemas.microsoft.com/office/drawing/2014/main" id="{FA288F4B-12B2-4506-913D-83807EB89A20}"/>
              </a:ext>
            </a:extLst>
          </p:cNvPr>
          <p:cNvPicPr>
            <a:picLocks noChangeAspect="1"/>
          </p:cNvPicPr>
          <p:nvPr/>
        </p:nvPicPr>
        <p:blipFill>
          <a:blip r:embed="rId3"/>
          <a:stretch>
            <a:fillRect/>
          </a:stretch>
        </p:blipFill>
        <p:spPr>
          <a:xfrm>
            <a:off x="8606646" y="1661303"/>
            <a:ext cx="1750443" cy="4311769"/>
          </a:xfrm>
          <a:prstGeom prst="rect">
            <a:avLst/>
          </a:prstGeom>
        </p:spPr>
      </p:pic>
    </p:spTree>
    <p:extLst>
      <p:ext uri="{BB962C8B-B14F-4D97-AF65-F5344CB8AC3E}">
        <p14:creationId xmlns:p14="http://schemas.microsoft.com/office/powerpoint/2010/main" val="40765342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bg1"/>
          </a:solidFill>
          <a:ln w="28575">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6" name="TextBox 5">
            <a:extLst>
              <a:ext uri="{FF2B5EF4-FFF2-40B4-BE49-F238E27FC236}">
                <a16:creationId xmlns:a16="http://schemas.microsoft.com/office/drawing/2014/main" id="{FF24E503-7A26-456B-A761-DADA396BE66A}"/>
              </a:ext>
            </a:extLst>
          </p:cNvPr>
          <p:cNvSpPr txBox="1"/>
          <p:nvPr/>
        </p:nvSpPr>
        <p:spPr>
          <a:xfrm>
            <a:off x="4256214" y="387469"/>
            <a:ext cx="7359850" cy="1077218"/>
          </a:xfrm>
          <a:prstGeom prst="rect">
            <a:avLst/>
          </a:prstGeom>
          <a:noFill/>
        </p:spPr>
        <p:txBody>
          <a:bodyPr wrap="square" lIns="91440" tIns="45720" rIns="91440" bIns="45720" rtlCol="0" anchor="t">
            <a:spAutoFit/>
          </a:bodyPr>
          <a:lstStyle/>
          <a:p>
            <a:r>
              <a:rPr lang="en-CA" sz="3200"/>
              <a:t>Think back to the pattern block activity. Answer the following questions. </a:t>
            </a:r>
          </a:p>
        </p:txBody>
      </p:sp>
      <p:sp>
        <p:nvSpPr>
          <p:cNvPr id="7" name="TextBox 6">
            <a:extLst>
              <a:ext uri="{FF2B5EF4-FFF2-40B4-BE49-F238E27FC236}">
                <a16:creationId xmlns:a16="http://schemas.microsoft.com/office/drawing/2014/main" id="{9BDABE5D-EC08-46CF-82F0-D752DAAA91AB}"/>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2" name="TextBox 1">
            <a:extLst>
              <a:ext uri="{FF2B5EF4-FFF2-40B4-BE49-F238E27FC236}">
                <a16:creationId xmlns:a16="http://schemas.microsoft.com/office/drawing/2014/main" id="{5AC636DA-F6F1-4775-AB42-70FC20E7C9B4}"/>
              </a:ext>
            </a:extLst>
          </p:cNvPr>
          <p:cNvSpPr txBox="1"/>
          <p:nvPr/>
        </p:nvSpPr>
        <p:spPr>
          <a:xfrm>
            <a:off x="569343" y="2409645"/>
            <a:ext cx="1034882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If a hexagon is worth 3; </a:t>
            </a:r>
            <a:endParaRPr lang="en-US" sz="3200">
              <a:cs typeface="Calibri"/>
            </a:endParaRPr>
          </a:p>
          <a:p>
            <a:endParaRPr lang="en-US" sz="3200">
              <a:cs typeface="Calibri"/>
            </a:endParaRPr>
          </a:p>
          <a:p>
            <a:r>
              <a:rPr lang="en-US" sz="3200"/>
              <a:t>1) What is one blue rhombus worth?</a:t>
            </a:r>
            <a:endParaRPr lang="en-US" sz="3200">
              <a:cs typeface="Calibri"/>
            </a:endParaRPr>
          </a:p>
          <a:p>
            <a:r>
              <a:rPr lang="en-US" sz="3200"/>
              <a:t>2) What is one green triangle worth? </a:t>
            </a:r>
          </a:p>
          <a:p>
            <a:r>
              <a:rPr lang="en-US" sz="3200"/>
              <a:t>3) What are six red trapezoids worth? </a:t>
            </a:r>
            <a:endParaRPr lang="en-US" sz="3200">
              <a:cs typeface="Calibri"/>
            </a:endParaRPr>
          </a:p>
          <a:p>
            <a:r>
              <a:rPr lang="en-US" sz="3200"/>
              <a:t>4) What is one red trapezoid worth? </a:t>
            </a:r>
            <a:endParaRPr lang="en-US" sz="3200">
              <a:cs typeface="Calibri"/>
            </a:endParaRPr>
          </a:p>
        </p:txBody>
      </p:sp>
      <p:pic>
        <p:nvPicPr>
          <p:cNvPr id="4" name="Picture 7" descr="Shape&#10;&#10;Description automatically generated">
            <a:extLst>
              <a:ext uri="{FF2B5EF4-FFF2-40B4-BE49-F238E27FC236}">
                <a16:creationId xmlns:a16="http://schemas.microsoft.com/office/drawing/2014/main" id="{FA288F4B-12B2-4506-913D-83807EB89A20}"/>
              </a:ext>
            </a:extLst>
          </p:cNvPr>
          <p:cNvPicPr>
            <a:picLocks noChangeAspect="1"/>
          </p:cNvPicPr>
          <p:nvPr/>
        </p:nvPicPr>
        <p:blipFill>
          <a:blip r:embed="rId3"/>
          <a:stretch>
            <a:fillRect/>
          </a:stretch>
        </p:blipFill>
        <p:spPr>
          <a:xfrm>
            <a:off x="8606646" y="1661303"/>
            <a:ext cx="1750443" cy="4311769"/>
          </a:xfrm>
          <a:prstGeom prst="rect">
            <a:avLst/>
          </a:prstGeom>
        </p:spPr>
      </p:pic>
    </p:spTree>
    <p:extLst>
      <p:ext uri="{BB962C8B-B14F-4D97-AF65-F5344CB8AC3E}">
        <p14:creationId xmlns:p14="http://schemas.microsoft.com/office/powerpoint/2010/main" val="33795097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bg1"/>
          </a:solidFill>
          <a:ln w="28575">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6" name="TextBox 5">
            <a:extLst>
              <a:ext uri="{FF2B5EF4-FFF2-40B4-BE49-F238E27FC236}">
                <a16:creationId xmlns:a16="http://schemas.microsoft.com/office/drawing/2014/main" id="{FF24E503-7A26-456B-A761-DADA396BE66A}"/>
              </a:ext>
            </a:extLst>
          </p:cNvPr>
          <p:cNvSpPr txBox="1"/>
          <p:nvPr/>
        </p:nvSpPr>
        <p:spPr>
          <a:xfrm>
            <a:off x="4256214" y="387469"/>
            <a:ext cx="7359850" cy="1077218"/>
          </a:xfrm>
          <a:prstGeom prst="rect">
            <a:avLst/>
          </a:prstGeom>
          <a:noFill/>
        </p:spPr>
        <p:txBody>
          <a:bodyPr wrap="square" lIns="91440" tIns="45720" rIns="91440" bIns="45720" rtlCol="0" anchor="t">
            <a:spAutoFit/>
          </a:bodyPr>
          <a:lstStyle/>
          <a:p>
            <a:r>
              <a:rPr lang="en-CA" sz="3200"/>
              <a:t>Think back to the pattern block activity. Answer the following questions. </a:t>
            </a:r>
          </a:p>
        </p:txBody>
      </p:sp>
      <p:sp>
        <p:nvSpPr>
          <p:cNvPr id="7" name="TextBox 6">
            <a:extLst>
              <a:ext uri="{FF2B5EF4-FFF2-40B4-BE49-F238E27FC236}">
                <a16:creationId xmlns:a16="http://schemas.microsoft.com/office/drawing/2014/main" id="{9BDABE5D-EC08-46CF-82F0-D752DAAA91AB}"/>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2" name="TextBox 1">
            <a:extLst>
              <a:ext uri="{FF2B5EF4-FFF2-40B4-BE49-F238E27FC236}">
                <a16:creationId xmlns:a16="http://schemas.microsoft.com/office/drawing/2014/main" id="{5AC636DA-F6F1-4775-AB42-70FC20E7C9B4}"/>
              </a:ext>
            </a:extLst>
          </p:cNvPr>
          <p:cNvSpPr txBox="1"/>
          <p:nvPr/>
        </p:nvSpPr>
        <p:spPr>
          <a:xfrm>
            <a:off x="569343" y="2409645"/>
            <a:ext cx="1034882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If a hexagon is worth 1/2; </a:t>
            </a:r>
            <a:endParaRPr lang="en-US" sz="3200">
              <a:cs typeface="Calibri"/>
            </a:endParaRPr>
          </a:p>
          <a:p>
            <a:endParaRPr lang="en-US" sz="3200">
              <a:cs typeface="Calibri"/>
            </a:endParaRPr>
          </a:p>
          <a:p>
            <a:r>
              <a:rPr lang="en-US" sz="3200"/>
              <a:t>1) What </a:t>
            </a:r>
            <a:r>
              <a:rPr lang="en-US" sz="3200">
                <a:ea typeface="+mn-lt"/>
                <a:cs typeface="+mn-lt"/>
              </a:rPr>
              <a:t>are two hexagons worth? </a:t>
            </a:r>
            <a:endParaRPr lang="en-US" sz="3200">
              <a:cs typeface="Calibri"/>
            </a:endParaRPr>
          </a:p>
          <a:p>
            <a:r>
              <a:rPr lang="en-US" sz="3200"/>
              <a:t>2) What is one green triangle worth? </a:t>
            </a:r>
          </a:p>
          <a:p>
            <a:r>
              <a:rPr lang="en-US" sz="3200"/>
              <a:t>3) What is one blue rhombus worth? </a:t>
            </a:r>
            <a:endParaRPr lang="en-US" sz="3200">
              <a:cs typeface="Calibri"/>
            </a:endParaRPr>
          </a:p>
          <a:p>
            <a:r>
              <a:rPr lang="en-US" sz="3200"/>
              <a:t>4) What is one red trapezoid worth? </a:t>
            </a:r>
            <a:endParaRPr lang="en-US" sz="3200">
              <a:cs typeface="Calibri"/>
            </a:endParaRPr>
          </a:p>
        </p:txBody>
      </p:sp>
      <p:pic>
        <p:nvPicPr>
          <p:cNvPr id="4" name="Picture 7" descr="Shape&#10;&#10;Description automatically generated">
            <a:extLst>
              <a:ext uri="{FF2B5EF4-FFF2-40B4-BE49-F238E27FC236}">
                <a16:creationId xmlns:a16="http://schemas.microsoft.com/office/drawing/2014/main" id="{FA288F4B-12B2-4506-913D-83807EB89A20}"/>
              </a:ext>
            </a:extLst>
          </p:cNvPr>
          <p:cNvPicPr>
            <a:picLocks noChangeAspect="1"/>
          </p:cNvPicPr>
          <p:nvPr/>
        </p:nvPicPr>
        <p:blipFill>
          <a:blip r:embed="rId3"/>
          <a:stretch>
            <a:fillRect/>
          </a:stretch>
        </p:blipFill>
        <p:spPr>
          <a:xfrm>
            <a:off x="8606646" y="1661303"/>
            <a:ext cx="1750443" cy="4311769"/>
          </a:xfrm>
          <a:prstGeom prst="rect">
            <a:avLst/>
          </a:prstGeom>
        </p:spPr>
      </p:pic>
    </p:spTree>
    <p:extLst>
      <p:ext uri="{BB962C8B-B14F-4D97-AF65-F5344CB8AC3E}">
        <p14:creationId xmlns:p14="http://schemas.microsoft.com/office/powerpoint/2010/main" val="349296313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3980572" y="260405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3</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4815914" y="2889933"/>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volini"/>
                <a:ea typeface="+mn-ea"/>
                <a:cs typeface="Cavolini"/>
              </a:rPr>
              <a:t>Looking Back</a:t>
            </a:r>
            <a:endPar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endParaRPr>
          </a:p>
        </p:txBody>
      </p:sp>
      <p:sp>
        <p:nvSpPr>
          <p:cNvPr id="11" name="TextBox 10">
            <a:extLst>
              <a:ext uri="{FF2B5EF4-FFF2-40B4-BE49-F238E27FC236}">
                <a16:creationId xmlns:a16="http://schemas.microsoft.com/office/drawing/2014/main" id="{C0773DA9-C5B2-4CD4-B9B4-965F4988D676}"/>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Abadi MT Condensed Light"/>
                <a:ea typeface="+mn-ea"/>
                <a:cs typeface="+mn-cs"/>
              </a:rPr>
              <a:t>End of this </a:t>
            </a:r>
            <a:r>
              <a:rPr lang="en-US" b="1">
                <a:latin typeface="Abadi MT Condensed Light"/>
              </a:rPr>
              <a:t>day.</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42111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Flowchart: Off-page Connector 1">
            <a:extLst>
              <a:ext uri="{FF2B5EF4-FFF2-40B4-BE49-F238E27FC236}">
                <a16:creationId xmlns:a16="http://schemas.microsoft.com/office/drawing/2014/main" id="{77B6CB34-FE95-46CF-A6FA-AE05B60A1C54}"/>
              </a:ext>
            </a:extLst>
          </p:cNvPr>
          <p:cNvSpPr/>
          <p:nvPr/>
        </p:nvSpPr>
        <p:spPr>
          <a:xfrm rot="5400000">
            <a:off x="5581203" y="2252845"/>
            <a:ext cx="1250830" cy="3191772"/>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FFC000"/>
          </a:solidFill>
          <a:ln w="28575">
            <a:solidFill>
              <a:srgbClr val="FFC000"/>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FFC001"/>
          </a:solidFill>
          <a:ln w="28575">
            <a:solidFill>
              <a:schemeClr val="accent4"/>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8473" y="4124174"/>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8418" y="5522104"/>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11738" y="4253863"/>
            <a:ext cx="2008299"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854471" y="5522104"/>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10097486" y="4970843"/>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33" name="TextBox 32">
            <a:extLst>
              <a:ext uri="{FF2B5EF4-FFF2-40B4-BE49-F238E27FC236}">
                <a16:creationId xmlns:a16="http://schemas.microsoft.com/office/drawing/2014/main" id="{DB761D9B-3EA2-C844-AD60-A0B11CA4ADD8}"/>
              </a:ext>
            </a:extLst>
          </p:cNvPr>
          <p:cNvSpPr txBox="1"/>
          <p:nvPr/>
        </p:nvSpPr>
        <p:spPr>
          <a:xfrm>
            <a:off x="9616032" y="2724593"/>
            <a:ext cx="1896693" cy="1061829"/>
          </a:xfrm>
          <a:prstGeom prst="rect">
            <a:avLst/>
          </a:prstGeom>
          <a:noFill/>
        </p:spPr>
        <p:txBody>
          <a:bodyPr wrap="square" lIns="91440" tIns="45720" rIns="91440" bIns="45720" rtlCol="0" anchor="t">
            <a:spAutoFit/>
          </a:bodyPr>
          <a:lstStyle/>
          <a:p>
            <a:r>
              <a:rPr lang="en-US" sz="2100">
                <a:solidFill>
                  <a:schemeClr val="bg2">
                    <a:lumMod val="50000"/>
                  </a:schemeClr>
                </a:solidFill>
                <a:latin typeface="Abadi MT Condensed Light"/>
              </a:rPr>
              <a:t>Think About It</a:t>
            </a:r>
          </a:p>
          <a:p>
            <a:endParaRPr lang="en-US" sz="2100">
              <a:solidFill>
                <a:schemeClr val="bg2">
                  <a:lumMod val="50000"/>
                </a:schemeClr>
              </a:solidFill>
              <a:latin typeface="Abadi MT Condensed Light" panose="020B0306030101010103" pitchFamily="34" charset="77"/>
            </a:endParaRPr>
          </a:p>
          <a:p>
            <a:r>
              <a:rPr lang="en-US" sz="2100">
                <a:solidFill>
                  <a:schemeClr val="bg2">
                    <a:lumMod val="50000"/>
                  </a:schemeClr>
                </a:solidFill>
                <a:latin typeface="Abadi MT Condensed Light"/>
              </a:rPr>
              <a:t>       then...</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Cavolini"/>
                <a:cs typeface="Cavolini"/>
              </a:rPr>
              <a:t>Day 10</a:t>
            </a:r>
          </a:p>
        </p:txBody>
      </p:sp>
      <p:sp>
        <p:nvSpPr>
          <p:cNvPr id="25" name="TextBox 24">
            <a:extLst>
              <a:ext uri="{FF2B5EF4-FFF2-40B4-BE49-F238E27FC236}">
                <a16:creationId xmlns:a16="http://schemas.microsoft.com/office/drawing/2014/main" id="{9D0C7BC8-86E6-8B4F-9A6F-1B03356F2B25}"/>
              </a:ext>
            </a:extLst>
          </p:cNvPr>
          <p:cNvSpPr txBox="1"/>
          <p:nvPr/>
        </p:nvSpPr>
        <p:spPr>
          <a:xfrm>
            <a:off x="4843763" y="3263860"/>
            <a:ext cx="2915605" cy="1200329"/>
          </a:xfrm>
          <a:prstGeom prst="rect">
            <a:avLst/>
          </a:prstGeom>
          <a:noFill/>
        </p:spPr>
        <p:txBody>
          <a:bodyPr wrap="square" lIns="91440" tIns="45720" rIns="91440" bIns="45720" rtlCol="0" anchor="ctr">
            <a:spAutoFit/>
          </a:bodyPr>
          <a:lstStyle/>
          <a:p>
            <a:pPr algn="ctr"/>
            <a:r>
              <a:rPr lang="en-US" sz="3600">
                <a:solidFill>
                  <a:schemeClr val="bg1"/>
                </a:solidFill>
                <a:latin typeface="Marker Felt Thin"/>
                <a:cs typeface="Calibri"/>
              </a:rPr>
              <a:t>Which is Larger?</a:t>
            </a:r>
          </a:p>
        </p:txBody>
      </p:sp>
      <p:pic>
        <p:nvPicPr>
          <p:cNvPr id="4" name="Picture 4" descr="Diagram&#10;&#10;Description automatically generated">
            <a:extLst>
              <a:ext uri="{FF2B5EF4-FFF2-40B4-BE49-F238E27FC236}">
                <a16:creationId xmlns:a16="http://schemas.microsoft.com/office/drawing/2014/main" id="{18540345-DDF4-43A2-A0C3-DE0980665893}"/>
              </a:ext>
            </a:extLst>
          </p:cNvPr>
          <p:cNvPicPr>
            <a:picLocks noChangeAspect="1"/>
          </p:cNvPicPr>
          <p:nvPr/>
        </p:nvPicPr>
        <p:blipFill>
          <a:blip r:embed="rId5"/>
          <a:stretch>
            <a:fillRect/>
          </a:stretch>
        </p:blipFill>
        <p:spPr>
          <a:xfrm>
            <a:off x="8668473" y="2437981"/>
            <a:ext cx="874144" cy="980521"/>
          </a:xfrm>
          <a:prstGeom prst="rect">
            <a:avLst/>
          </a:prstGeom>
        </p:spPr>
      </p:pic>
      <p:sp>
        <p:nvSpPr>
          <p:cNvPr id="26" name="Rectangle 25">
            <a:extLst>
              <a:ext uri="{FF2B5EF4-FFF2-40B4-BE49-F238E27FC236}">
                <a16:creationId xmlns:a16="http://schemas.microsoft.com/office/drawing/2014/main" id="{6CC4C426-1946-0D4F-8E3E-8BB05DE1B2BA}"/>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8" name="Rectangle 27">
            <a:extLst>
              <a:ext uri="{FF2B5EF4-FFF2-40B4-BE49-F238E27FC236}">
                <a16:creationId xmlns:a16="http://schemas.microsoft.com/office/drawing/2014/main" id="{D40BCA8F-E1CF-8447-B587-A153419D1BCB}"/>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9" name="Rectangle 28">
            <a:extLst>
              <a:ext uri="{FF2B5EF4-FFF2-40B4-BE49-F238E27FC236}">
                <a16:creationId xmlns:a16="http://schemas.microsoft.com/office/drawing/2014/main" id="{07E482E5-0940-F54A-A28A-84E712AF9E43}"/>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pic>
        <p:nvPicPr>
          <p:cNvPr id="5" name="Picture 5" descr="A picture containing logo&#10;&#10;Description automatically generated">
            <a:extLst>
              <a:ext uri="{FF2B5EF4-FFF2-40B4-BE49-F238E27FC236}">
                <a16:creationId xmlns:a16="http://schemas.microsoft.com/office/drawing/2014/main" id="{3B97DE2B-474F-4016-8B23-55DD3C6EC453}"/>
              </a:ext>
            </a:extLst>
          </p:cNvPr>
          <p:cNvPicPr>
            <a:picLocks noChangeAspect="1"/>
          </p:cNvPicPr>
          <p:nvPr/>
        </p:nvPicPr>
        <p:blipFill>
          <a:blip r:embed="rId6"/>
          <a:stretch>
            <a:fillRect/>
          </a:stretch>
        </p:blipFill>
        <p:spPr>
          <a:xfrm>
            <a:off x="626853" y="2560608"/>
            <a:ext cx="2743200" cy="2743200"/>
          </a:xfrm>
          <a:prstGeom prst="rect">
            <a:avLst/>
          </a:prstGeom>
        </p:spPr>
      </p:pic>
    </p:spTree>
    <p:extLst>
      <p:ext uri="{BB962C8B-B14F-4D97-AF65-F5344CB8AC3E}">
        <p14:creationId xmlns:p14="http://schemas.microsoft.com/office/powerpoint/2010/main" val="110266371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Rectangle 1">
            <a:extLst>
              <a:ext uri="{FF2B5EF4-FFF2-40B4-BE49-F238E27FC236}">
                <a16:creationId xmlns:a16="http://schemas.microsoft.com/office/drawing/2014/main" id="{EA7A9FA9-DFD2-49E1-8ED7-F850F77E4F93}"/>
              </a:ext>
            </a:extLst>
          </p:cNvPr>
          <p:cNvSpPr/>
          <p:nvPr/>
        </p:nvSpPr>
        <p:spPr>
          <a:xfrm>
            <a:off x="621103" y="2066027"/>
            <a:ext cx="359433" cy="196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Shape, polygon&#10;&#10;Description automatically generated">
            <a:extLst>
              <a:ext uri="{FF2B5EF4-FFF2-40B4-BE49-F238E27FC236}">
                <a16:creationId xmlns:a16="http://schemas.microsoft.com/office/drawing/2014/main" id="{CEC39E3D-CD64-41D6-AA3F-4E5F68193AB7}"/>
              </a:ext>
            </a:extLst>
          </p:cNvPr>
          <p:cNvPicPr>
            <a:picLocks noChangeAspect="1"/>
          </p:cNvPicPr>
          <p:nvPr/>
        </p:nvPicPr>
        <p:blipFill>
          <a:blip r:embed="rId3"/>
          <a:stretch>
            <a:fillRect/>
          </a:stretch>
        </p:blipFill>
        <p:spPr>
          <a:xfrm>
            <a:off x="2452777" y="1192567"/>
            <a:ext cx="8062822" cy="4789167"/>
          </a:xfrm>
          <a:prstGeom prst="rect">
            <a:avLst/>
          </a:prstGeom>
        </p:spPr>
      </p:pic>
      <p:sp>
        <p:nvSpPr>
          <p:cNvPr id="6" name="TextBox 5">
            <a:extLst>
              <a:ext uri="{FF2B5EF4-FFF2-40B4-BE49-F238E27FC236}">
                <a16:creationId xmlns:a16="http://schemas.microsoft.com/office/drawing/2014/main" id="{3809329F-A08E-4D3A-9142-66C6B0D726DA}"/>
              </a:ext>
            </a:extLst>
          </p:cNvPr>
          <p:cNvSpPr txBox="1"/>
          <p:nvPr/>
        </p:nvSpPr>
        <p:spPr>
          <a:xfrm>
            <a:off x="770626" y="2280249"/>
            <a:ext cx="27432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Which One Doesn't Belong?</a:t>
            </a:r>
            <a:endParaRPr lang="en-US" sz="2800">
              <a:cs typeface="Calibri"/>
            </a:endParaRPr>
          </a:p>
          <a:p>
            <a:endParaRPr lang="en-US" sz="2800">
              <a:cs typeface="Calibri"/>
            </a:endParaRPr>
          </a:p>
          <a:p>
            <a:r>
              <a:rPr lang="en-US" sz="2800">
                <a:cs typeface="Calibri"/>
              </a:rPr>
              <a:t>Why?</a:t>
            </a:r>
          </a:p>
        </p:txBody>
      </p:sp>
    </p:spTree>
    <p:extLst>
      <p:ext uri="{BB962C8B-B14F-4D97-AF65-F5344CB8AC3E}">
        <p14:creationId xmlns:p14="http://schemas.microsoft.com/office/powerpoint/2010/main" val="27700870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Rectangle 1">
            <a:extLst>
              <a:ext uri="{FF2B5EF4-FFF2-40B4-BE49-F238E27FC236}">
                <a16:creationId xmlns:a16="http://schemas.microsoft.com/office/drawing/2014/main" id="{EA7A9FA9-DFD2-49E1-8ED7-F850F77E4F93}"/>
              </a:ext>
            </a:extLst>
          </p:cNvPr>
          <p:cNvSpPr/>
          <p:nvPr/>
        </p:nvSpPr>
        <p:spPr>
          <a:xfrm>
            <a:off x="621103" y="2066027"/>
            <a:ext cx="359433" cy="196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F294A98-22ED-4A5C-ABA1-913B402DD049}"/>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8" name="TextBox 7">
            <a:extLst>
              <a:ext uri="{FF2B5EF4-FFF2-40B4-BE49-F238E27FC236}">
                <a16:creationId xmlns:a16="http://schemas.microsoft.com/office/drawing/2014/main" id="{0F01FE24-B95D-4743-B6C2-D6C7906FD651}"/>
              </a:ext>
            </a:extLst>
          </p:cNvPr>
          <p:cNvSpPr txBox="1"/>
          <p:nvPr/>
        </p:nvSpPr>
        <p:spPr>
          <a:xfrm>
            <a:off x="425570" y="1503872"/>
            <a:ext cx="4525991" cy="230832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This one doesn't belong because....</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13" name="TextBox 12">
            <a:extLst>
              <a:ext uri="{FF2B5EF4-FFF2-40B4-BE49-F238E27FC236}">
                <a16:creationId xmlns:a16="http://schemas.microsoft.com/office/drawing/2014/main" id="{783D9039-0EB0-45EA-8B87-B8DFD88AEED4}"/>
              </a:ext>
            </a:extLst>
          </p:cNvPr>
          <p:cNvSpPr txBox="1"/>
          <p:nvPr/>
        </p:nvSpPr>
        <p:spPr>
          <a:xfrm>
            <a:off x="7283570" y="3962400"/>
            <a:ext cx="4612255" cy="230832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t>This one doesn't belong because....</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14" name="TextBox 13">
            <a:extLst>
              <a:ext uri="{FF2B5EF4-FFF2-40B4-BE49-F238E27FC236}">
                <a16:creationId xmlns:a16="http://schemas.microsoft.com/office/drawing/2014/main" id="{07F2DAAB-DA78-463D-9AEC-596C1CA2C3DD}"/>
              </a:ext>
            </a:extLst>
          </p:cNvPr>
          <p:cNvSpPr txBox="1"/>
          <p:nvPr/>
        </p:nvSpPr>
        <p:spPr>
          <a:xfrm>
            <a:off x="396816" y="3962400"/>
            <a:ext cx="4554745" cy="230832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This one doesn't belong because....</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15" name="TextBox 14">
            <a:extLst>
              <a:ext uri="{FF2B5EF4-FFF2-40B4-BE49-F238E27FC236}">
                <a16:creationId xmlns:a16="http://schemas.microsoft.com/office/drawing/2014/main" id="{C1DB75C0-CA3A-41E8-A21B-6805D5B4F89B}"/>
              </a:ext>
            </a:extLst>
          </p:cNvPr>
          <p:cNvSpPr txBox="1"/>
          <p:nvPr/>
        </p:nvSpPr>
        <p:spPr>
          <a:xfrm>
            <a:off x="7283570" y="1532626"/>
            <a:ext cx="4612255" cy="230832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t>This one doesn't belong because....</a:t>
            </a:r>
          </a:p>
          <a:p>
            <a:pPr algn="r"/>
            <a:endParaRPr lang="en-US">
              <a:cs typeface="Calibri"/>
            </a:endParaRPr>
          </a:p>
          <a:p>
            <a:pPr algn="r"/>
            <a:endParaRPr lang="en-US">
              <a:cs typeface="Calibri"/>
            </a:endParaRPr>
          </a:p>
          <a:p>
            <a:pPr algn="r"/>
            <a:endParaRPr lang="en-US">
              <a:cs typeface="Calibri"/>
            </a:endParaRPr>
          </a:p>
          <a:p>
            <a:pPr algn="r"/>
            <a:endParaRPr lang="en-US">
              <a:cs typeface="Calibri"/>
            </a:endParaRPr>
          </a:p>
          <a:p>
            <a:pPr algn="r"/>
            <a:endParaRPr lang="en-US">
              <a:cs typeface="Calibri"/>
            </a:endParaRPr>
          </a:p>
          <a:p>
            <a:pPr algn="r"/>
            <a:endParaRPr lang="en-US">
              <a:cs typeface="Calibri"/>
            </a:endParaRPr>
          </a:p>
          <a:p>
            <a:pPr algn="r"/>
            <a:endParaRPr lang="en-US">
              <a:cs typeface="Calibri"/>
            </a:endParaRPr>
          </a:p>
        </p:txBody>
      </p:sp>
      <p:pic>
        <p:nvPicPr>
          <p:cNvPr id="5" name="Picture 5" descr="Shape, polygon&#10;&#10;Description automatically generated">
            <a:extLst>
              <a:ext uri="{FF2B5EF4-FFF2-40B4-BE49-F238E27FC236}">
                <a16:creationId xmlns:a16="http://schemas.microsoft.com/office/drawing/2014/main" id="{CEC39E3D-CD64-41D6-AA3F-4E5F68193AB7}"/>
              </a:ext>
            </a:extLst>
          </p:cNvPr>
          <p:cNvPicPr>
            <a:picLocks noChangeAspect="1"/>
          </p:cNvPicPr>
          <p:nvPr/>
        </p:nvPicPr>
        <p:blipFill rotWithShape="1">
          <a:blip r:embed="rId3"/>
          <a:srcRect l="17668" t="-2959" r="15901" b="1183"/>
          <a:stretch/>
        </p:blipFill>
        <p:spPr>
          <a:xfrm>
            <a:off x="4623759" y="2371512"/>
            <a:ext cx="3004939" cy="2747841"/>
          </a:xfrm>
          <a:prstGeom prst="rect">
            <a:avLst/>
          </a:prstGeom>
        </p:spPr>
      </p:pic>
    </p:spTree>
    <p:extLst>
      <p:ext uri="{BB962C8B-B14F-4D97-AF65-F5344CB8AC3E}">
        <p14:creationId xmlns:p14="http://schemas.microsoft.com/office/powerpoint/2010/main" val="1809361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chemeClr val="accent4"/>
          </a:solidFill>
          <a:ln w="28575">
            <a:solidFill>
              <a:schemeClr val="accent4"/>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1</a:t>
            </a:r>
            <a:endParaRPr lang="en-US" sz="4800">
              <a:latin typeface="Bradley Hand"/>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r>
              <a:rPr lang="en-US">
                <a:latin typeface="Abadi MT Condensed Light"/>
              </a:rPr>
              <a:t>​</a:t>
            </a:r>
            <a:endParaRPr lang="en-US"/>
          </a:p>
        </p:txBody>
      </p:sp>
    </p:spTree>
    <p:extLst>
      <p:ext uri="{BB962C8B-B14F-4D97-AF65-F5344CB8AC3E}">
        <p14:creationId xmlns:p14="http://schemas.microsoft.com/office/powerpoint/2010/main" val="33440705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5120"/>
            <a:ext cx="2721527" cy="420564"/>
          </a:xfrm>
          <a:prstGeom prst="rect">
            <a:avLst/>
          </a:prstGeom>
          <a:solidFill>
            <a:srgbClr val="FFC000"/>
          </a:solidFill>
          <a:ln w="28575">
            <a:solidFill>
              <a:srgbClr val="FFC00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4" name="TextBox 3">
            <a:extLst>
              <a:ext uri="{FF2B5EF4-FFF2-40B4-BE49-F238E27FC236}">
                <a16:creationId xmlns:a16="http://schemas.microsoft.com/office/drawing/2014/main" id="{336C7798-43FF-471C-9AC1-8A25A63C0801}"/>
              </a:ext>
            </a:extLst>
          </p:cNvPr>
          <p:cNvSpPr txBox="1"/>
          <p:nvPr/>
        </p:nvSpPr>
        <p:spPr>
          <a:xfrm>
            <a:off x="4090899" y="439048"/>
            <a:ext cx="48279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Which is Larger?</a:t>
            </a:r>
          </a:p>
        </p:txBody>
      </p:sp>
      <p:sp>
        <p:nvSpPr>
          <p:cNvPr id="5" name="TextBox 4">
            <a:extLst>
              <a:ext uri="{FF2B5EF4-FFF2-40B4-BE49-F238E27FC236}">
                <a16:creationId xmlns:a16="http://schemas.microsoft.com/office/drawing/2014/main" id="{315861B7-B8DC-47C3-8DAB-AA48C0F42D6D}"/>
              </a:ext>
            </a:extLst>
          </p:cNvPr>
          <p:cNvSpPr txBox="1"/>
          <p:nvPr/>
        </p:nvSpPr>
        <p:spPr>
          <a:xfrm>
            <a:off x="842513" y="1288211"/>
            <a:ext cx="1072263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Sammy had a piece of graph paper on his desk. His teacher asked, “Which is larger, 2/3 or 3/4?” After a few minutes, Sammy said, “I think I see a way to figure it out.” How do you think Sammy did it?</a:t>
            </a:r>
            <a:endParaRPr lang="en-US" sz="2800">
              <a:cs typeface="Calibri"/>
            </a:endParaRPr>
          </a:p>
        </p:txBody>
      </p:sp>
      <p:pic>
        <p:nvPicPr>
          <p:cNvPr id="6" name="Picture 7" descr="A picture containing indoor, sitting, looking, ready&#10;&#10;Description automatically generated">
            <a:extLst>
              <a:ext uri="{FF2B5EF4-FFF2-40B4-BE49-F238E27FC236}">
                <a16:creationId xmlns:a16="http://schemas.microsoft.com/office/drawing/2014/main" id="{3018478F-D9CD-4EFF-A000-A0412C9A5628}"/>
              </a:ext>
            </a:extLst>
          </p:cNvPr>
          <p:cNvPicPr>
            <a:picLocks noChangeAspect="1"/>
          </p:cNvPicPr>
          <p:nvPr/>
        </p:nvPicPr>
        <p:blipFill>
          <a:blip r:embed="rId3"/>
          <a:stretch>
            <a:fillRect/>
          </a:stretch>
        </p:blipFill>
        <p:spPr>
          <a:xfrm>
            <a:off x="3588589" y="3048662"/>
            <a:ext cx="5072332" cy="3276714"/>
          </a:xfrm>
          <a:prstGeom prst="rect">
            <a:avLst/>
          </a:prstGeom>
        </p:spPr>
      </p:pic>
    </p:spTree>
    <p:extLst>
      <p:ext uri="{BB962C8B-B14F-4D97-AF65-F5344CB8AC3E}">
        <p14:creationId xmlns:p14="http://schemas.microsoft.com/office/powerpoint/2010/main" val="32225260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0"/>
          </a:solidFill>
          <a:ln w="28575">
            <a:solidFill>
              <a:srgbClr val="FFC00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TextBox 1">
            <a:extLst>
              <a:ext uri="{FF2B5EF4-FFF2-40B4-BE49-F238E27FC236}">
                <a16:creationId xmlns:a16="http://schemas.microsoft.com/office/drawing/2014/main" id="{99882439-7897-4868-A099-9D3243AC1F85}"/>
              </a:ext>
            </a:extLst>
          </p:cNvPr>
          <p:cNvSpPr txBox="1"/>
          <p:nvPr/>
        </p:nvSpPr>
        <p:spPr>
          <a:xfrm>
            <a:off x="583721" y="1115683"/>
            <a:ext cx="881044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Which is larger, 2/3 or 3/4?     Show your thinking here.</a:t>
            </a:r>
          </a:p>
        </p:txBody>
      </p:sp>
      <p:sp>
        <p:nvSpPr>
          <p:cNvPr id="4" name="TextBox 3">
            <a:extLst>
              <a:ext uri="{FF2B5EF4-FFF2-40B4-BE49-F238E27FC236}">
                <a16:creationId xmlns:a16="http://schemas.microsoft.com/office/drawing/2014/main" id="{336C7798-43FF-471C-9AC1-8A25A63C0801}"/>
              </a:ext>
            </a:extLst>
          </p:cNvPr>
          <p:cNvSpPr txBox="1"/>
          <p:nvPr/>
        </p:nvSpPr>
        <p:spPr>
          <a:xfrm>
            <a:off x="4177163" y="237765"/>
            <a:ext cx="48279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Which is Larger?</a:t>
            </a:r>
          </a:p>
        </p:txBody>
      </p:sp>
      <p:pic>
        <p:nvPicPr>
          <p:cNvPr id="5" name="Picture 7" descr="A picture containing indoor, sitting, looking, ready&#10;&#10;Description automatically generated">
            <a:extLst>
              <a:ext uri="{FF2B5EF4-FFF2-40B4-BE49-F238E27FC236}">
                <a16:creationId xmlns:a16="http://schemas.microsoft.com/office/drawing/2014/main" id="{8477CEC7-613B-4B73-8DBF-438B047E8F25}"/>
              </a:ext>
            </a:extLst>
          </p:cNvPr>
          <p:cNvPicPr>
            <a:picLocks noChangeAspect="1"/>
          </p:cNvPicPr>
          <p:nvPr/>
        </p:nvPicPr>
        <p:blipFill>
          <a:blip r:embed="rId3"/>
          <a:stretch>
            <a:fillRect/>
          </a:stretch>
        </p:blipFill>
        <p:spPr>
          <a:xfrm>
            <a:off x="296173" y="1869719"/>
            <a:ext cx="5762445" cy="4441280"/>
          </a:xfrm>
          <a:prstGeom prst="rect">
            <a:avLst/>
          </a:prstGeom>
        </p:spPr>
      </p:pic>
      <p:sp>
        <p:nvSpPr>
          <p:cNvPr id="6" name="TextBox 5">
            <a:extLst>
              <a:ext uri="{FF2B5EF4-FFF2-40B4-BE49-F238E27FC236}">
                <a16:creationId xmlns:a16="http://schemas.microsoft.com/office/drawing/2014/main" id="{C66005B1-DC46-4E0A-9AAF-0FFCE3973F64}"/>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13" name="Picture 7" descr="A picture containing indoor, sitting, looking, ready&#10;&#10;Description automatically generated">
            <a:extLst>
              <a:ext uri="{FF2B5EF4-FFF2-40B4-BE49-F238E27FC236}">
                <a16:creationId xmlns:a16="http://schemas.microsoft.com/office/drawing/2014/main" id="{904B2A06-2CD7-4F98-A738-E9FDBD1AE98A}"/>
              </a:ext>
            </a:extLst>
          </p:cNvPr>
          <p:cNvPicPr>
            <a:picLocks noChangeAspect="1"/>
          </p:cNvPicPr>
          <p:nvPr/>
        </p:nvPicPr>
        <p:blipFill>
          <a:blip r:embed="rId3"/>
          <a:stretch>
            <a:fillRect/>
          </a:stretch>
        </p:blipFill>
        <p:spPr>
          <a:xfrm>
            <a:off x="6047116" y="1869718"/>
            <a:ext cx="5762445" cy="4441280"/>
          </a:xfrm>
          <a:prstGeom prst="rect">
            <a:avLst/>
          </a:prstGeom>
        </p:spPr>
      </p:pic>
    </p:spTree>
    <p:extLst>
      <p:ext uri="{BB962C8B-B14F-4D97-AF65-F5344CB8AC3E}">
        <p14:creationId xmlns:p14="http://schemas.microsoft.com/office/powerpoint/2010/main" val="1306473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A0CF18A-5853-49D8-A61A-C7202348FF78}"/>
              </a:ext>
            </a:extLst>
          </p:cNvPr>
          <p:cNvSpPr/>
          <p:nvPr/>
        </p:nvSpPr>
        <p:spPr>
          <a:xfrm>
            <a:off x="4444582" y="2208902"/>
            <a:ext cx="7303697" cy="416943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chemeClr val="accent1">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0" name="TextBox 9">
            <a:extLst>
              <a:ext uri="{FF2B5EF4-FFF2-40B4-BE49-F238E27FC236}">
                <a16:creationId xmlns:a16="http://schemas.microsoft.com/office/drawing/2014/main" id="{8FFE4166-2FD8-45A1-B7AF-E9A42F0AC42E}"/>
              </a:ext>
            </a:extLst>
          </p:cNvPr>
          <p:cNvSpPr txBox="1"/>
          <p:nvPr/>
        </p:nvSpPr>
        <p:spPr>
          <a:xfrm>
            <a:off x="4705084" y="528661"/>
            <a:ext cx="7201345" cy="7171194"/>
          </a:xfrm>
          <a:prstGeom prst="rect">
            <a:avLst/>
          </a:prstGeom>
          <a:noFill/>
        </p:spPr>
        <p:txBody>
          <a:bodyPr wrap="square" lIns="91440" tIns="45720" rIns="91440" bIns="45720" anchor="t">
            <a:spAutoFit/>
          </a:bodyPr>
          <a:lstStyle/>
          <a:p>
            <a:r>
              <a:rPr lang="en-US" sz="2800"/>
              <a:t>Think about the story and answer the following questions: </a:t>
            </a:r>
            <a:endParaRPr lang="en-US" sz="2800">
              <a:cs typeface="Calibri"/>
            </a:endParaRPr>
          </a:p>
          <a:p>
            <a:r>
              <a:rPr lang="en-US" sz="2800">
                <a:cs typeface="Calibri"/>
              </a:rPr>
              <a:t>Try and write the answers using fractions. </a:t>
            </a:r>
          </a:p>
          <a:p>
            <a:endParaRPr lang="en-US" sz="2800">
              <a:cs typeface="Calibri"/>
            </a:endParaRPr>
          </a:p>
          <a:p>
            <a:r>
              <a:rPr lang="en-US" sz="2800">
                <a:cs typeface="Calibri"/>
              </a:rPr>
              <a:t>1) How many slices could the pizza have so each child to gets half? </a:t>
            </a:r>
          </a:p>
          <a:p>
            <a:endParaRPr lang="en-US" sz="2800">
              <a:cs typeface="Calibri"/>
            </a:endParaRPr>
          </a:p>
          <a:p>
            <a:r>
              <a:rPr lang="en-US" sz="2800">
                <a:cs typeface="Calibri"/>
              </a:rPr>
              <a:t>2) How many cookies might be in a stack, so each child gets half? </a:t>
            </a:r>
          </a:p>
          <a:p>
            <a:endParaRPr lang="en-US" sz="2800">
              <a:cs typeface="Calibri"/>
            </a:endParaRPr>
          </a:p>
          <a:p>
            <a:r>
              <a:rPr lang="en-US" sz="2800">
                <a:cs typeface="Calibri"/>
              </a:rPr>
              <a:t>3) If it will take half the amount of time to clean if Buddy the dog helps, how much time would it take on their own, and then with Buddy's help? </a:t>
            </a:r>
          </a:p>
          <a:p>
            <a:endParaRPr lang="en-US" sz="3200">
              <a:cs typeface="Calibri"/>
            </a:endParaRPr>
          </a:p>
          <a:p>
            <a:endParaRPr lang="en-US" sz="3200">
              <a:cs typeface="Calibri"/>
            </a:endParaRPr>
          </a:p>
          <a:p>
            <a:endParaRPr lang="en-US" sz="3200">
              <a:cs typeface="Calibri"/>
            </a:endParaRPr>
          </a:p>
        </p:txBody>
      </p:sp>
      <p:sp>
        <p:nvSpPr>
          <p:cNvPr id="2" name="Rectangle: Rounded Corners 1">
            <a:extLst>
              <a:ext uri="{FF2B5EF4-FFF2-40B4-BE49-F238E27FC236}">
                <a16:creationId xmlns:a16="http://schemas.microsoft.com/office/drawing/2014/main" id="{1F82AC02-FE21-4C71-9473-6474E19D37C3}"/>
              </a:ext>
            </a:extLst>
          </p:cNvPr>
          <p:cNvSpPr/>
          <p:nvPr/>
        </p:nvSpPr>
        <p:spPr>
          <a:xfrm>
            <a:off x="276045" y="1720971"/>
            <a:ext cx="4011281" cy="349369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8" descr="A close up of a logo&#10;&#10;Description automatically generated">
            <a:extLst>
              <a:ext uri="{FF2B5EF4-FFF2-40B4-BE49-F238E27FC236}">
                <a16:creationId xmlns:a16="http://schemas.microsoft.com/office/drawing/2014/main" id="{0B075AF8-A920-4399-AF77-DF17A660EDB6}"/>
              </a:ext>
            </a:extLst>
          </p:cNvPr>
          <p:cNvPicPr>
            <a:picLocks noChangeAspect="1"/>
          </p:cNvPicPr>
          <p:nvPr/>
        </p:nvPicPr>
        <p:blipFill>
          <a:blip r:embed="rId3"/>
          <a:stretch>
            <a:fillRect/>
          </a:stretch>
        </p:blipFill>
        <p:spPr>
          <a:xfrm>
            <a:off x="480307" y="1992021"/>
            <a:ext cx="3597275" cy="2949574"/>
          </a:xfrm>
          <a:prstGeom prst="rect">
            <a:avLst/>
          </a:prstGeom>
        </p:spPr>
      </p:pic>
    </p:spTree>
    <p:extLst>
      <p:ext uri="{BB962C8B-B14F-4D97-AF65-F5344CB8AC3E}">
        <p14:creationId xmlns:p14="http://schemas.microsoft.com/office/powerpoint/2010/main" val="147499327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0"/>
          </a:solidFill>
          <a:ln w="28575">
            <a:solidFill>
              <a:srgbClr val="FFC00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TextBox 1">
            <a:extLst>
              <a:ext uri="{FF2B5EF4-FFF2-40B4-BE49-F238E27FC236}">
                <a16:creationId xmlns:a16="http://schemas.microsoft.com/office/drawing/2014/main" id="{99882439-7897-4868-A099-9D3243AC1F85}"/>
              </a:ext>
            </a:extLst>
          </p:cNvPr>
          <p:cNvSpPr txBox="1"/>
          <p:nvPr/>
        </p:nvSpPr>
        <p:spPr>
          <a:xfrm>
            <a:off x="583721" y="1115683"/>
            <a:ext cx="1066512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Which is larger, 3/4 or 4/6?  Show your thinking here.</a:t>
            </a:r>
          </a:p>
        </p:txBody>
      </p:sp>
      <p:sp>
        <p:nvSpPr>
          <p:cNvPr id="4" name="TextBox 3">
            <a:extLst>
              <a:ext uri="{FF2B5EF4-FFF2-40B4-BE49-F238E27FC236}">
                <a16:creationId xmlns:a16="http://schemas.microsoft.com/office/drawing/2014/main" id="{336C7798-43FF-471C-9AC1-8A25A63C0801}"/>
              </a:ext>
            </a:extLst>
          </p:cNvPr>
          <p:cNvSpPr txBox="1"/>
          <p:nvPr/>
        </p:nvSpPr>
        <p:spPr>
          <a:xfrm>
            <a:off x="4177163" y="237765"/>
            <a:ext cx="48279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Which is Larger?</a:t>
            </a:r>
          </a:p>
        </p:txBody>
      </p:sp>
      <p:pic>
        <p:nvPicPr>
          <p:cNvPr id="5" name="Picture 7" descr="A picture containing indoor, sitting, looking, ready&#10;&#10;Description automatically generated">
            <a:extLst>
              <a:ext uri="{FF2B5EF4-FFF2-40B4-BE49-F238E27FC236}">
                <a16:creationId xmlns:a16="http://schemas.microsoft.com/office/drawing/2014/main" id="{8477CEC7-613B-4B73-8DBF-438B047E8F25}"/>
              </a:ext>
            </a:extLst>
          </p:cNvPr>
          <p:cNvPicPr>
            <a:picLocks noChangeAspect="1"/>
          </p:cNvPicPr>
          <p:nvPr/>
        </p:nvPicPr>
        <p:blipFill>
          <a:blip r:embed="rId3"/>
          <a:stretch>
            <a:fillRect/>
          </a:stretch>
        </p:blipFill>
        <p:spPr>
          <a:xfrm>
            <a:off x="296173" y="1869719"/>
            <a:ext cx="5762445" cy="4441280"/>
          </a:xfrm>
          <a:prstGeom prst="rect">
            <a:avLst/>
          </a:prstGeom>
        </p:spPr>
      </p:pic>
      <p:sp>
        <p:nvSpPr>
          <p:cNvPr id="6" name="TextBox 5">
            <a:extLst>
              <a:ext uri="{FF2B5EF4-FFF2-40B4-BE49-F238E27FC236}">
                <a16:creationId xmlns:a16="http://schemas.microsoft.com/office/drawing/2014/main" id="{C66005B1-DC46-4E0A-9AAF-0FFCE3973F64}"/>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13" name="Picture 7" descr="A picture containing indoor, sitting, looking, ready&#10;&#10;Description automatically generated">
            <a:extLst>
              <a:ext uri="{FF2B5EF4-FFF2-40B4-BE49-F238E27FC236}">
                <a16:creationId xmlns:a16="http://schemas.microsoft.com/office/drawing/2014/main" id="{3CD10141-585C-4E64-9307-B35AA92377E6}"/>
              </a:ext>
            </a:extLst>
          </p:cNvPr>
          <p:cNvPicPr>
            <a:picLocks noChangeAspect="1"/>
          </p:cNvPicPr>
          <p:nvPr/>
        </p:nvPicPr>
        <p:blipFill>
          <a:blip r:embed="rId3"/>
          <a:stretch>
            <a:fillRect/>
          </a:stretch>
        </p:blipFill>
        <p:spPr>
          <a:xfrm>
            <a:off x="5960852" y="1884095"/>
            <a:ext cx="5762445" cy="4441280"/>
          </a:xfrm>
          <a:prstGeom prst="rect">
            <a:avLst/>
          </a:prstGeom>
        </p:spPr>
      </p:pic>
    </p:spTree>
    <p:extLst>
      <p:ext uri="{BB962C8B-B14F-4D97-AF65-F5344CB8AC3E}">
        <p14:creationId xmlns:p14="http://schemas.microsoft.com/office/powerpoint/2010/main" val="10884731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0"/>
          </a:solidFill>
          <a:ln w="28575">
            <a:solidFill>
              <a:srgbClr val="FFC00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TextBox 1">
            <a:extLst>
              <a:ext uri="{FF2B5EF4-FFF2-40B4-BE49-F238E27FC236}">
                <a16:creationId xmlns:a16="http://schemas.microsoft.com/office/drawing/2014/main" id="{99882439-7897-4868-A099-9D3243AC1F85}"/>
              </a:ext>
            </a:extLst>
          </p:cNvPr>
          <p:cNvSpPr txBox="1"/>
          <p:nvPr/>
        </p:nvSpPr>
        <p:spPr>
          <a:xfrm>
            <a:off x="583721" y="1115683"/>
            <a:ext cx="1057885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Which is larger, 3/5 or 2/3?    Show your thinking here.</a:t>
            </a:r>
          </a:p>
        </p:txBody>
      </p:sp>
      <p:sp>
        <p:nvSpPr>
          <p:cNvPr id="4" name="TextBox 3">
            <a:extLst>
              <a:ext uri="{FF2B5EF4-FFF2-40B4-BE49-F238E27FC236}">
                <a16:creationId xmlns:a16="http://schemas.microsoft.com/office/drawing/2014/main" id="{336C7798-43FF-471C-9AC1-8A25A63C0801}"/>
              </a:ext>
            </a:extLst>
          </p:cNvPr>
          <p:cNvSpPr txBox="1"/>
          <p:nvPr/>
        </p:nvSpPr>
        <p:spPr>
          <a:xfrm>
            <a:off x="4177163" y="237765"/>
            <a:ext cx="48279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Which is Larger?</a:t>
            </a:r>
          </a:p>
        </p:txBody>
      </p:sp>
      <p:sp>
        <p:nvSpPr>
          <p:cNvPr id="6" name="TextBox 5">
            <a:extLst>
              <a:ext uri="{FF2B5EF4-FFF2-40B4-BE49-F238E27FC236}">
                <a16:creationId xmlns:a16="http://schemas.microsoft.com/office/drawing/2014/main" id="{C66005B1-DC46-4E0A-9AAF-0FFCE3973F64}"/>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7" name="Picture 7" descr="A picture containing indoor, sitting, looking, colored&#10;&#10;Description automatically generated">
            <a:extLst>
              <a:ext uri="{FF2B5EF4-FFF2-40B4-BE49-F238E27FC236}">
                <a16:creationId xmlns:a16="http://schemas.microsoft.com/office/drawing/2014/main" id="{31FE87AF-ECD5-499B-BD0A-F20F8A9C30D6}"/>
              </a:ext>
            </a:extLst>
          </p:cNvPr>
          <p:cNvPicPr>
            <a:picLocks noChangeAspect="1"/>
          </p:cNvPicPr>
          <p:nvPr/>
        </p:nvPicPr>
        <p:blipFill>
          <a:blip r:embed="rId3"/>
          <a:stretch>
            <a:fillRect/>
          </a:stretch>
        </p:blipFill>
        <p:spPr>
          <a:xfrm>
            <a:off x="281797" y="2626713"/>
            <a:ext cx="5661804" cy="2941666"/>
          </a:xfrm>
          <a:prstGeom prst="rect">
            <a:avLst/>
          </a:prstGeom>
        </p:spPr>
      </p:pic>
      <p:pic>
        <p:nvPicPr>
          <p:cNvPr id="8" name="Picture 8" descr="A picture containing indoor, sitting, looking, colored&#10;&#10;Description automatically generated">
            <a:extLst>
              <a:ext uri="{FF2B5EF4-FFF2-40B4-BE49-F238E27FC236}">
                <a16:creationId xmlns:a16="http://schemas.microsoft.com/office/drawing/2014/main" id="{984E23EA-0E6E-4E04-91C6-59BF97FEB3E0}"/>
              </a:ext>
            </a:extLst>
          </p:cNvPr>
          <p:cNvPicPr>
            <a:picLocks noChangeAspect="1"/>
          </p:cNvPicPr>
          <p:nvPr/>
        </p:nvPicPr>
        <p:blipFill>
          <a:blip r:embed="rId3"/>
          <a:stretch>
            <a:fillRect/>
          </a:stretch>
        </p:blipFill>
        <p:spPr>
          <a:xfrm>
            <a:off x="6219645" y="2626715"/>
            <a:ext cx="5345500" cy="2826646"/>
          </a:xfrm>
          <a:prstGeom prst="rect">
            <a:avLst/>
          </a:prstGeom>
        </p:spPr>
      </p:pic>
    </p:spTree>
    <p:extLst>
      <p:ext uri="{BB962C8B-B14F-4D97-AF65-F5344CB8AC3E}">
        <p14:creationId xmlns:p14="http://schemas.microsoft.com/office/powerpoint/2010/main" val="21681524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0"/>
          </a:solidFill>
          <a:ln w="28575">
            <a:solidFill>
              <a:srgbClr val="FFC00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TextBox 1">
            <a:extLst>
              <a:ext uri="{FF2B5EF4-FFF2-40B4-BE49-F238E27FC236}">
                <a16:creationId xmlns:a16="http://schemas.microsoft.com/office/drawing/2014/main" id="{99882439-7897-4868-A099-9D3243AC1F85}"/>
              </a:ext>
            </a:extLst>
          </p:cNvPr>
          <p:cNvSpPr txBox="1"/>
          <p:nvPr/>
        </p:nvSpPr>
        <p:spPr>
          <a:xfrm>
            <a:off x="583721" y="1115683"/>
            <a:ext cx="104782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Which is larger, 4/9 or 5/6?  Show your thinking here.</a:t>
            </a:r>
          </a:p>
        </p:txBody>
      </p:sp>
      <p:sp>
        <p:nvSpPr>
          <p:cNvPr id="4" name="TextBox 3">
            <a:extLst>
              <a:ext uri="{FF2B5EF4-FFF2-40B4-BE49-F238E27FC236}">
                <a16:creationId xmlns:a16="http://schemas.microsoft.com/office/drawing/2014/main" id="{336C7798-43FF-471C-9AC1-8A25A63C0801}"/>
              </a:ext>
            </a:extLst>
          </p:cNvPr>
          <p:cNvSpPr txBox="1"/>
          <p:nvPr/>
        </p:nvSpPr>
        <p:spPr>
          <a:xfrm>
            <a:off x="4177163" y="237765"/>
            <a:ext cx="48279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Which is Larger?</a:t>
            </a:r>
            <a:endParaRPr lang="en-US" sz="3600">
              <a:cs typeface="Calibri"/>
            </a:endParaRPr>
          </a:p>
        </p:txBody>
      </p:sp>
      <p:sp>
        <p:nvSpPr>
          <p:cNvPr id="6" name="TextBox 5">
            <a:extLst>
              <a:ext uri="{FF2B5EF4-FFF2-40B4-BE49-F238E27FC236}">
                <a16:creationId xmlns:a16="http://schemas.microsoft.com/office/drawing/2014/main" id="{C66005B1-DC46-4E0A-9AAF-0FFCE3973F64}"/>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7" name="Picture 7" descr="A picture containing indoor, sitting, looking, colored&#10;&#10;Description automatically generated">
            <a:extLst>
              <a:ext uri="{FF2B5EF4-FFF2-40B4-BE49-F238E27FC236}">
                <a16:creationId xmlns:a16="http://schemas.microsoft.com/office/drawing/2014/main" id="{52BC8642-501B-430C-A8D4-A151A2CBF89C}"/>
              </a:ext>
            </a:extLst>
          </p:cNvPr>
          <p:cNvPicPr>
            <a:picLocks noChangeAspect="1"/>
          </p:cNvPicPr>
          <p:nvPr/>
        </p:nvPicPr>
        <p:blipFill>
          <a:blip r:embed="rId3"/>
          <a:stretch>
            <a:fillRect/>
          </a:stretch>
        </p:blipFill>
        <p:spPr>
          <a:xfrm>
            <a:off x="281797" y="2626713"/>
            <a:ext cx="5661804" cy="2941666"/>
          </a:xfrm>
          <a:prstGeom prst="rect">
            <a:avLst/>
          </a:prstGeom>
        </p:spPr>
      </p:pic>
      <p:pic>
        <p:nvPicPr>
          <p:cNvPr id="8" name="Picture 7" descr="A picture containing indoor, sitting, looking, colored&#10;&#10;Description automatically generated">
            <a:extLst>
              <a:ext uri="{FF2B5EF4-FFF2-40B4-BE49-F238E27FC236}">
                <a16:creationId xmlns:a16="http://schemas.microsoft.com/office/drawing/2014/main" id="{23D4D2F9-02A7-4619-AF1D-3D93B10FD9FA}"/>
              </a:ext>
            </a:extLst>
          </p:cNvPr>
          <p:cNvPicPr>
            <a:picLocks noChangeAspect="1"/>
          </p:cNvPicPr>
          <p:nvPr/>
        </p:nvPicPr>
        <p:blipFill>
          <a:blip r:embed="rId3"/>
          <a:stretch>
            <a:fillRect/>
          </a:stretch>
        </p:blipFill>
        <p:spPr>
          <a:xfrm>
            <a:off x="6156386" y="2620962"/>
            <a:ext cx="5661804" cy="2941666"/>
          </a:xfrm>
          <a:prstGeom prst="rect">
            <a:avLst/>
          </a:prstGeom>
        </p:spPr>
      </p:pic>
    </p:spTree>
    <p:extLst>
      <p:ext uri="{BB962C8B-B14F-4D97-AF65-F5344CB8AC3E}">
        <p14:creationId xmlns:p14="http://schemas.microsoft.com/office/powerpoint/2010/main" val="267334044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bg1"/>
          </a:solidFill>
          <a:ln w="28575">
            <a:solidFill>
              <a:schemeClr val="accent6">
                <a:lumMod val="50000"/>
              </a:schemeClr>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5" name="TextBox 4">
            <a:extLst>
              <a:ext uri="{FF2B5EF4-FFF2-40B4-BE49-F238E27FC236}">
                <a16:creationId xmlns:a16="http://schemas.microsoft.com/office/drawing/2014/main" id="{5ED73283-A3E7-4A7F-9946-30A585DA2E01}"/>
              </a:ext>
            </a:extLst>
          </p:cNvPr>
          <p:cNvSpPr txBox="1"/>
          <p:nvPr/>
        </p:nvSpPr>
        <p:spPr>
          <a:xfrm>
            <a:off x="928777" y="1245079"/>
            <a:ext cx="1132648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Which is larger, 6/8 or 4/5? </a:t>
            </a:r>
          </a:p>
          <a:p>
            <a:r>
              <a:rPr lang="en-US" sz="2800"/>
              <a:t>Use pictures, counters, or words to prove your thinking.</a:t>
            </a:r>
            <a:endParaRPr lang="en-US" sz="2800">
              <a:cs typeface="Calibri"/>
            </a:endParaRPr>
          </a:p>
        </p:txBody>
      </p:sp>
    </p:spTree>
    <p:extLst>
      <p:ext uri="{BB962C8B-B14F-4D97-AF65-F5344CB8AC3E}">
        <p14:creationId xmlns:p14="http://schemas.microsoft.com/office/powerpoint/2010/main" val="328164842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22949" y="437422"/>
            <a:ext cx="2721527" cy="420564"/>
          </a:xfrm>
          <a:prstGeom prst="rect">
            <a:avLst/>
          </a:prstGeom>
          <a:noFill/>
          <a:ln w="28575">
            <a:solidFill>
              <a:srgbClr val="140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cxnSp>
        <p:nvCxnSpPr>
          <p:cNvPr id="4" name="Straight Arrow Connector 3">
            <a:extLst>
              <a:ext uri="{FF2B5EF4-FFF2-40B4-BE49-F238E27FC236}">
                <a16:creationId xmlns:a16="http://schemas.microsoft.com/office/drawing/2014/main" id="{C4FD2644-DED2-4BF3-8999-A7856006271B}"/>
              </a:ext>
            </a:extLst>
          </p:cNvPr>
          <p:cNvCxnSpPr/>
          <p:nvPr/>
        </p:nvCxnSpPr>
        <p:spPr>
          <a:xfrm>
            <a:off x="1267184" y="2122637"/>
            <a:ext cx="9920376" cy="0"/>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74CAE30-8B8B-41CB-A02B-FEE997F94054}"/>
              </a:ext>
            </a:extLst>
          </p:cNvPr>
          <p:cNvCxnSpPr/>
          <p:nvPr/>
        </p:nvCxnSpPr>
        <p:spPr>
          <a:xfrm>
            <a:off x="1268082" y="1879122"/>
            <a:ext cx="1" cy="560715"/>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CAB4A66-6F70-449D-9A7B-E5D5C2EDAF55}"/>
              </a:ext>
            </a:extLst>
          </p:cNvPr>
          <p:cNvCxnSpPr>
            <a:cxnSpLocks/>
          </p:cNvCxnSpPr>
          <p:nvPr/>
        </p:nvCxnSpPr>
        <p:spPr>
          <a:xfrm>
            <a:off x="11188459" y="1879122"/>
            <a:ext cx="1" cy="560715"/>
          </a:xfrm>
          <a:prstGeom prst="straightConnector1">
            <a:avLst/>
          </a:prstGeom>
          <a:ln w="5715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78D2FB-15C3-410F-935D-5EA7B7606ECA}"/>
              </a:ext>
            </a:extLst>
          </p:cNvPr>
          <p:cNvSpPr txBox="1"/>
          <p:nvPr/>
        </p:nvSpPr>
        <p:spPr>
          <a:xfrm>
            <a:off x="1086030" y="2495010"/>
            <a:ext cx="3853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t>0</a:t>
            </a:r>
            <a:endParaRPr lang="en-US" sz="3600" b="1">
              <a:cs typeface="Calibri"/>
            </a:endParaRPr>
          </a:p>
        </p:txBody>
      </p:sp>
      <p:sp>
        <p:nvSpPr>
          <p:cNvPr id="17" name="TextBox 16">
            <a:extLst>
              <a:ext uri="{FF2B5EF4-FFF2-40B4-BE49-F238E27FC236}">
                <a16:creationId xmlns:a16="http://schemas.microsoft.com/office/drawing/2014/main" id="{899E1F0A-310B-45F3-A040-4E4153E7188E}"/>
              </a:ext>
            </a:extLst>
          </p:cNvPr>
          <p:cNvSpPr txBox="1"/>
          <p:nvPr/>
        </p:nvSpPr>
        <p:spPr>
          <a:xfrm>
            <a:off x="11035162" y="2495009"/>
            <a:ext cx="3853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cs typeface="Calibri"/>
              </a:rPr>
              <a:t>1</a:t>
            </a:r>
          </a:p>
        </p:txBody>
      </p:sp>
      <p:sp>
        <p:nvSpPr>
          <p:cNvPr id="2" name="TextBox 1">
            <a:extLst>
              <a:ext uri="{FF2B5EF4-FFF2-40B4-BE49-F238E27FC236}">
                <a16:creationId xmlns:a16="http://schemas.microsoft.com/office/drawing/2014/main" id="{A70C3649-41E6-447A-A42C-776BE19700B3}"/>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5" name="TextBox 4">
            <a:extLst>
              <a:ext uri="{FF2B5EF4-FFF2-40B4-BE49-F238E27FC236}">
                <a16:creationId xmlns:a16="http://schemas.microsoft.com/office/drawing/2014/main" id="{E78F3811-E658-4097-9238-30687332CB25}"/>
              </a:ext>
            </a:extLst>
          </p:cNvPr>
          <p:cNvSpPr txBox="1"/>
          <p:nvPr/>
        </p:nvSpPr>
        <p:spPr>
          <a:xfrm>
            <a:off x="4149305" y="396815"/>
            <a:ext cx="77608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Placing  Fractions on a Number Line</a:t>
            </a:r>
          </a:p>
        </p:txBody>
      </p:sp>
      <p:sp>
        <p:nvSpPr>
          <p:cNvPr id="15" name="TextBox 14">
            <a:extLst>
              <a:ext uri="{FF2B5EF4-FFF2-40B4-BE49-F238E27FC236}">
                <a16:creationId xmlns:a16="http://schemas.microsoft.com/office/drawing/2014/main" id="{1123D3DA-DF6F-4705-8552-EA7D11A342AA}"/>
              </a:ext>
            </a:extLst>
          </p:cNvPr>
          <p:cNvSpPr txBox="1"/>
          <p:nvPr/>
        </p:nvSpPr>
        <p:spPr>
          <a:xfrm>
            <a:off x="1690777" y="5572664"/>
            <a:ext cx="974785"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1/12</a:t>
            </a:r>
            <a:endParaRPr lang="en-US" sz="3200">
              <a:cs typeface="Calibri"/>
            </a:endParaRPr>
          </a:p>
        </p:txBody>
      </p:sp>
      <p:sp>
        <p:nvSpPr>
          <p:cNvPr id="16" name="TextBox 15">
            <a:extLst>
              <a:ext uri="{FF2B5EF4-FFF2-40B4-BE49-F238E27FC236}">
                <a16:creationId xmlns:a16="http://schemas.microsoft.com/office/drawing/2014/main" id="{8A5CFB9C-0CE6-40F8-86AE-B2E434FC1C6B}"/>
              </a:ext>
            </a:extLst>
          </p:cNvPr>
          <p:cNvSpPr txBox="1"/>
          <p:nvPr/>
        </p:nvSpPr>
        <p:spPr>
          <a:xfrm>
            <a:off x="3545457" y="5572664"/>
            <a:ext cx="859767"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1/6</a:t>
            </a:r>
            <a:endParaRPr lang="en-US" sz="3200">
              <a:cs typeface="Calibri"/>
            </a:endParaRPr>
          </a:p>
        </p:txBody>
      </p:sp>
      <p:sp>
        <p:nvSpPr>
          <p:cNvPr id="18" name="TextBox 17">
            <a:extLst>
              <a:ext uri="{FF2B5EF4-FFF2-40B4-BE49-F238E27FC236}">
                <a16:creationId xmlns:a16="http://schemas.microsoft.com/office/drawing/2014/main" id="{B1DF0EC3-6CAB-4472-8990-8B68914828C4}"/>
              </a:ext>
            </a:extLst>
          </p:cNvPr>
          <p:cNvSpPr txBox="1"/>
          <p:nvPr/>
        </p:nvSpPr>
        <p:spPr>
          <a:xfrm>
            <a:off x="5069457" y="5572664"/>
            <a:ext cx="802256"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2/3</a:t>
            </a:r>
            <a:endParaRPr lang="en-US" sz="3200">
              <a:cs typeface="Calibri"/>
            </a:endParaRPr>
          </a:p>
        </p:txBody>
      </p:sp>
      <p:sp>
        <p:nvSpPr>
          <p:cNvPr id="19" name="TextBox 18">
            <a:extLst>
              <a:ext uri="{FF2B5EF4-FFF2-40B4-BE49-F238E27FC236}">
                <a16:creationId xmlns:a16="http://schemas.microsoft.com/office/drawing/2014/main" id="{1F078C86-0AA1-4998-8259-1A5FE18AB4B1}"/>
              </a:ext>
            </a:extLst>
          </p:cNvPr>
          <p:cNvSpPr txBox="1"/>
          <p:nvPr/>
        </p:nvSpPr>
        <p:spPr>
          <a:xfrm>
            <a:off x="6636588" y="5572663"/>
            <a:ext cx="787880"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1/3</a:t>
            </a:r>
            <a:endParaRPr lang="en-US" sz="3200">
              <a:cs typeface="Calibri"/>
            </a:endParaRPr>
          </a:p>
        </p:txBody>
      </p:sp>
      <p:sp>
        <p:nvSpPr>
          <p:cNvPr id="20" name="TextBox 19">
            <a:extLst>
              <a:ext uri="{FF2B5EF4-FFF2-40B4-BE49-F238E27FC236}">
                <a16:creationId xmlns:a16="http://schemas.microsoft.com/office/drawing/2014/main" id="{685DBF24-3D2B-42D9-8BEB-33420759CFC9}"/>
              </a:ext>
            </a:extLst>
          </p:cNvPr>
          <p:cNvSpPr txBox="1"/>
          <p:nvPr/>
        </p:nvSpPr>
        <p:spPr>
          <a:xfrm>
            <a:off x="8275608" y="5572664"/>
            <a:ext cx="773502"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3/4</a:t>
            </a:r>
            <a:endParaRPr lang="en-US" sz="3200">
              <a:cs typeface="Calibri"/>
            </a:endParaRPr>
          </a:p>
        </p:txBody>
      </p:sp>
      <p:sp>
        <p:nvSpPr>
          <p:cNvPr id="21" name="TextBox 20">
            <a:extLst>
              <a:ext uri="{FF2B5EF4-FFF2-40B4-BE49-F238E27FC236}">
                <a16:creationId xmlns:a16="http://schemas.microsoft.com/office/drawing/2014/main" id="{F818F9D4-9500-4E60-BB9C-6CA88FAC6622}"/>
              </a:ext>
            </a:extLst>
          </p:cNvPr>
          <p:cNvSpPr txBox="1"/>
          <p:nvPr/>
        </p:nvSpPr>
        <p:spPr>
          <a:xfrm>
            <a:off x="9799608" y="5572664"/>
            <a:ext cx="1190446"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11/12</a:t>
            </a:r>
            <a:endParaRPr lang="en-US" sz="3200">
              <a:cs typeface="Calibri"/>
            </a:endParaRPr>
          </a:p>
        </p:txBody>
      </p:sp>
    </p:spTree>
    <p:extLst>
      <p:ext uri="{BB962C8B-B14F-4D97-AF65-F5344CB8AC3E}">
        <p14:creationId xmlns:p14="http://schemas.microsoft.com/office/powerpoint/2010/main" val="257022916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22949" y="437422"/>
            <a:ext cx="2721527" cy="420564"/>
          </a:xfrm>
          <a:prstGeom prst="rect">
            <a:avLst/>
          </a:prstGeom>
          <a:noFill/>
          <a:ln w="28575">
            <a:solidFill>
              <a:srgbClr val="140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cxnSp>
        <p:nvCxnSpPr>
          <p:cNvPr id="4" name="Straight Arrow Connector 3">
            <a:extLst>
              <a:ext uri="{FF2B5EF4-FFF2-40B4-BE49-F238E27FC236}">
                <a16:creationId xmlns:a16="http://schemas.microsoft.com/office/drawing/2014/main" id="{C4FD2644-DED2-4BF3-8999-A7856006271B}"/>
              </a:ext>
            </a:extLst>
          </p:cNvPr>
          <p:cNvCxnSpPr/>
          <p:nvPr/>
        </p:nvCxnSpPr>
        <p:spPr>
          <a:xfrm>
            <a:off x="1267184" y="2122637"/>
            <a:ext cx="9920376" cy="0"/>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74CAE30-8B8B-41CB-A02B-FEE997F94054}"/>
              </a:ext>
            </a:extLst>
          </p:cNvPr>
          <p:cNvCxnSpPr/>
          <p:nvPr/>
        </p:nvCxnSpPr>
        <p:spPr>
          <a:xfrm>
            <a:off x="1268082" y="1879122"/>
            <a:ext cx="1" cy="560715"/>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CAB4A66-6F70-449D-9A7B-E5D5C2EDAF55}"/>
              </a:ext>
            </a:extLst>
          </p:cNvPr>
          <p:cNvCxnSpPr>
            <a:cxnSpLocks/>
          </p:cNvCxnSpPr>
          <p:nvPr/>
        </p:nvCxnSpPr>
        <p:spPr>
          <a:xfrm>
            <a:off x="11188459" y="1879122"/>
            <a:ext cx="1" cy="560715"/>
          </a:xfrm>
          <a:prstGeom prst="straightConnector1">
            <a:avLst/>
          </a:prstGeom>
          <a:ln w="5715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78D2FB-15C3-410F-935D-5EA7B7606ECA}"/>
              </a:ext>
            </a:extLst>
          </p:cNvPr>
          <p:cNvSpPr txBox="1"/>
          <p:nvPr/>
        </p:nvSpPr>
        <p:spPr>
          <a:xfrm>
            <a:off x="1086030" y="2495010"/>
            <a:ext cx="3853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t>0</a:t>
            </a:r>
            <a:endParaRPr lang="en-US" sz="3600" b="1">
              <a:cs typeface="Calibri"/>
            </a:endParaRPr>
          </a:p>
        </p:txBody>
      </p:sp>
      <p:sp>
        <p:nvSpPr>
          <p:cNvPr id="17" name="TextBox 16">
            <a:extLst>
              <a:ext uri="{FF2B5EF4-FFF2-40B4-BE49-F238E27FC236}">
                <a16:creationId xmlns:a16="http://schemas.microsoft.com/office/drawing/2014/main" id="{899E1F0A-310B-45F3-A040-4E4153E7188E}"/>
              </a:ext>
            </a:extLst>
          </p:cNvPr>
          <p:cNvSpPr txBox="1"/>
          <p:nvPr/>
        </p:nvSpPr>
        <p:spPr>
          <a:xfrm>
            <a:off x="11035162" y="2495009"/>
            <a:ext cx="3853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cs typeface="Calibri"/>
              </a:rPr>
              <a:t>1</a:t>
            </a:r>
          </a:p>
        </p:txBody>
      </p:sp>
      <p:sp>
        <p:nvSpPr>
          <p:cNvPr id="2" name="TextBox 1">
            <a:extLst>
              <a:ext uri="{FF2B5EF4-FFF2-40B4-BE49-F238E27FC236}">
                <a16:creationId xmlns:a16="http://schemas.microsoft.com/office/drawing/2014/main" id="{A70C3649-41E6-447A-A42C-776BE19700B3}"/>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5" name="TextBox 4">
            <a:extLst>
              <a:ext uri="{FF2B5EF4-FFF2-40B4-BE49-F238E27FC236}">
                <a16:creationId xmlns:a16="http://schemas.microsoft.com/office/drawing/2014/main" id="{E78F3811-E658-4097-9238-30687332CB25}"/>
              </a:ext>
            </a:extLst>
          </p:cNvPr>
          <p:cNvSpPr txBox="1"/>
          <p:nvPr/>
        </p:nvSpPr>
        <p:spPr>
          <a:xfrm>
            <a:off x="4149305" y="396815"/>
            <a:ext cx="77608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Placing  Fractions on a Number Line</a:t>
            </a:r>
          </a:p>
        </p:txBody>
      </p:sp>
      <p:sp>
        <p:nvSpPr>
          <p:cNvPr id="15" name="TextBox 14">
            <a:extLst>
              <a:ext uri="{FF2B5EF4-FFF2-40B4-BE49-F238E27FC236}">
                <a16:creationId xmlns:a16="http://schemas.microsoft.com/office/drawing/2014/main" id="{1123D3DA-DF6F-4705-8552-EA7D11A342AA}"/>
              </a:ext>
            </a:extLst>
          </p:cNvPr>
          <p:cNvSpPr txBox="1"/>
          <p:nvPr/>
        </p:nvSpPr>
        <p:spPr>
          <a:xfrm>
            <a:off x="1690777" y="5572664"/>
            <a:ext cx="974785"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1/16</a:t>
            </a:r>
            <a:endParaRPr lang="en-US" sz="3200">
              <a:cs typeface="Calibri"/>
            </a:endParaRPr>
          </a:p>
        </p:txBody>
      </p:sp>
      <p:sp>
        <p:nvSpPr>
          <p:cNvPr id="16" name="TextBox 15">
            <a:extLst>
              <a:ext uri="{FF2B5EF4-FFF2-40B4-BE49-F238E27FC236}">
                <a16:creationId xmlns:a16="http://schemas.microsoft.com/office/drawing/2014/main" id="{8A5CFB9C-0CE6-40F8-86AE-B2E434FC1C6B}"/>
              </a:ext>
            </a:extLst>
          </p:cNvPr>
          <p:cNvSpPr txBox="1"/>
          <p:nvPr/>
        </p:nvSpPr>
        <p:spPr>
          <a:xfrm>
            <a:off x="3545457" y="5572664"/>
            <a:ext cx="859767"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2/8</a:t>
            </a:r>
            <a:endParaRPr lang="en-US" sz="3200">
              <a:cs typeface="Calibri"/>
            </a:endParaRPr>
          </a:p>
        </p:txBody>
      </p:sp>
      <p:sp>
        <p:nvSpPr>
          <p:cNvPr id="18" name="TextBox 17">
            <a:extLst>
              <a:ext uri="{FF2B5EF4-FFF2-40B4-BE49-F238E27FC236}">
                <a16:creationId xmlns:a16="http://schemas.microsoft.com/office/drawing/2014/main" id="{B1DF0EC3-6CAB-4472-8990-8B68914828C4}"/>
              </a:ext>
            </a:extLst>
          </p:cNvPr>
          <p:cNvSpPr txBox="1"/>
          <p:nvPr/>
        </p:nvSpPr>
        <p:spPr>
          <a:xfrm>
            <a:off x="5069457" y="5572664"/>
            <a:ext cx="802256"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3/8</a:t>
            </a:r>
            <a:endParaRPr lang="en-US" sz="3200">
              <a:cs typeface="Calibri"/>
            </a:endParaRPr>
          </a:p>
        </p:txBody>
      </p:sp>
      <p:sp>
        <p:nvSpPr>
          <p:cNvPr id="20" name="TextBox 19">
            <a:extLst>
              <a:ext uri="{FF2B5EF4-FFF2-40B4-BE49-F238E27FC236}">
                <a16:creationId xmlns:a16="http://schemas.microsoft.com/office/drawing/2014/main" id="{685DBF24-3D2B-42D9-8BEB-33420759CFC9}"/>
              </a:ext>
            </a:extLst>
          </p:cNvPr>
          <p:cNvSpPr txBox="1"/>
          <p:nvPr/>
        </p:nvSpPr>
        <p:spPr>
          <a:xfrm>
            <a:off x="6464061" y="5572664"/>
            <a:ext cx="773502"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7/8</a:t>
            </a:r>
            <a:endParaRPr lang="en-US" sz="3200">
              <a:cs typeface="Calibri"/>
            </a:endParaRPr>
          </a:p>
        </p:txBody>
      </p:sp>
      <p:sp>
        <p:nvSpPr>
          <p:cNvPr id="21" name="TextBox 20">
            <a:extLst>
              <a:ext uri="{FF2B5EF4-FFF2-40B4-BE49-F238E27FC236}">
                <a16:creationId xmlns:a16="http://schemas.microsoft.com/office/drawing/2014/main" id="{F818F9D4-9500-4E60-BB9C-6CA88FAC6622}"/>
              </a:ext>
            </a:extLst>
          </p:cNvPr>
          <p:cNvSpPr txBox="1"/>
          <p:nvPr/>
        </p:nvSpPr>
        <p:spPr>
          <a:xfrm>
            <a:off x="7772400" y="5572664"/>
            <a:ext cx="1003541"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9/16</a:t>
            </a:r>
            <a:endParaRPr lang="en-US" sz="3200">
              <a:cs typeface="Calibri"/>
            </a:endParaRPr>
          </a:p>
        </p:txBody>
      </p:sp>
    </p:spTree>
    <p:extLst>
      <p:ext uri="{BB962C8B-B14F-4D97-AF65-F5344CB8AC3E}">
        <p14:creationId xmlns:p14="http://schemas.microsoft.com/office/powerpoint/2010/main" val="326917282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22949" y="437422"/>
            <a:ext cx="2721527" cy="420564"/>
          </a:xfrm>
          <a:prstGeom prst="rect">
            <a:avLst/>
          </a:prstGeom>
          <a:noFill/>
          <a:ln w="28575">
            <a:solidFill>
              <a:srgbClr val="140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cxnSp>
        <p:nvCxnSpPr>
          <p:cNvPr id="4" name="Straight Arrow Connector 3">
            <a:extLst>
              <a:ext uri="{FF2B5EF4-FFF2-40B4-BE49-F238E27FC236}">
                <a16:creationId xmlns:a16="http://schemas.microsoft.com/office/drawing/2014/main" id="{C4FD2644-DED2-4BF3-8999-A7856006271B}"/>
              </a:ext>
            </a:extLst>
          </p:cNvPr>
          <p:cNvCxnSpPr/>
          <p:nvPr/>
        </p:nvCxnSpPr>
        <p:spPr>
          <a:xfrm>
            <a:off x="1267184" y="2122637"/>
            <a:ext cx="9920376" cy="0"/>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74CAE30-8B8B-41CB-A02B-FEE997F94054}"/>
              </a:ext>
            </a:extLst>
          </p:cNvPr>
          <p:cNvCxnSpPr/>
          <p:nvPr/>
        </p:nvCxnSpPr>
        <p:spPr>
          <a:xfrm>
            <a:off x="1268082" y="1879122"/>
            <a:ext cx="1" cy="560715"/>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CAB4A66-6F70-449D-9A7B-E5D5C2EDAF55}"/>
              </a:ext>
            </a:extLst>
          </p:cNvPr>
          <p:cNvCxnSpPr>
            <a:cxnSpLocks/>
          </p:cNvCxnSpPr>
          <p:nvPr/>
        </p:nvCxnSpPr>
        <p:spPr>
          <a:xfrm>
            <a:off x="11188459" y="1879122"/>
            <a:ext cx="1" cy="560715"/>
          </a:xfrm>
          <a:prstGeom prst="straightConnector1">
            <a:avLst/>
          </a:prstGeom>
          <a:ln w="5715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78D2FB-15C3-410F-935D-5EA7B7606ECA}"/>
              </a:ext>
            </a:extLst>
          </p:cNvPr>
          <p:cNvSpPr txBox="1"/>
          <p:nvPr/>
        </p:nvSpPr>
        <p:spPr>
          <a:xfrm>
            <a:off x="1086030" y="2495010"/>
            <a:ext cx="3853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t>0</a:t>
            </a:r>
            <a:endParaRPr lang="en-US" sz="3600" b="1">
              <a:cs typeface="Calibri"/>
            </a:endParaRPr>
          </a:p>
        </p:txBody>
      </p:sp>
      <p:sp>
        <p:nvSpPr>
          <p:cNvPr id="17" name="TextBox 16">
            <a:extLst>
              <a:ext uri="{FF2B5EF4-FFF2-40B4-BE49-F238E27FC236}">
                <a16:creationId xmlns:a16="http://schemas.microsoft.com/office/drawing/2014/main" id="{899E1F0A-310B-45F3-A040-4E4153E7188E}"/>
              </a:ext>
            </a:extLst>
          </p:cNvPr>
          <p:cNvSpPr txBox="1"/>
          <p:nvPr/>
        </p:nvSpPr>
        <p:spPr>
          <a:xfrm>
            <a:off x="11035162" y="2495009"/>
            <a:ext cx="3853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cs typeface="Calibri"/>
              </a:rPr>
              <a:t>1</a:t>
            </a:r>
          </a:p>
        </p:txBody>
      </p:sp>
      <p:sp>
        <p:nvSpPr>
          <p:cNvPr id="2" name="TextBox 1">
            <a:extLst>
              <a:ext uri="{FF2B5EF4-FFF2-40B4-BE49-F238E27FC236}">
                <a16:creationId xmlns:a16="http://schemas.microsoft.com/office/drawing/2014/main" id="{A70C3649-41E6-447A-A42C-776BE19700B3}"/>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5" name="TextBox 4">
            <a:extLst>
              <a:ext uri="{FF2B5EF4-FFF2-40B4-BE49-F238E27FC236}">
                <a16:creationId xmlns:a16="http://schemas.microsoft.com/office/drawing/2014/main" id="{E78F3811-E658-4097-9238-30687332CB25}"/>
              </a:ext>
            </a:extLst>
          </p:cNvPr>
          <p:cNvSpPr txBox="1"/>
          <p:nvPr/>
        </p:nvSpPr>
        <p:spPr>
          <a:xfrm>
            <a:off x="4149305" y="396815"/>
            <a:ext cx="77608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Placing  Fractions on a Number Line</a:t>
            </a:r>
          </a:p>
        </p:txBody>
      </p:sp>
      <p:sp>
        <p:nvSpPr>
          <p:cNvPr id="15" name="TextBox 14">
            <a:extLst>
              <a:ext uri="{FF2B5EF4-FFF2-40B4-BE49-F238E27FC236}">
                <a16:creationId xmlns:a16="http://schemas.microsoft.com/office/drawing/2014/main" id="{1123D3DA-DF6F-4705-8552-EA7D11A342AA}"/>
              </a:ext>
            </a:extLst>
          </p:cNvPr>
          <p:cNvSpPr txBox="1"/>
          <p:nvPr/>
        </p:nvSpPr>
        <p:spPr>
          <a:xfrm>
            <a:off x="1690777" y="5572664"/>
            <a:ext cx="787880"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1/9</a:t>
            </a:r>
            <a:endParaRPr lang="en-US" sz="3200">
              <a:cs typeface="Calibri"/>
            </a:endParaRPr>
          </a:p>
        </p:txBody>
      </p:sp>
      <p:sp>
        <p:nvSpPr>
          <p:cNvPr id="16" name="TextBox 15">
            <a:extLst>
              <a:ext uri="{FF2B5EF4-FFF2-40B4-BE49-F238E27FC236}">
                <a16:creationId xmlns:a16="http://schemas.microsoft.com/office/drawing/2014/main" id="{8A5CFB9C-0CE6-40F8-86AE-B2E434FC1C6B}"/>
              </a:ext>
            </a:extLst>
          </p:cNvPr>
          <p:cNvSpPr txBox="1"/>
          <p:nvPr/>
        </p:nvSpPr>
        <p:spPr>
          <a:xfrm>
            <a:off x="3545457" y="5572664"/>
            <a:ext cx="859767"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1/4</a:t>
            </a:r>
            <a:endParaRPr lang="en-US" sz="3200">
              <a:cs typeface="Calibri"/>
            </a:endParaRPr>
          </a:p>
        </p:txBody>
      </p:sp>
      <p:sp>
        <p:nvSpPr>
          <p:cNvPr id="18" name="TextBox 17">
            <a:extLst>
              <a:ext uri="{FF2B5EF4-FFF2-40B4-BE49-F238E27FC236}">
                <a16:creationId xmlns:a16="http://schemas.microsoft.com/office/drawing/2014/main" id="{B1DF0EC3-6CAB-4472-8990-8B68914828C4}"/>
              </a:ext>
            </a:extLst>
          </p:cNvPr>
          <p:cNvSpPr txBox="1"/>
          <p:nvPr/>
        </p:nvSpPr>
        <p:spPr>
          <a:xfrm>
            <a:off x="5069457" y="5572664"/>
            <a:ext cx="802256"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5/9</a:t>
            </a:r>
            <a:endParaRPr lang="en-US" sz="3200">
              <a:cs typeface="Calibri"/>
            </a:endParaRPr>
          </a:p>
        </p:txBody>
      </p:sp>
      <p:sp>
        <p:nvSpPr>
          <p:cNvPr id="19" name="TextBox 18">
            <a:extLst>
              <a:ext uri="{FF2B5EF4-FFF2-40B4-BE49-F238E27FC236}">
                <a16:creationId xmlns:a16="http://schemas.microsoft.com/office/drawing/2014/main" id="{1F078C86-0AA1-4998-8259-1A5FE18AB4B1}"/>
              </a:ext>
            </a:extLst>
          </p:cNvPr>
          <p:cNvSpPr txBox="1"/>
          <p:nvPr/>
        </p:nvSpPr>
        <p:spPr>
          <a:xfrm>
            <a:off x="6636588" y="5572663"/>
            <a:ext cx="787880"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1/3</a:t>
            </a:r>
            <a:endParaRPr lang="en-US" sz="3200">
              <a:cs typeface="Calibri"/>
            </a:endParaRPr>
          </a:p>
        </p:txBody>
      </p:sp>
      <p:sp>
        <p:nvSpPr>
          <p:cNvPr id="20" name="TextBox 19">
            <a:extLst>
              <a:ext uri="{FF2B5EF4-FFF2-40B4-BE49-F238E27FC236}">
                <a16:creationId xmlns:a16="http://schemas.microsoft.com/office/drawing/2014/main" id="{685DBF24-3D2B-42D9-8BEB-33420759CFC9}"/>
              </a:ext>
            </a:extLst>
          </p:cNvPr>
          <p:cNvSpPr txBox="1"/>
          <p:nvPr/>
        </p:nvSpPr>
        <p:spPr>
          <a:xfrm>
            <a:off x="8275608" y="5572664"/>
            <a:ext cx="773502"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2/3</a:t>
            </a:r>
            <a:endParaRPr lang="en-US" sz="3200">
              <a:cs typeface="Calibri"/>
            </a:endParaRPr>
          </a:p>
        </p:txBody>
      </p:sp>
      <p:sp>
        <p:nvSpPr>
          <p:cNvPr id="21" name="TextBox 20">
            <a:extLst>
              <a:ext uri="{FF2B5EF4-FFF2-40B4-BE49-F238E27FC236}">
                <a16:creationId xmlns:a16="http://schemas.microsoft.com/office/drawing/2014/main" id="{F818F9D4-9500-4E60-BB9C-6CA88FAC6622}"/>
              </a:ext>
            </a:extLst>
          </p:cNvPr>
          <p:cNvSpPr txBox="1"/>
          <p:nvPr/>
        </p:nvSpPr>
        <p:spPr>
          <a:xfrm>
            <a:off x="9799608" y="5572664"/>
            <a:ext cx="1190446"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t>6/8</a:t>
            </a:r>
            <a:endParaRPr lang="en-US" sz="3200">
              <a:cs typeface="Calibri"/>
            </a:endParaRPr>
          </a:p>
        </p:txBody>
      </p:sp>
    </p:spTree>
    <p:extLst>
      <p:ext uri="{BB962C8B-B14F-4D97-AF65-F5344CB8AC3E}">
        <p14:creationId xmlns:p14="http://schemas.microsoft.com/office/powerpoint/2010/main" val="490769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3980572" y="260405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6000">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4815914" y="2889933"/>
            <a:ext cx="2721527" cy="420564"/>
          </a:xfrm>
          <a:prstGeom prst="rect">
            <a:avLst/>
          </a:prstGeom>
          <a:solidFill>
            <a:schemeClr val="bg1"/>
          </a:solidFill>
          <a:ln w="28575">
            <a:solidFill>
              <a:schemeClr val="accent6">
                <a:lumMod val="75000"/>
              </a:schemeClr>
            </a:solidFill>
          </a:ln>
        </p:spPr>
        <p:txBody>
          <a:bodyPr wrap="square" lIns="91440" tIns="45720" rIns="91440" bIns="45720" rtlCol="0" anchor="t">
            <a:spAutoFit/>
          </a:bodyPr>
          <a:lstStyle/>
          <a:p>
            <a:pPr algn="ctr"/>
            <a:r>
              <a:rPr lang="en-US" sz="2100">
                <a:latin typeface="Cavolini"/>
                <a:cs typeface="Cavolini"/>
              </a:rPr>
              <a:t>Looking Back</a:t>
            </a:r>
            <a:endParaRPr lang="en-US" sz="2133">
              <a:latin typeface="Cavolini" panose="03000502040302020204" pitchFamily="66" charset="0"/>
              <a:cs typeface="Cavolini" panose="03000502040302020204" pitchFamily="66" charset="0"/>
            </a:endParaRPr>
          </a:p>
        </p:txBody>
      </p:sp>
      <p:sp>
        <p:nvSpPr>
          <p:cNvPr id="11" name="TextBox 10">
            <a:extLst>
              <a:ext uri="{FF2B5EF4-FFF2-40B4-BE49-F238E27FC236}">
                <a16:creationId xmlns:a16="http://schemas.microsoft.com/office/drawing/2014/main" id="{C0773DA9-C5B2-4CD4-B9B4-965F4988D676}"/>
              </a:ext>
            </a:extLst>
          </p:cNvPr>
          <p:cNvSpPr txBox="1"/>
          <p:nvPr/>
        </p:nvSpPr>
        <p:spPr>
          <a:xfrm>
            <a:off x="4964289" y="351084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day. </a:t>
            </a:r>
          </a:p>
          <a:p>
            <a:r>
              <a:rPr lang="en-US" b="1">
                <a:latin typeface="Abadi MT Condensed Light"/>
              </a:rPr>
              <a:t>End of this unit.</a:t>
            </a:r>
          </a:p>
        </p:txBody>
      </p:sp>
    </p:spTree>
    <p:extLst>
      <p:ext uri="{BB962C8B-B14F-4D97-AF65-F5344CB8AC3E}">
        <p14:creationId xmlns:p14="http://schemas.microsoft.com/office/powerpoint/2010/main" val="154079547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22949" y="437422"/>
            <a:ext cx="2721527" cy="420564"/>
          </a:xfrm>
          <a:prstGeom prst="rect">
            <a:avLst/>
          </a:prstGeom>
          <a:noFill/>
          <a:ln w="28575">
            <a:solidFill>
              <a:srgbClr val="140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A70C3649-41E6-447A-A42C-776BE19700B3}"/>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8" name="TextBox 7">
            <a:extLst>
              <a:ext uri="{FF2B5EF4-FFF2-40B4-BE49-F238E27FC236}">
                <a16:creationId xmlns:a16="http://schemas.microsoft.com/office/drawing/2014/main" id="{8AFB3FA3-D82D-4613-9BC3-E585CBE380BF}"/>
              </a:ext>
            </a:extLst>
          </p:cNvPr>
          <p:cNvSpPr txBox="1"/>
          <p:nvPr/>
        </p:nvSpPr>
        <p:spPr>
          <a:xfrm>
            <a:off x="736600" y="1422400"/>
            <a:ext cx="1076960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Arial"/>
              </a:rPr>
              <a:t>In thinking about this learning experience on investigating fractions: Tell what you know about equivalent fractions. ​</a:t>
            </a:r>
          </a:p>
          <a:p>
            <a:r>
              <a:rPr lang="en-US" sz="3200">
                <a:cs typeface="Arial"/>
              </a:rPr>
              <a:t>​</a:t>
            </a:r>
          </a:p>
          <a:p>
            <a:r>
              <a:rPr lang="en-US" sz="3200">
                <a:cs typeface="Arial"/>
              </a:rPr>
              <a:t>Think about:​</a:t>
            </a:r>
          </a:p>
          <a:p>
            <a:pPr>
              <a:buChar char="•"/>
            </a:pPr>
            <a:r>
              <a:rPr lang="en-US" sz="3200">
                <a:cs typeface="Arial"/>
              </a:rPr>
              <a:t> The words we use to describe them​</a:t>
            </a:r>
          </a:p>
          <a:p>
            <a:pPr>
              <a:buChar char="•"/>
            </a:pPr>
            <a:r>
              <a:rPr lang="en-US" sz="3200">
                <a:cs typeface="Arial"/>
              </a:rPr>
              <a:t> How they change​</a:t>
            </a:r>
          </a:p>
          <a:p>
            <a:pPr>
              <a:buChar char="•"/>
            </a:pPr>
            <a:r>
              <a:rPr lang="en-US" sz="3200">
                <a:cs typeface="Arial"/>
              </a:rPr>
              <a:t> Where we see fractions in our world ​</a:t>
            </a:r>
          </a:p>
        </p:txBody>
      </p:sp>
    </p:spTree>
    <p:extLst>
      <p:ext uri="{BB962C8B-B14F-4D97-AF65-F5344CB8AC3E}">
        <p14:creationId xmlns:p14="http://schemas.microsoft.com/office/powerpoint/2010/main" val="419839728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TextBox 1">
            <a:extLst>
              <a:ext uri="{FF2B5EF4-FFF2-40B4-BE49-F238E27FC236}">
                <a16:creationId xmlns:a16="http://schemas.microsoft.com/office/drawing/2014/main" id="{782FF055-FC57-44F9-9EEF-43934FE0121B}"/>
              </a:ext>
            </a:extLst>
          </p:cNvPr>
          <p:cNvSpPr txBox="1"/>
          <p:nvPr/>
        </p:nvSpPr>
        <p:spPr>
          <a:xfrm>
            <a:off x="1130022" y="453234"/>
            <a:ext cx="2721527" cy="738664"/>
          </a:xfrm>
          <a:prstGeom prst="rect">
            <a:avLst/>
          </a:prstGeom>
          <a:solidFill>
            <a:srgbClr val="002060"/>
          </a:solidFill>
          <a:ln w="28575">
            <a:solidFill>
              <a:srgbClr val="002060"/>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100">
                <a:solidFill>
                  <a:schemeClr val="bg1"/>
                </a:solidFill>
                <a:latin typeface="Calibri"/>
                <a:cs typeface="Calibri"/>
              </a:rPr>
              <a:t>The words we use to describe them</a:t>
            </a:r>
            <a:endParaRPr lang="en-US" sz="2100">
              <a:solidFill>
                <a:schemeClr val="bg1"/>
              </a:solidFill>
              <a:ea typeface="+mn-lt"/>
              <a:cs typeface="+mn-lt"/>
            </a:endParaRPr>
          </a:p>
        </p:txBody>
      </p:sp>
      <p:sp>
        <p:nvSpPr>
          <p:cNvPr id="7" name="TextBox 1">
            <a:extLst>
              <a:ext uri="{FF2B5EF4-FFF2-40B4-BE49-F238E27FC236}">
                <a16:creationId xmlns:a16="http://schemas.microsoft.com/office/drawing/2014/main" id="{AC72B035-61C2-4EDD-96C9-85DEB7DE69B6}"/>
              </a:ext>
            </a:extLst>
          </p:cNvPr>
          <p:cNvSpPr txBox="1"/>
          <p:nvPr/>
        </p:nvSpPr>
        <p:spPr>
          <a:xfrm>
            <a:off x="5034295" y="401495"/>
            <a:ext cx="2721527" cy="420564"/>
          </a:xfrm>
          <a:prstGeom prst="rect">
            <a:avLst/>
          </a:prstGeom>
          <a:solidFill>
            <a:srgbClr val="002060"/>
          </a:solidFill>
          <a:ln w="28575">
            <a:solidFill>
              <a:srgbClr val="002060"/>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100">
                <a:solidFill>
                  <a:schemeClr val="bg1"/>
                </a:solidFill>
                <a:ea typeface="+mn-lt"/>
                <a:cs typeface="+mn-lt"/>
              </a:rPr>
              <a:t>How they change</a:t>
            </a:r>
            <a:endParaRPr lang="en-US">
              <a:solidFill>
                <a:schemeClr val="bg1"/>
              </a:solidFill>
            </a:endParaRPr>
          </a:p>
        </p:txBody>
      </p:sp>
      <p:sp>
        <p:nvSpPr>
          <p:cNvPr id="8" name="TextBox 1">
            <a:extLst>
              <a:ext uri="{FF2B5EF4-FFF2-40B4-BE49-F238E27FC236}">
                <a16:creationId xmlns:a16="http://schemas.microsoft.com/office/drawing/2014/main" id="{53067C11-FE36-40E6-9A15-DA73082F665F}"/>
              </a:ext>
            </a:extLst>
          </p:cNvPr>
          <p:cNvSpPr txBox="1"/>
          <p:nvPr/>
        </p:nvSpPr>
        <p:spPr>
          <a:xfrm>
            <a:off x="8908096" y="349969"/>
            <a:ext cx="2721527" cy="738664"/>
          </a:xfrm>
          <a:prstGeom prst="rect">
            <a:avLst/>
          </a:prstGeom>
          <a:solidFill>
            <a:srgbClr val="002060"/>
          </a:solidFill>
          <a:ln w="28575">
            <a:solidFill>
              <a:srgbClr val="002060"/>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100">
                <a:solidFill>
                  <a:schemeClr val="bg1"/>
                </a:solidFill>
                <a:latin typeface="Calibri"/>
                <a:cs typeface="Calibri"/>
              </a:rPr>
              <a:t>Where we see fractions in our world</a:t>
            </a:r>
            <a:endParaRPr lang="en-US" sz="2100">
              <a:solidFill>
                <a:schemeClr val="bg1"/>
              </a:solidFill>
              <a:ea typeface="+mn-lt"/>
              <a:cs typeface="+mn-lt"/>
            </a:endParaRPr>
          </a:p>
        </p:txBody>
      </p:sp>
      <p:sp>
        <p:nvSpPr>
          <p:cNvPr id="9" name="Round Diagonal Corner Rectangle 2">
            <a:extLst>
              <a:ext uri="{FF2B5EF4-FFF2-40B4-BE49-F238E27FC236}">
                <a16:creationId xmlns:a16="http://schemas.microsoft.com/office/drawing/2014/main" id="{C83DB869-3D4E-443D-8F74-FA4CCB63A6C5}"/>
              </a:ext>
            </a:extLst>
          </p:cNvPr>
          <p:cNvSpPr/>
          <p:nvPr/>
        </p:nvSpPr>
        <p:spPr>
          <a:xfrm>
            <a:off x="359004" y="323577"/>
            <a:ext cx="3642392" cy="6278162"/>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1" name="Round Diagonal Corner Rectangle 2">
            <a:extLst>
              <a:ext uri="{FF2B5EF4-FFF2-40B4-BE49-F238E27FC236}">
                <a16:creationId xmlns:a16="http://schemas.microsoft.com/office/drawing/2014/main" id="{0C23350A-9081-4179-8ADC-C14958C9BDF3}"/>
              </a:ext>
            </a:extLst>
          </p:cNvPr>
          <p:cNvSpPr/>
          <p:nvPr/>
        </p:nvSpPr>
        <p:spPr>
          <a:xfrm>
            <a:off x="4346803" y="260076"/>
            <a:ext cx="3642392" cy="6278162"/>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2" name="Round Diagonal Corner Rectangle 2">
            <a:extLst>
              <a:ext uri="{FF2B5EF4-FFF2-40B4-BE49-F238E27FC236}">
                <a16:creationId xmlns:a16="http://schemas.microsoft.com/office/drawing/2014/main" id="{390D9967-65D6-4A09-9515-B6ABD28ECA78}"/>
              </a:ext>
            </a:extLst>
          </p:cNvPr>
          <p:cNvSpPr/>
          <p:nvPr/>
        </p:nvSpPr>
        <p:spPr>
          <a:xfrm>
            <a:off x="8131403" y="221976"/>
            <a:ext cx="3642392" cy="6278162"/>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Tree>
    <p:extLst>
      <p:ext uri="{BB962C8B-B14F-4D97-AF65-F5344CB8AC3E}">
        <p14:creationId xmlns:p14="http://schemas.microsoft.com/office/powerpoint/2010/main" val="1907976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A0CF18A-5853-49D8-A61A-C7202348FF78}"/>
              </a:ext>
            </a:extLst>
          </p:cNvPr>
          <p:cNvSpPr/>
          <p:nvPr/>
        </p:nvSpPr>
        <p:spPr>
          <a:xfrm>
            <a:off x="4444582" y="2208902"/>
            <a:ext cx="7303697" cy="416943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90786" y="116566"/>
            <a:ext cx="11997911" cy="6607791"/>
          </a:xfrm>
          <a:prstGeom prst="round2Diag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chemeClr val="accent1">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0" name="TextBox 9">
            <a:extLst>
              <a:ext uri="{FF2B5EF4-FFF2-40B4-BE49-F238E27FC236}">
                <a16:creationId xmlns:a16="http://schemas.microsoft.com/office/drawing/2014/main" id="{8FFE4166-2FD8-45A1-B7AF-E9A42F0AC42E}"/>
              </a:ext>
            </a:extLst>
          </p:cNvPr>
          <p:cNvSpPr txBox="1"/>
          <p:nvPr/>
        </p:nvSpPr>
        <p:spPr>
          <a:xfrm>
            <a:off x="319990" y="1233152"/>
            <a:ext cx="11241381" cy="4708981"/>
          </a:xfrm>
          <a:prstGeom prst="rect">
            <a:avLst/>
          </a:prstGeom>
          <a:noFill/>
        </p:spPr>
        <p:txBody>
          <a:bodyPr wrap="square" lIns="91440" tIns="45720" rIns="91440" bIns="45720" anchor="t">
            <a:spAutoFit/>
          </a:bodyPr>
          <a:lstStyle/>
          <a:p>
            <a:r>
              <a:rPr lang="en-US" sz="2000">
                <a:cs typeface="Calibri"/>
              </a:rPr>
              <a:t>1) How many slices could the pizza have so each child to gets half? </a:t>
            </a:r>
            <a:endParaRPr lang="en-US" sz="2000"/>
          </a:p>
          <a:p>
            <a:endParaRPr lang="en-US" sz="2000">
              <a:cs typeface="Calibri"/>
            </a:endParaRPr>
          </a:p>
          <a:p>
            <a:endParaRPr lang="en-US" sz="2000">
              <a:cs typeface="Calibri"/>
            </a:endParaRPr>
          </a:p>
          <a:p>
            <a:endParaRPr lang="en-US" sz="2000">
              <a:cs typeface="Calibri"/>
            </a:endParaRPr>
          </a:p>
          <a:p>
            <a:endParaRPr lang="en-US" sz="2000">
              <a:cs typeface="Calibri"/>
            </a:endParaRPr>
          </a:p>
          <a:p>
            <a:r>
              <a:rPr lang="en-US" sz="2000">
                <a:cs typeface="Calibri"/>
              </a:rPr>
              <a:t>2) How many cookies might be in a stack, so each child gets half? </a:t>
            </a:r>
          </a:p>
          <a:p>
            <a:endParaRPr lang="en-US" sz="2000">
              <a:cs typeface="Calibri"/>
            </a:endParaRPr>
          </a:p>
          <a:p>
            <a:endParaRPr lang="en-US" sz="2000">
              <a:cs typeface="Calibri"/>
            </a:endParaRPr>
          </a:p>
          <a:p>
            <a:endParaRPr lang="en-US" sz="2000">
              <a:cs typeface="Calibri"/>
            </a:endParaRPr>
          </a:p>
          <a:p>
            <a:endParaRPr lang="en-US" sz="2000">
              <a:cs typeface="Calibri"/>
            </a:endParaRPr>
          </a:p>
          <a:p>
            <a:r>
              <a:rPr lang="en-US" sz="2000">
                <a:cs typeface="Calibri"/>
              </a:rPr>
              <a:t>3) If it will take half the amount of time to clean if Buddy the dog helps, how much time would it take on their own, and then with Buddy's help? </a:t>
            </a:r>
          </a:p>
          <a:p>
            <a:endParaRPr lang="en-US" sz="2000">
              <a:cs typeface="Calibri"/>
            </a:endParaRPr>
          </a:p>
          <a:p>
            <a:endParaRPr lang="en-US" sz="2000">
              <a:cs typeface="Calibri"/>
            </a:endParaRPr>
          </a:p>
          <a:p>
            <a:endParaRPr lang="en-US" sz="2000">
              <a:cs typeface="Calibri"/>
            </a:endParaRPr>
          </a:p>
        </p:txBody>
      </p:sp>
      <p:sp>
        <p:nvSpPr>
          <p:cNvPr id="7" name="TextBox 6">
            <a:extLst>
              <a:ext uri="{FF2B5EF4-FFF2-40B4-BE49-F238E27FC236}">
                <a16:creationId xmlns:a16="http://schemas.microsoft.com/office/drawing/2014/main" id="{25354BCF-3D2C-4E94-8A3F-9D4AD38E0183}"/>
              </a:ext>
            </a:extLst>
          </p:cNvPr>
          <p:cNvSpPr txBox="1"/>
          <p:nvPr/>
        </p:nvSpPr>
        <p:spPr>
          <a:xfrm>
            <a:off x="4277803" y="439049"/>
            <a:ext cx="553240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t>Show your thinking here: </a:t>
            </a:r>
            <a:endParaRPr lang="en-US" sz="2800">
              <a:cs typeface="Calibri"/>
            </a:endParaRPr>
          </a:p>
        </p:txBody>
      </p:sp>
    </p:spTree>
    <p:extLst>
      <p:ext uri="{BB962C8B-B14F-4D97-AF65-F5344CB8AC3E}">
        <p14:creationId xmlns:p14="http://schemas.microsoft.com/office/powerpoint/2010/main" val="406385186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3980572" y="260405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6000">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4815914" y="2889933"/>
            <a:ext cx="2721527" cy="420564"/>
          </a:xfrm>
          <a:prstGeom prst="rect">
            <a:avLst/>
          </a:prstGeom>
          <a:solidFill>
            <a:schemeClr val="bg1"/>
          </a:solidFill>
          <a:ln w="28575">
            <a:solidFill>
              <a:schemeClr val="accent6">
                <a:lumMod val="75000"/>
              </a:schemeClr>
            </a:solidFill>
          </a:ln>
        </p:spPr>
        <p:txBody>
          <a:bodyPr wrap="square" lIns="91440" tIns="45720" rIns="91440" bIns="45720" rtlCol="0" anchor="t">
            <a:spAutoFit/>
          </a:bodyPr>
          <a:lstStyle/>
          <a:p>
            <a:pPr algn="ctr"/>
            <a:r>
              <a:rPr lang="en-US" sz="2100">
                <a:latin typeface="Cavolini"/>
                <a:cs typeface="Cavolini"/>
              </a:rPr>
              <a:t>Looking Back</a:t>
            </a:r>
            <a:endParaRPr lang="en-US" sz="2133">
              <a:latin typeface="Cavolini" panose="03000502040302020204" pitchFamily="66" charset="0"/>
              <a:cs typeface="Cavolini" panose="03000502040302020204" pitchFamily="66" charset="0"/>
            </a:endParaRPr>
          </a:p>
        </p:txBody>
      </p:sp>
      <p:sp>
        <p:nvSpPr>
          <p:cNvPr id="11" name="TextBox 10">
            <a:extLst>
              <a:ext uri="{FF2B5EF4-FFF2-40B4-BE49-F238E27FC236}">
                <a16:creationId xmlns:a16="http://schemas.microsoft.com/office/drawing/2014/main" id="{C0773DA9-C5B2-4CD4-B9B4-965F4988D676}"/>
              </a:ext>
            </a:extLst>
          </p:cNvPr>
          <p:cNvSpPr txBox="1"/>
          <p:nvPr/>
        </p:nvSpPr>
        <p:spPr>
          <a:xfrm>
            <a:off x="4964289" y="351084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day. </a:t>
            </a:r>
          </a:p>
          <a:p>
            <a:r>
              <a:rPr lang="en-US" b="1">
                <a:latin typeface="Abadi MT Condensed Light"/>
              </a:rPr>
              <a:t>End of this unit.</a:t>
            </a:r>
          </a:p>
        </p:txBody>
      </p:sp>
    </p:spTree>
    <p:extLst>
      <p:ext uri="{BB962C8B-B14F-4D97-AF65-F5344CB8AC3E}">
        <p14:creationId xmlns:p14="http://schemas.microsoft.com/office/powerpoint/2010/main" val="119911352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141</a:t>
            </a:fld>
            <a:endParaRPr/>
          </a:p>
        </p:txBody>
      </p:sp>
      <p:sp>
        <p:nvSpPr>
          <p:cNvPr id="4" name="Google Shape;89;p15">
            <a:extLst>
              <a:ext uri="{FF2B5EF4-FFF2-40B4-BE49-F238E27FC236}">
                <a16:creationId xmlns:a16="http://schemas.microsoft.com/office/drawing/2014/main" id="{D48C0C84-2128-FF44-B693-8626BA6E5766}"/>
              </a:ext>
            </a:extLst>
          </p:cNvPr>
          <p:cNvSpPr txBox="1">
            <a:spLocks/>
          </p:cNvSpPr>
          <p:nvPr/>
        </p:nvSpPr>
        <p:spPr>
          <a:xfrm>
            <a:off x="505815" y="792554"/>
            <a:ext cx="6402000" cy="656418"/>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Assessment Rubrics</a:t>
            </a:r>
          </a:p>
        </p:txBody>
      </p:sp>
      <p:sp>
        <p:nvSpPr>
          <p:cNvPr id="5" name="TextBox 4">
            <a:extLst>
              <a:ext uri="{FF2B5EF4-FFF2-40B4-BE49-F238E27FC236}">
                <a16:creationId xmlns:a16="http://schemas.microsoft.com/office/drawing/2014/main" id="{3DB563E9-8543-4274-8581-25FDB77DE0E7}"/>
              </a:ext>
            </a:extLst>
          </p:cNvPr>
          <p:cNvSpPr txBox="1"/>
          <p:nvPr/>
        </p:nvSpPr>
        <p:spPr>
          <a:xfrm>
            <a:off x="587714" y="4554533"/>
            <a:ext cx="531754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See attached rubric for detailed information</a:t>
            </a:r>
          </a:p>
          <a:p>
            <a:endParaRPr lang="en-US" sz="2400">
              <a:ea typeface="+mn-lt"/>
              <a:cs typeface="+mn-lt"/>
            </a:endParaRPr>
          </a:p>
          <a:p>
            <a:r>
              <a:rPr lang="en-US" sz="2400">
                <a:ea typeface="+mn-lt"/>
                <a:cs typeface="+mn-lt"/>
                <a:hlinkClick r:id="rId4"/>
              </a:rPr>
              <a:t>Assessment Rubric</a:t>
            </a:r>
            <a:endParaRPr lang="en-GB">
              <a:cs typeface="Calibri"/>
            </a:endParaRPr>
          </a:p>
        </p:txBody>
      </p:sp>
      <p:sp>
        <p:nvSpPr>
          <p:cNvPr id="6" name="TextBox 5">
            <a:extLst>
              <a:ext uri="{FF2B5EF4-FFF2-40B4-BE49-F238E27FC236}">
                <a16:creationId xmlns:a16="http://schemas.microsoft.com/office/drawing/2014/main" id="{5C286D0D-A5DF-46B6-B58C-86AD6CE4E41A}"/>
              </a:ext>
            </a:extLst>
          </p:cNvPr>
          <p:cNvSpPr txBox="1"/>
          <p:nvPr/>
        </p:nvSpPr>
        <p:spPr>
          <a:xfrm>
            <a:off x="468702" y="1460740"/>
            <a:ext cx="5762241"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400" b="1">
                <a:latin typeface="Calibri"/>
                <a:cs typeface="Calibri"/>
              </a:rPr>
              <a:t>Suggested Codes for daily record keeping purposes:</a:t>
            </a:r>
          </a:p>
          <a:p>
            <a:r>
              <a:rPr lang="en-CA">
                <a:latin typeface="Calibri"/>
                <a:cs typeface="Calibri"/>
              </a:rPr>
              <a:t>I - Knowledge has been demonstrated individually</a:t>
            </a:r>
          </a:p>
          <a:p>
            <a:r>
              <a:rPr lang="en-CA">
                <a:latin typeface="Calibri"/>
                <a:cs typeface="Calibri"/>
              </a:rPr>
              <a:t>H - is used when knowledge has been demonstrated individually, but with help from the teacher or a peer</a:t>
            </a:r>
          </a:p>
          <a:p>
            <a:r>
              <a:rPr lang="en-CA">
                <a:latin typeface="Calibri"/>
                <a:cs typeface="Calibri"/>
              </a:rPr>
              <a:t>G - is used when knowledge has been demonstrated within a group</a:t>
            </a:r>
          </a:p>
          <a:p>
            <a:r>
              <a:rPr lang="en-CA">
                <a:latin typeface="Calibri"/>
                <a:cs typeface="Calibri"/>
              </a:rPr>
              <a:t>X - is used when a question has been attempted but answered incorrectly</a:t>
            </a:r>
          </a:p>
          <a:p>
            <a:r>
              <a:rPr lang="en-CA">
                <a:latin typeface="Calibri"/>
                <a:cs typeface="Calibri"/>
              </a:rPr>
              <a:t>N - is used when a question has not been attempted.</a:t>
            </a:r>
          </a:p>
        </p:txBody>
      </p:sp>
      <p:pic>
        <p:nvPicPr>
          <p:cNvPr id="7" name="Picture 7" descr="Table&#10;&#10;Description automatically generated">
            <a:extLst>
              <a:ext uri="{FF2B5EF4-FFF2-40B4-BE49-F238E27FC236}">
                <a16:creationId xmlns:a16="http://schemas.microsoft.com/office/drawing/2014/main" id="{BEF1D967-AE83-4E67-90F5-FB0523FCD38D}"/>
              </a:ext>
            </a:extLst>
          </p:cNvPr>
          <p:cNvPicPr>
            <a:picLocks noChangeAspect="1"/>
          </p:cNvPicPr>
          <p:nvPr/>
        </p:nvPicPr>
        <p:blipFill>
          <a:blip r:embed="rId5"/>
          <a:stretch>
            <a:fillRect/>
          </a:stretch>
        </p:blipFill>
        <p:spPr>
          <a:xfrm>
            <a:off x="6230943" y="387013"/>
            <a:ext cx="5726980" cy="5946122"/>
          </a:xfrm>
          <a:prstGeom prst="rect">
            <a:avLst/>
          </a:prstGeom>
        </p:spPr>
      </p:pic>
    </p:spTree>
    <p:extLst>
      <p:ext uri="{BB962C8B-B14F-4D97-AF65-F5344CB8AC3E}">
        <p14:creationId xmlns:p14="http://schemas.microsoft.com/office/powerpoint/2010/main" val="262305003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nvPr>
        </p:nvSpPr>
        <p:spPr>
          <a:xfrm>
            <a:off x="11306302" y="7095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142</a:t>
            </a:fld>
            <a:endParaRPr/>
          </a:p>
        </p:txBody>
      </p:sp>
      <p:sp>
        <p:nvSpPr>
          <p:cNvPr id="3" name="TextBox 2">
            <a:extLst>
              <a:ext uri="{FF2B5EF4-FFF2-40B4-BE49-F238E27FC236}">
                <a16:creationId xmlns:a16="http://schemas.microsoft.com/office/drawing/2014/main" id="{3A36C79E-0E23-1843-AFFF-B429BE732A08}"/>
              </a:ext>
            </a:extLst>
          </p:cNvPr>
          <p:cNvSpPr txBox="1"/>
          <p:nvPr/>
        </p:nvSpPr>
        <p:spPr>
          <a:xfrm>
            <a:off x="997002" y="2326131"/>
            <a:ext cx="9830977" cy="907941"/>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650">
                <a:solidFill>
                  <a:schemeClr val="tx2"/>
                </a:solidFill>
                <a:ea typeface="+mn-lt"/>
                <a:cs typeface="+mn-lt"/>
              </a:rPr>
              <a:t>Lisa Page St. James-Assiniboia School Division</a:t>
            </a:r>
          </a:p>
          <a:p>
            <a:pPr marL="457200" indent="-457200">
              <a:buFont typeface="Arial" panose="020B0604020202020204" pitchFamily="34" charset="0"/>
              <a:buChar char="•"/>
            </a:pPr>
            <a:r>
              <a:rPr lang="en-US" sz="2650">
                <a:solidFill>
                  <a:schemeClr val="tx2"/>
                </a:solidFill>
              </a:rPr>
              <a:t>Dayna Quinn-</a:t>
            </a:r>
            <a:r>
              <a:rPr lang="en-US" sz="2650" err="1">
                <a:solidFill>
                  <a:schemeClr val="tx2"/>
                </a:solidFill>
              </a:rPr>
              <a:t>LaFleche</a:t>
            </a:r>
            <a:r>
              <a:rPr lang="en-US" sz="2650">
                <a:solidFill>
                  <a:schemeClr val="tx2"/>
                </a:solidFill>
              </a:rPr>
              <a:t> St. James-Assiniboia School Division</a:t>
            </a:r>
            <a:endParaRPr lang="en-US" sz="2650">
              <a:solidFill>
                <a:schemeClr val="tx2"/>
              </a:solidFill>
              <a:cs typeface="Calibri"/>
            </a:endParaRPr>
          </a:p>
        </p:txBody>
      </p:sp>
      <p:sp>
        <p:nvSpPr>
          <p:cNvPr id="4" name="Google Shape;89;p15">
            <a:extLst>
              <a:ext uri="{FF2B5EF4-FFF2-40B4-BE49-F238E27FC236}">
                <a16:creationId xmlns:a16="http://schemas.microsoft.com/office/drawing/2014/main" id="{D48C0C84-2128-FF44-B693-8626BA6E5766}"/>
              </a:ext>
            </a:extLst>
          </p:cNvPr>
          <p:cNvSpPr txBox="1">
            <a:spLocks/>
          </p:cNvSpPr>
          <p:nvPr/>
        </p:nvSpPr>
        <p:spPr>
          <a:xfrm>
            <a:off x="421148" y="1329471"/>
            <a:ext cx="6402000" cy="5460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Credits</a:t>
            </a:r>
          </a:p>
        </p:txBody>
      </p:sp>
      <p:sp>
        <p:nvSpPr>
          <p:cNvPr id="5" name="Google Shape;89;p15">
            <a:extLst>
              <a:ext uri="{FF2B5EF4-FFF2-40B4-BE49-F238E27FC236}">
                <a16:creationId xmlns:a16="http://schemas.microsoft.com/office/drawing/2014/main" id="{B47DD1DC-96B1-7E40-AD29-6A0DA5011F35}"/>
              </a:ext>
            </a:extLst>
          </p:cNvPr>
          <p:cNvSpPr txBox="1">
            <a:spLocks/>
          </p:cNvSpPr>
          <p:nvPr/>
        </p:nvSpPr>
        <p:spPr>
          <a:xfrm>
            <a:off x="421148" y="3918000"/>
            <a:ext cx="6402000" cy="5460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Reviewers</a:t>
            </a:r>
          </a:p>
        </p:txBody>
      </p:sp>
      <p:sp>
        <p:nvSpPr>
          <p:cNvPr id="6" name="TextBox 5">
            <a:extLst>
              <a:ext uri="{FF2B5EF4-FFF2-40B4-BE49-F238E27FC236}">
                <a16:creationId xmlns:a16="http://schemas.microsoft.com/office/drawing/2014/main" id="{8562D483-360A-9E42-BCE8-8308FD19E01F}"/>
              </a:ext>
            </a:extLst>
          </p:cNvPr>
          <p:cNvSpPr txBox="1"/>
          <p:nvPr/>
        </p:nvSpPr>
        <p:spPr>
          <a:xfrm>
            <a:off x="997002" y="4450714"/>
            <a:ext cx="8292600" cy="1723549"/>
          </a:xfrm>
          <a:prstGeom prst="rect">
            <a:avLst/>
          </a:prstGeom>
          <a:noFill/>
        </p:spPr>
        <p:txBody>
          <a:bodyPr wrap="square" lIns="91440" tIns="45720" rIns="91440" bIns="45720" anchor="t">
            <a:spAutoFit/>
          </a:bodyPr>
          <a:lstStyle/>
          <a:p>
            <a:pPr marL="457200" indent="-457200">
              <a:buFont typeface="Arial"/>
              <a:buChar char="•"/>
            </a:pPr>
            <a:r>
              <a:rPr lang="en-US" sz="2650">
                <a:solidFill>
                  <a:schemeClr val="tx2"/>
                </a:solidFill>
                <a:cs typeface="Calibri"/>
              </a:rPr>
              <a:t>T. Scott Dempster </a:t>
            </a:r>
            <a:r>
              <a:rPr lang="en-US" sz="2650">
                <a:solidFill>
                  <a:schemeClr val="tx2"/>
                </a:solidFill>
                <a:ea typeface="+mn-lt"/>
                <a:cs typeface="+mn-lt"/>
              </a:rPr>
              <a:t>St. James-Assiniboia School Division</a:t>
            </a:r>
            <a:endParaRPr lang="en-US">
              <a:solidFill>
                <a:schemeClr val="tx2"/>
              </a:solidFill>
            </a:endParaRPr>
          </a:p>
          <a:p>
            <a:pPr marL="457200" indent="-457200">
              <a:buFont typeface="Arial"/>
              <a:buChar char="•"/>
            </a:pPr>
            <a:r>
              <a:rPr lang="en-US" sz="2650">
                <a:solidFill>
                  <a:schemeClr val="tx2"/>
                </a:solidFill>
                <a:cs typeface="Calibri"/>
              </a:rPr>
              <a:t>Heather Jones </a:t>
            </a:r>
            <a:r>
              <a:rPr lang="en-US" sz="2650">
                <a:solidFill>
                  <a:schemeClr val="tx2"/>
                </a:solidFill>
                <a:ea typeface="+mn-lt"/>
                <a:cs typeface="+mn-lt"/>
              </a:rPr>
              <a:t>St. James-Assiniboia School Division</a:t>
            </a:r>
          </a:p>
          <a:p>
            <a:pPr marL="457200" indent="-457200">
              <a:buFont typeface="Arial"/>
              <a:buChar char="•"/>
            </a:pPr>
            <a:r>
              <a:rPr lang="en-US" sz="2650">
                <a:solidFill>
                  <a:schemeClr val="tx2"/>
                </a:solidFill>
                <a:ea typeface="+mn-lt"/>
                <a:cs typeface="+mn-lt"/>
              </a:rPr>
              <a:t>Charmaine </a:t>
            </a:r>
            <a:r>
              <a:rPr lang="en-US" sz="2650" err="1">
                <a:solidFill>
                  <a:schemeClr val="tx2"/>
                </a:solidFill>
                <a:ea typeface="+mn-lt"/>
                <a:cs typeface="+mn-lt"/>
              </a:rPr>
              <a:t>MacKid</a:t>
            </a:r>
            <a:r>
              <a:rPr lang="en-US" sz="2650">
                <a:solidFill>
                  <a:schemeClr val="tx2"/>
                </a:solidFill>
                <a:ea typeface="+mn-lt"/>
                <a:cs typeface="+mn-lt"/>
              </a:rPr>
              <a:t> Hanover School Division</a:t>
            </a:r>
            <a:endParaRPr lang="en-US" sz="2650">
              <a:solidFill>
                <a:schemeClr val="tx2"/>
              </a:solidFill>
              <a:cs typeface="Calibri"/>
            </a:endParaRPr>
          </a:p>
          <a:p>
            <a:pPr marL="457200" indent="-457200">
              <a:buFont typeface="Arial" panose="020B0604020202020204" pitchFamily="34" charset="0"/>
              <a:buChar char="•"/>
            </a:pPr>
            <a:endParaRPr lang="en-US" sz="2650">
              <a:solidFill>
                <a:schemeClr val="tx2"/>
              </a:solidFill>
              <a:cs typeface="Calibri"/>
            </a:endParaRPr>
          </a:p>
        </p:txBody>
      </p:sp>
    </p:spTree>
    <p:extLst>
      <p:ext uri="{BB962C8B-B14F-4D97-AF65-F5344CB8AC3E}">
        <p14:creationId xmlns:p14="http://schemas.microsoft.com/office/powerpoint/2010/main" val="1481913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724400" y="2464630"/>
            <a:ext cx="2721527" cy="420564"/>
          </a:xfrm>
          <a:prstGeom prst="rect">
            <a:avLst/>
          </a:prstGeom>
          <a:solidFill>
            <a:schemeClr val="accent1"/>
          </a:solidFill>
          <a:ln w="28575">
            <a:solidFill>
              <a:schemeClr val="accent1">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259414"/>
            <a:ext cx="836432" cy="830997"/>
          </a:xfrm>
          <a:custGeom>
            <a:avLst/>
            <a:gdLst>
              <a:gd name="connsiteX0" fmla="*/ 0 w 836432"/>
              <a:gd name="connsiteY0" fmla="*/ 0 h 830997"/>
              <a:gd name="connsiteX1" fmla="*/ 409852 w 836432"/>
              <a:gd name="connsiteY1" fmla="*/ 0 h 830997"/>
              <a:gd name="connsiteX2" fmla="*/ 836432 w 836432"/>
              <a:gd name="connsiteY2" fmla="*/ 0 h 830997"/>
              <a:gd name="connsiteX3" fmla="*/ 836432 w 836432"/>
              <a:gd name="connsiteY3" fmla="*/ 432118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3211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no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a:endParaRPr>
          </a:p>
        </p:txBody>
      </p:sp>
      <p:sp>
        <p:nvSpPr>
          <p:cNvPr id="6" name="TextBox 5">
            <a:extLst>
              <a:ext uri="{FF2B5EF4-FFF2-40B4-BE49-F238E27FC236}">
                <a16:creationId xmlns:a16="http://schemas.microsoft.com/office/drawing/2014/main" id="{A06396AA-3E42-459E-B2C2-329E4167DDD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endParaRPr lang="en-US"/>
          </a:p>
        </p:txBody>
      </p:sp>
    </p:spTree>
    <p:extLst>
      <p:ext uri="{BB962C8B-B14F-4D97-AF65-F5344CB8AC3E}">
        <p14:creationId xmlns:p14="http://schemas.microsoft.com/office/powerpoint/2010/main" val="2538297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54200" y="432006"/>
            <a:ext cx="2721527" cy="420564"/>
          </a:xfrm>
          <a:prstGeom prst="rect">
            <a:avLst/>
          </a:prstGeom>
          <a:noFill/>
          <a:ln w="38100">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2" name="TextBox 1">
            <a:extLst>
              <a:ext uri="{FF2B5EF4-FFF2-40B4-BE49-F238E27FC236}">
                <a16:creationId xmlns:a16="http://schemas.microsoft.com/office/drawing/2014/main" id="{106E118B-8C9B-4180-988F-BF47AF4276DA}"/>
              </a:ext>
            </a:extLst>
          </p:cNvPr>
          <p:cNvSpPr txBox="1"/>
          <p:nvPr/>
        </p:nvSpPr>
        <p:spPr>
          <a:xfrm>
            <a:off x="801858" y="1588573"/>
            <a:ext cx="9791113" cy="2554545"/>
          </a:xfrm>
          <a:prstGeom prst="rect">
            <a:avLst/>
          </a:prstGeom>
          <a:noFill/>
        </p:spPr>
        <p:txBody>
          <a:bodyPr wrap="square" lIns="91440" tIns="45720" rIns="91440" bIns="45720" rtlCol="0" anchor="t">
            <a:spAutoFit/>
          </a:bodyPr>
          <a:lstStyle/>
          <a:p>
            <a:r>
              <a:rPr lang="en-CA" sz="3200"/>
              <a:t>Think about the numbers you used to make half.</a:t>
            </a:r>
            <a:endParaRPr lang="en-US"/>
          </a:p>
          <a:p>
            <a:endParaRPr lang="en-CA" sz="3200">
              <a:cs typeface="Calibri"/>
            </a:endParaRPr>
          </a:p>
          <a:p>
            <a:r>
              <a:rPr lang="en-CA" sz="3200">
                <a:cs typeface="Calibri"/>
              </a:rPr>
              <a:t>What do you notice about them? </a:t>
            </a:r>
          </a:p>
          <a:p>
            <a:endParaRPr lang="en-CA" sz="3200"/>
          </a:p>
          <a:p>
            <a:endParaRPr lang="en-CA" sz="3200"/>
          </a:p>
        </p:txBody>
      </p:sp>
      <p:sp>
        <p:nvSpPr>
          <p:cNvPr id="6" name="TextBox 5">
            <a:extLst>
              <a:ext uri="{FF2B5EF4-FFF2-40B4-BE49-F238E27FC236}">
                <a16:creationId xmlns:a16="http://schemas.microsoft.com/office/drawing/2014/main" id="{DEB061EC-473F-4615-AEDD-6DAB1A46E9D7}"/>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1208366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3895507" y="237443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4" name="TextBox 3">
            <a:extLst>
              <a:ext uri="{FF2B5EF4-FFF2-40B4-BE49-F238E27FC236}">
                <a16:creationId xmlns:a16="http://schemas.microsoft.com/office/drawing/2014/main" id="{79029A45-4609-4D8F-84DE-E1A692F8E52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 End of this day.</a:t>
            </a:r>
            <a:endParaRPr lang="en-US"/>
          </a:p>
        </p:txBody>
      </p:sp>
      <p:sp>
        <p:nvSpPr>
          <p:cNvPr id="6" name="TextBox 5">
            <a:extLst>
              <a:ext uri="{FF2B5EF4-FFF2-40B4-BE49-F238E27FC236}">
                <a16:creationId xmlns:a16="http://schemas.microsoft.com/office/drawing/2014/main" id="{4E2F3D2A-B0DE-42C7-A379-E17832ADEF2E}"/>
              </a:ext>
            </a:extLst>
          </p:cNvPr>
          <p:cNvSpPr txBox="1"/>
          <p:nvPr/>
        </p:nvSpPr>
        <p:spPr>
          <a:xfrm>
            <a:off x="4724400" y="2559098"/>
            <a:ext cx="2721527" cy="420564"/>
          </a:xfrm>
          <a:prstGeom prst="rect">
            <a:avLst/>
          </a:prstGeom>
          <a:noFill/>
          <a:ln w="38100">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Tree>
    <p:extLst>
      <p:ext uri="{BB962C8B-B14F-4D97-AF65-F5344CB8AC3E}">
        <p14:creationId xmlns:p14="http://schemas.microsoft.com/office/powerpoint/2010/main" val="2477295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5" name="Flowchart: Off-page Connector 24">
            <a:extLst>
              <a:ext uri="{FF2B5EF4-FFF2-40B4-BE49-F238E27FC236}">
                <a16:creationId xmlns:a16="http://schemas.microsoft.com/office/drawing/2014/main" id="{D7DCB530-229C-43EB-BF1D-9C915DA3E250}"/>
              </a:ext>
            </a:extLst>
          </p:cNvPr>
          <p:cNvSpPr/>
          <p:nvPr/>
        </p:nvSpPr>
        <p:spPr>
          <a:xfrm rot="5400000">
            <a:off x="5423051" y="2468505"/>
            <a:ext cx="1250830" cy="3191772"/>
          </a:xfrm>
          <a:prstGeom prst="flowChartOffpage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cs typeface="Calibri"/>
            </a:endParaRPr>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algn="ctr"/>
            <a:r>
              <a:rPr lang="en-US" sz="2100">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851" y="3836627"/>
            <a:ext cx="713228" cy="7212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857C70-6F07-3A4E-91D0-3B2F2CA78D55}"/>
              </a:ext>
            </a:extLst>
          </p:cNvPr>
          <p:cNvSpPr txBox="1"/>
          <p:nvPr/>
        </p:nvSpPr>
        <p:spPr>
          <a:xfrm>
            <a:off x="565684" y="2762193"/>
            <a:ext cx="2915605" cy="1323439"/>
          </a:xfrm>
          <a:prstGeom prst="rect">
            <a:avLst/>
          </a:prstGeom>
          <a:noFill/>
        </p:spPr>
        <p:txBody>
          <a:bodyPr wrap="square" lIns="91440" tIns="45720" rIns="91440" bIns="45720" rtlCol="0" anchor="ctr">
            <a:spAutoFit/>
          </a:bodyPr>
          <a:lstStyle/>
          <a:p>
            <a:pPr algn="ctr"/>
            <a:r>
              <a:rPr lang="en-US" sz="4000">
                <a:latin typeface="Bradley Hand"/>
              </a:rPr>
              <a:t>Notice and Wonder</a:t>
            </a:r>
            <a:endParaRPr lang="en-US" sz="4000">
              <a:latin typeface="Bradley Hand" pitchFamily="2" charset="77"/>
            </a:endParaRP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8466" y="169329"/>
            <a:ext cx="2846000" cy="779773"/>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Cavolini"/>
                <a:cs typeface="Cavolini"/>
              </a:rPr>
              <a:t>Day 2</a:t>
            </a:r>
          </a:p>
        </p:txBody>
      </p:sp>
      <p:sp>
        <p:nvSpPr>
          <p:cNvPr id="7" name="TextBox 6">
            <a:extLst>
              <a:ext uri="{FF2B5EF4-FFF2-40B4-BE49-F238E27FC236}">
                <a16:creationId xmlns:a16="http://schemas.microsoft.com/office/drawing/2014/main" id="{2044B507-059D-43C7-9CD9-4E357C91E16C}"/>
              </a:ext>
            </a:extLst>
          </p:cNvPr>
          <p:cNvSpPr txBox="1"/>
          <p:nvPr/>
        </p:nvSpPr>
        <p:spPr>
          <a:xfrm>
            <a:off x="9382664" y="3861758"/>
            <a:ext cx="27432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tx1">
                    <a:lumMod val="65000"/>
                    <a:lumOff val="35000"/>
                  </a:schemeClr>
                </a:solidFill>
                <a:cs typeface="Calibri"/>
              </a:rPr>
              <a:t>Write About It </a:t>
            </a:r>
          </a:p>
          <a:p>
            <a:pPr algn="ctr"/>
            <a:endParaRPr lang="en-US" sz="2800">
              <a:solidFill>
                <a:schemeClr val="tx1">
                  <a:lumMod val="65000"/>
                  <a:lumOff val="35000"/>
                </a:schemeClr>
              </a:solidFill>
              <a:cs typeface="Calibri"/>
            </a:endParaRPr>
          </a:p>
          <a:p>
            <a:pPr algn="ctr"/>
            <a:r>
              <a:rPr lang="en-US" sz="2800">
                <a:solidFill>
                  <a:schemeClr val="tx1">
                    <a:lumMod val="65000"/>
                    <a:lumOff val="35000"/>
                  </a:schemeClr>
                </a:solidFill>
                <a:cs typeface="Calibri"/>
              </a:rPr>
              <a:t>or,</a:t>
            </a:r>
          </a:p>
        </p:txBody>
      </p:sp>
      <p:sp>
        <p:nvSpPr>
          <p:cNvPr id="19" name="Rectangle 18">
            <a:extLst>
              <a:ext uri="{FF2B5EF4-FFF2-40B4-BE49-F238E27FC236}">
                <a16:creationId xmlns:a16="http://schemas.microsoft.com/office/drawing/2014/main" id="{9171311C-B1E6-8540-A0A5-92BE7AD0BFA4}"/>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3" name="Rectangle 22">
            <a:extLst>
              <a:ext uri="{FF2B5EF4-FFF2-40B4-BE49-F238E27FC236}">
                <a16:creationId xmlns:a16="http://schemas.microsoft.com/office/drawing/2014/main" id="{A6791C5D-A6F7-1849-A4DC-5A98ACA6B945}"/>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6" name="Rectangle 25">
            <a:extLst>
              <a:ext uri="{FF2B5EF4-FFF2-40B4-BE49-F238E27FC236}">
                <a16:creationId xmlns:a16="http://schemas.microsoft.com/office/drawing/2014/main" id="{EE66E293-EB61-F441-A847-23A16BAFAD93}"/>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pic>
        <p:nvPicPr>
          <p:cNvPr id="2" name="Picture 4" descr="A close up of a logo&#10;&#10;Description automatically generated">
            <a:extLst>
              <a:ext uri="{FF2B5EF4-FFF2-40B4-BE49-F238E27FC236}">
                <a16:creationId xmlns:a16="http://schemas.microsoft.com/office/drawing/2014/main" id="{DB750CF2-825C-4796-9CBA-796309E3E0AB}"/>
              </a:ext>
            </a:extLst>
          </p:cNvPr>
          <p:cNvPicPr>
            <a:picLocks noChangeAspect="1"/>
          </p:cNvPicPr>
          <p:nvPr/>
        </p:nvPicPr>
        <p:blipFill>
          <a:blip r:embed="rId4"/>
          <a:stretch>
            <a:fillRect/>
          </a:stretch>
        </p:blipFill>
        <p:spPr>
          <a:xfrm>
            <a:off x="1335995" y="4127500"/>
            <a:ext cx="1341211" cy="2184400"/>
          </a:xfrm>
          <a:prstGeom prst="rect">
            <a:avLst/>
          </a:prstGeom>
        </p:spPr>
      </p:pic>
      <p:sp>
        <p:nvSpPr>
          <p:cNvPr id="5" name="TextBox 4">
            <a:extLst>
              <a:ext uri="{FF2B5EF4-FFF2-40B4-BE49-F238E27FC236}">
                <a16:creationId xmlns:a16="http://schemas.microsoft.com/office/drawing/2014/main" id="{BBE1AA0B-0D33-47D5-AC39-ED959B31B4DD}"/>
              </a:ext>
            </a:extLst>
          </p:cNvPr>
          <p:cNvSpPr txBox="1"/>
          <p:nvPr/>
        </p:nvSpPr>
        <p:spPr>
          <a:xfrm>
            <a:off x="5285117" y="3531080"/>
            <a:ext cx="212497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chemeClr val="tx1">
                    <a:lumMod val="65000"/>
                    <a:lumOff val="35000"/>
                  </a:schemeClr>
                </a:solidFill>
              </a:rPr>
              <a:t>Paper Folding</a:t>
            </a:r>
            <a:endParaRPr lang="en-US" sz="3600">
              <a:solidFill>
                <a:schemeClr val="tx1">
                  <a:lumMod val="65000"/>
                  <a:lumOff val="35000"/>
                </a:schemeClr>
              </a:solidFill>
              <a:cs typeface="Calibri"/>
            </a:endParaRPr>
          </a:p>
        </p:txBody>
      </p:sp>
      <p:pic>
        <p:nvPicPr>
          <p:cNvPr id="6" name="Picture 18">
            <a:extLst>
              <a:ext uri="{FF2B5EF4-FFF2-40B4-BE49-F238E27FC236}">
                <a16:creationId xmlns:a16="http://schemas.microsoft.com/office/drawing/2014/main" id="{1941D342-86A3-45E6-A872-013470ED8C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9698" y="5543545"/>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9E6777B-79F6-449B-9B89-9226E701E98B}"/>
              </a:ext>
            </a:extLst>
          </p:cNvPr>
          <p:cNvSpPr txBox="1"/>
          <p:nvPr/>
        </p:nvSpPr>
        <p:spPr>
          <a:xfrm>
            <a:off x="9670211" y="5529532"/>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2">
                    <a:lumMod val="50000"/>
                  </a:schemeClr>
                </a:solidFill>
              </a:rPr>
              <a:t>Record It</a:t>
            </a:r>
            <a:endParaRPr lang="en-US" sz="2800">
              <a:solidFill>
                <a:schemeClr val="bg2">
                  <a:lumMod val="50000"/>
                </a:schemeClr>
              </a:solidFill>
              <a:cs typeface="Calibri"/>
            </a:endParaRPr>
          </a:p>
        </p:txBody>
      </p:sp>
      <p:pic>
        <p:nvPicPr>
          <p:cNvPr id="9" name="Picture 9" descr="Icon&#10;&#10;Description automatically generated">
            <a:extLst>
              <a:ext uri="{FF2B5EF4-FFF2-40B4-BE49-F238E27FC236}">
                <a16:creationId xmlns:a16="http://schemas.microsoft.com/office/drawing/2014/main" id="{68E95A33-C2CA-4656-BF24-F32CC65FAC56}"/>
              </a:ext>
            </a:extLst>
          </p:cNvPr>
          <p:cNvPicPr>
            <a:picLocks noChangeAspect="1"/>
          </p:cNvPicPr>
          <p:nvPr/>
        </p:nvPicPr>
        <p:blipFill>
          <a:blip r:embed="rId6"/>
          <a:stretch>
            <a:fillRect/>
          </a:stretch>
        </p:blipFill>
        <p:spPr>
          <a:xfrm>
            <a:off x="8548777" y="2443114"/>
            <a:ext cx="989163" cy="649054"/>
          </a:xfrm>
          <a:prstGeom prst="rect">
            <a:avLst/>
          </a:prstGeom>
        </p:spPr>
      </p:pic>
      <p:sp>
        <p:nvSpPr>
          <p:cNvPr id="10" name="TextBox 9">
            <a:extLst>
              <a:ext uri="{FF2B5EF4-FFF2-40B4-BE49-F238E27FC236}">
                <a16:creationId xmlns:a16="http://schemas.microsoft.com/office/drawing/2014/main" id="{75F9A0CA-9709-4C59-B4DA-E978C3217C5A}"/>
              </a:ext>
            </a:extLst>
          </p:cNvPr>
          <p:cNvSpPr txBox="1"/>
          <p:nvPr/>
        </p:nvSpPr>
        <p:spPr>
          <a:xfrm>
            <a:off x="9669313" y="2437501"/>
            <a:ext cx="21681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2">
                    <a:lumMod val="50000"/>
                  </a:schemeClr>
                </a:solidFill>
              </a:rPr>
              <a:t>Photograph It</a:t>
            </a:r>
            <a:endParaRPr lang="en-US" sz="2800">
              <a:solidFill>
                <a:schemeClr val="bg2">
                  <a:lumMod val="50000"/>
                </a:schemeClr>
              </a:solidFill>
              <a:cs typeface="Calibri"/>
            </a:endParaRPr>
          </a:p>
        </p:txBody>
      </p:sp>
    </p:spTree>
    <p:extLst>
      <p:ext uri="{BB962C8B-B14F-4D97-AF65-F5344CB8AC3E}">
        <p14:creationId xmlns:p14="http://schemas.microsoft.com/office/powerpoint/2010/main" val="3814469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90786"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4" name="TextBox 3">
            <a:extLst>
              <a:ext uri="{FF2B5EF4-FFF2-40B4-BE49-F238E27FC236}">
                <a16:creationId xmlns:a16="http://schemas.microsoft.com/office/drawing/2014/main" id="{E725330A-C290-4554-BA00-4A85DE9CCFFE}"/>
              </a:ext>
            </a:extLst>
          </p:cNvPr>
          <p:cNvSpPr txBox="1"/>
          <p:nvPr/>
        </p:nvSpPr>
        <p:spPr>
          <a:xfrm>
            <a:off x="1617784" y="1384059"/>
            <a:ext cx="9369083" cy="646331"/>
          </a:xfrm>
          <a:prstGeom prst="rect">
            <a:avLst/>
          </a:prstGeom>
          <a:noFill/>
        </p:spPr>
        <p:txBody>
          <a:bodyPr wrap="square" rtlCol="0">
            <a:spAutoFit/>
          </a:bodyPr>
          <a:lstStyle/>
          <a:p>
            <a:r>
              <a:rPr lang="en-CA" sz="3600"/>
              <a:t>What Do You Notice?      What Do You Wonder? </a:t>
            </a:r>
          </a:p>
        </p:txBody>
      </p:sp>
      <p:pic>
        <p:nvPicPr>
          <p:cNvPr id="5" name="Picture 5" descr="A group of colorful blocks&#10;&#10;Description automatically generated">
            <a:extLst>
              <a:ext uri="{FF2B5EF4-FFF2-40B4-BE49-F238E27FC236}">
                <a16:creationId xmlns:a16="http://schemas.microsoft.com/office/drawing/2014/main" id="{420999F9-F409-450F-9A24-7B514DB2A3E9}"/>
              </a:ext>
            </a:extLst>
          </p:cNvPr>
          <p:cNvPicPr>
            <a:picLocks noChangeAspect="1"/>
          </p:cNvPicPr>
          <p:nvPr/>
        </p:nvPicPr>
        <p:blipFill>
          <a:blip r:embed="rId3"/>
          <a:stretch>
            <a:fillRect/>
          </a:stretch>
        </p:blipFill>
        <p:spPr>
          <a:xfrm>
            <a:off x="3703608" y="2256415"/>
            <a:ext cx="4856671" cy="3711018"/>
          </a:xfrm>
          <a:prstGeom prst="rect">
            <a:avLst/>
          </a:prstGeom>
        </p:spPr>
      </p:pic>
    </p:spTree>
    <p:extLst>
      <p:ext uri="{BB962C8B-B14F-4D97-AF65-F5344CB8AC3E}">
        <p14:creationId xmlns:p14="http://schemas.microsoft.com/office/powerpoint/2010/main" val="3772267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2</a:t>
            </a:fld>
            <a:endParaRPr/>
          </a:p>
        </p:txBody>
      </p:sp>
      <p:sp>
        <p:nvSpPr>
          <p:cNvPr id="3" name="TextBox 2">
            <a:extLst>
              <a:ext uri="{FF2B5EF4-FFF2-40B4-BE49-F238E27FC236}">
                <a16:creationId xmlns:a16="http://schemas.microsoft.com/office/drawing/2014/main" id="{3A36C79E-0E23-1843-AFFF-B429BE732A08}"/>
              </a:ext>
            </a:extLst>
          </p:cNvPr>
          <p:cNvSpPr txBox="1"/>
          <p:nvPr/>
        </p:nvSpPr>
        <p:spPr>
          <a:xfrm>
            <a:off x="1143001" y="1564131"/>
            <a:ext cx="10472738" cy="2965364"/>
          </a:xfrm>
          <a:prstGeom prst="rect">
            <a:avLst/>
          </a:prstGeom>
          <a:noFill/>
        </p:spPr>
        <p:txBody>
          <a:bodyPr wrap="square">
            <a:spAutoFit/>
          </a:bodyPr>
          <a:lstStyle/>
          <a:p>
            <a:pPr marL="457200" indent="-457200">
              <a:buFont typeface="Arial" panose="020B0604020202020204" pitchFamily="34" charset="0"/>
              <a:buChar char="•"/>
            </a:pPr>
            <a:r>
              <a:rPr lang="en-US" sz="2667">
                <a:solidFill>
                  <a:schemeClr val="tx2"/>
                </a:solidFill>
              </a:rPr>
              <a:t>Anchored in inquiry</a:t>
            </a:r>
          </a:p>
          <a:p>
            <a:pPr marL="457200" indent="-457200">
              <a:buFont typeface="Arial" panose="020B0604020202020204" pitchFamily="34" charset="0"/>
              <a:buChar char="•"/>
            </a:pPr>
            <a:endParaRPr lang="en-US" sz="2667">
              <a:solidFill>
                <a:schemeClr val="tx2"/>
              </a:solidFill>
            </a:endParaRPr>
          </a:p>
          <a:p>
            <a:pPr marL="457200" indent="-457200">
              <a:buFont typeface="Arial" panose="020B0604020202020204" pitchFamily="34" charset="0"/>
              <a:buChar char="•"/>
            </a:pPr>
            <a:r>
              <a:rPr lang="en-US" sz="2667">
                <a:solidFill>
                  <a:schemeClr val="tx2"/>
                </a:solidFill>
              </a:rPr>
              <a:t>Open ended questions, student centered, student choice</a:t>
            </a:r>
          </a:p>
          <a:p>
            <a:pPr marL="457200" indent="-457200">
              <a:buFont typeface="Arial" panose="020B0604020202020204" pitchFamily="34" charset="0"/>
              <a:buChar char="•"/>
            </a:pPr>
            <a:endParaRPr lang="en-US" sz="2667">
              <a:solidFill>
                <a:schemeClr val="tx2"/>
              </a:solidFill>
            </a:endParaRPr>
          </a:p>
          <a:p>
            <a:pPr marL="457200" indent="-457200">
              <a:buFont typeface="Arial" panose="020B0604020202020204" pitchFamily="34" charset="0"/>
              <a:buChar char="•"/>
            </a:pPr>
            <a:r>
              <a:rPr lang="en-US" sz="2667">
                <a:solidFill>
                  <a:schemeClr val="tx2"/>
                </a:solidFill>
              </a:rPr>
              <a:t>Low floor, high ceiling</a:t>
            </a:r>
          </a:p>
          <a:p>
            <a:pPr marL="457200" indent="-457200">
              <a:buFont typeface="Arial" panose="020B0604020202020204" pitchFamily="34" charset="0"/>
              <a:buChar char="•"/>
            </a:pPr>
            <a:endParaRPr lang="en-US" sz="2667">
              <a:solidFill>
                <a:schemeClr val="tx2"/>
              </a:solidFill>
            </a:endParaRPr>
          </a:p>
          <a:p>
            <a:pPr marL="457200" indent="-457200">
              <a:buFont typeface="Arial" panose="020B0604020202020204" pitchFamily="34" charset="0"/>
              <a:buChar char="•"/>
            </a:pPr>
            <a:r>
              <a:rPr lang="en-US" sz="2667">
                <a:solidFill>
                  <a:schemeClr val="tx2"/>
                </a:solidFill>
              </a:rPr>
              <a:t>Multiple ways to show understanding</a:t>
            </a:r>
          </a:p>
        </p:txBody>
      </p:sp>
      <p:sp>
        <p:nvSpPr>
          <p:cNvPr id="4" name="Google Shape;89;p15">
            <a:extLst>
              <a:ext uri="{FF2B5EF4-FFF2-40B4-BE49-F238E27FC236}">
                <a16:creationId xmlns:a16="http://schemas.microsoft.com/office/drawing/2014/main" id="{D48C0C84-2128-FF44-B693-8626BA6E5766}"/>
              </a:ext>
            </a:extLst>
          </p:cNvPr>
          <p:cNvSpPr txBox="1">
            <a:spLocks/>
          </p:cNvSpPr>
          <p:nvPr/>
        </p:nvSpPr>
        <p:spPr>
          <a:xfrm>
            <a:off x="548019" y="862899"/>
            <a:ext cx="6402000" cy="5460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Guiding Concepts</a:t>
            </a:r>
          </a:p>
        </p:txBody>
      </p:sp>
    </p:spTree>
    <p:extLst>
      <p:ext uri="{BB962C8B-B14F-4D97-AF65-F5344CB8AC3E}">
        <p14:creationId xmlns:p14="http://schemas.microsoft.com/office/powerpoint/2010/main" val="2779247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5" name="TextBox 4">
            <a:extLst>
              <a:ext uri="{FF2B5EF4-FFF2-40B4-BE49-F238E27FC236}">
                <a16:creationId xmlns:a16="http://schemas.microsoft.com/office/drawing/2014/main" id="{61BBC7FB-33E4-4DD7-9F30-A1CFB324C83E}"/>
              </a:ext>
            </a:extLst>
          </p:cNvPr>
          <p:cNvSpPr txBox="1"/>
          <p:nvPr/>
        </p:nvSpPr>
        <p:spPr>
          <a:xfrm>
            <a:off x="928778" y="2007079"/>
            <a:ext cx="32032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mn-lt"/>
                <a:cs typeface="+mn-lt"/>
              </a:rPr>
              <a:t>What Do You Notice?</a:t>
            </a:r>
            <a:endParaRPr lang="en-US" sz="2400" b="1">
              <a:cs typeface="Calibri"/>
            </a:endParaRPr>
          </a:p>
        </p:txBody>
      </p:sp>
      <p:sp>
        <p:nvSpPr>
          <p:cNvPr id="6" name="TextBox 5">
            <a:extLst>
              <a:ext uri="{FF2B5EF4-FFF2-40B4-BE49-F238E27FC236}">
                <a16:creationId xmlns:a16="http://schemas.microsoft.com/office/drawing/2014/main" id="{217AB1C7-11E4-4F0A-B7FF-56851DD62C4F}"/>
              </a:ext>
            </a:extLst>
          </p:cNvPr>
          <p:cNvSpPr txBox="1"/>
          <p:nvPr/>
        </p:nvSpPr>
        <p:spPr>
          <a:xfrm>
            <a:off x="7512709" y="1977426"/>
            <a:ext cx="33182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mn-lt"/>
                <a:cs typeface="+mn-lt"/>
              </a:rPr>
              <a:t>What Do You Wonder? </a:t>
            </a:r>
            <a:endParaRPr lang="en-US" sz="2400" b="1">
              <a:cs typeface="Calibri"/>
            </a:endParaRPr>
          </a:p>
        </p:txBody>
      </p:sp>
      <p:sp>
        <p:nvSpPr>
          <p:cNvPr id="8" name="TextBox 7">
            <a:extLst>
              <a:ext uri="{FF2B5EF4-FFF2-40B4-BE49-F238E27FC236}">
                <a16:creationId xmlns:a16="http://schemas.microsoft.com/office/drawing/2014/main" id="{D41C3F0C-3010-4258-9A8A-B719AA7F6C55}"/>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7" name="Picture 5" descr="A group of colorful blocks&#10;&#10;Description automatically generated">
            <a:extLst>
              <a:ext uri="{FF2B5EF4-FFF2-40B4-BE49-F238E27FC236}">
                <a16:creationId xmlns:a16="http://schemas.microsoft.com/office/drawing/2014/main" id="{080BF90F-06C9-4CD7-9E26-9981D33A5EDC}"/>
              </a:ext>
            </a:extLst>
          </p:cNvPr>
          <p:cNvPicPr>
            <a:picLocks noChangeAspect="1"/>
          </p:cNvPicPr>
          <p:nvPr/>
        </p:nvPicPr>
        <p:blipFill>
          <a:blip r:embed="rId3"/>
          <a:stretch>
            <a:fillRect/>
          </a:stretch>
        </p:blipFill>
        <p:spPr>
          <a:xfrm>
            <a:off x="4350589" y="286717"/>
            <a:ext cx="2743200" cy="2086377"/>
          </a:xfrm>
          <a:prstGeom prst="rect">
            <a:avLst/>
          </a:prstGeom>
        </p:spPr>
      </p:pic>
    </p:spTree>
    <p:extLst>
      <p:ext uri="{BB962C8B-B14F-4D97-AF65-F5344CB8AC3E}">
        <p14:creationId xmlns:p14="http://schemas.microsoft.com/office/powerpoint/2010/main" val="3559302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pic>
        <p:nvPicPr>
          <p:cNvPr id="6" name="Picture 5" descr="A group of colorful blocks&#10;&#10;Description automatically generated">
            <a:extLst>
              <a:ext uri="{FF2B5EF4-FFF2-40B4-BE49-F238E27FC236}">
                <a16:creationId xmlns:a16="http://schemas.microsoft.com/office/drawing/2014/main" id="{D2A30C0E-4DC5-4476-995B-9A5C32B36E57}"/>
              </a:ext>
            </a:extLst>
          </p:cNvPr>
          <p:cNvPicPr>
            <a:picLocks noChangeAspect="1"/>
          </p:cNvPicPr>
          <p:nvPr/>
        </p:nvPicPr>
        <p:blipFill>
          <a:blip r:embed="rId3"/>
          <a:stretch>
            <a:fillRect/>
          </a:stretch>
        </p:blipFill>
        <p:spPr>
          <a:xfrm>
            <a:off x="4479985" y="2500830"/>
            <a:ext cx="2743200" cy="2086377"/>
          </a:xfrm>
          <a:prstGeom prst="rect">
            <a:avLst/>
          </a:prstGeom>
        </p:spPr>
      </p:pic>
      <p:sp>
        <p:nvSpPr>
          <p:cNvPr id="2" name="TextBox 1">
            <a:extLst>
              <a:ext uri="{FF2B5EF4-FFF2-40B4-BE49-F238E27FC236}">
                <a16:creationId xmlns:a16="http://schemas.microsoft.com/office/drawing/2014/main" id="{E94C8E3B-C215-4E17-AB3A-681988C0DB64}"/>
              </a:ext>
            </a:extLst>
          </p:cNvPr>
          <p:cNvSpPr txBox="1"/>
          <p:nvPr/>
        </p:nvSpPr>
        <p:spPr>
          <a:xfrm>
            <a:off x="1029419" y="1575758"/>
            <a:ext cx="251316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What fractions do you see in this image?</a:t>
            </a:r>
            <a:endParaRPr lang="en-US" sz="2800">
              <a:cs typeface="Calibri"/>
            </a:endParaRPr>
          </a:p>
        </p:txBody>
      </p:sp>
      <p:sp>
        <p:nvSpPr>
          <p:cNvPr id="4" name="TextBox 3">
            <a:extLst>
              <a:ext uri="{FF2B5EF4-FFF2-40B4-BE49-F238E27FC236}">
                <a16:creationId xmlns:a16="http://schemas.microsoft.com/office/drawing/2014/main" id="{91933AC8-8965-4BCC-A1E2-EBF490D11B17}"/>
              </a:ext>
            </a:extLst>
          </p:cNvPr>
          <p:cNvSpPr txBox="1"/>
          <p:nvPr/>
        </p:nvSpPr>
        <p:spPr>
          <a:xfrm>
            <a:off x="8691651" y="1531728"/>
            <a:ext cx="27432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How would you record the fractions you see?</a:t>
            </a:r>
            <a:endParaRPr lang="en-US" sz="2800">
              <a:cs typeface="Calibri"/>
            </a:endParaRPr>
          </a:p>
        </p:txBody>
      </p:sp>
    </p:spTree>
    <p:extLst>
      <p:ext uri="{BB962C8B-B14F-4D97-AF65-F5344CB8AC3E}">
        <p14:creationId xmlns:p14="http://schemas.microsoft.com/office/powerpoint/2010/main" val="3551477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8" name="TextBox 7">
            <a:extLst>
              <a:ext uri="{FF2B5EF4-FFF2-40B4-BE49-F238E27FC236}">
                <a16:creationId xmlns:a16="http://schemas.microsoft.com/office/drawing/2014/main" id="{92124C85-4159-42D6-AA63-F145430FEA47}"/>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6" name="TextBox 5">
            <a:extLst>
              <a:ext uri="{FF2B5EF4-FFF2-40B4-BE49-F238E27FC236}">
                <a16:creationId xmlns:a16="http://schemas.microsoft.com/office/drawing/2014/main" id="{CDD264F2-2A52-4717-9C68-D376ADAD2BD6}"/>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pic>
        <p:nvPicPr>
          <p:cNvPr id="9" name="Picture 8" descr="A group of colorful blocks&#10;&#10;Description automatically generated">
            <a:extLst>
              <a:ext uri="{FF2B5EF4-FFF2-40B4-BE49-F238E27FC236}">
                <a16:creationId xmlns:a16="http://schemas.microsoft.com/office/drawing/2014/main" id="{5B40A712-FFA5-4159-B5B2-FB13AEDBCA1D}"/>
              </a:ext>
            </a:extLst>
          </p:cNvPr>
          <p:cNvPicPr>
            <a:picLocks noChangeAspect="1"/>
          </p:cNvPicPr>
          <p:nvPr/>
        </p:nvPicPr>
        <p:blipFill>
          <a:blip r:embed="rId3"/>
          <a:stretch>
            <a:fillRect/>
          </a:stretch>
        </p:blipFill>
        <p:spPr>
          <a:xfrm>
            <a:off x="4393721" y="1422528"/>
            <a:ext cx="2743200" cy="2086377"/>
          </a:xfrm>
          <a:prstGeom prst="rect">
            <a:avLst/>
          </a:prstGeom>
        </p:spPr>
      </p:pic>
      <p:sp>
        <p:nvSpPr>
          <p:cNvPr id="2" name="TextBox 1">
            <a:extLst>
              <a:ext uri="{FF2B5EF4-FFF2-40B4-BE49-F238E27FC236}">
                <a16:creationId xmlns:a16="http://schemas.microsoft.com/office/drawing/2014/main" id="{CC7BFEFA-BBCA-4A04-B702-FB389067F223}"/>
              </a:ext>
            </a:extLst>
          </p:cNvPr>
          <p:cNvSpPr txBox="1"/>
          <p:nvPr/>
        </p:nvSpPr>
        <p:spPr>
          <a:xfrm>
            <a:off x="770626" y="1431985"/>
            <a:ext cx="314576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What fractions do you see in this image?</a:t>
            </a:r>
            <a:r>
              <a:rPr lang="en-US" sz="2800">
                <a:cs typeface="Calibri"/>
              </a:rPr>
              <a:t>​</a:t>
            </a:r>
            <a:endParaRPr lang="en-US">
              <a:cs typeface="Calibri" panose="020F0502020204030204"/>
            </a:endParaRPr>
          </a:p>
        </p:txBody>
      </p:sp>
      <p:sp>
        <p:nvSpPr>
          <p:cNvPr id="4" name="TextBox 3">
            <a:extLst>
              <a:ext uri="{FF2B5EF4-FFF2-40B4-BE49-F238E27FC236}">
                <a16:creationId xmlns:a16="http://schemas.microsoft.com/office/drawing/2014/main" id="{FA9873B2-FBD1-4F2D-AD8C-A24F014500E2}"/>
              </a:ext>
            </a:extLst>
          </p:cNvPr>
          <p:cNvSpPr txBox="1"/>
          <p:nvPr/>
        </p:nvSpPr>
        <p:spPr>
          <a:xfrm>
            <a:off x="8059948" y="1417608"/>
            <a:ext cx="373523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How would you record the fractions you see?</a:t>
            </a:r>
            <a:r>
              <a:rPr lang="en-US" sz="2800">
                <a:cs typeface="Calibri"/>
              </a:rPr>
              <a:t>​</a:t>
            </a:r>
          </a:p>
        </p:txBody>
      </p:sp>
    </p:spTree>
    <p:extLst>
      <p:ext uri="{BB962C8B-B14F-4D97-AF65-F5344CB8AC3E}">
        <p14:creationId xmlns:p14="http://schemas.microsoft.com/office/powerpoint/2010/main" val="1787002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4815914" y="2889933"/>
            <a:ext cx="2721527" cy="420564"/>
          </a:xfrm>
          <a:prstGeom prst="rect">
            <a:avLst/>
          </a:prstGeom>
          <a:solidFill>
            <a:srgbClr val="FFC000"/>
          </a:solidFill>
          <a:ln w="28575">
            <a:solidFill>
              <a:schemeClr val="accent2">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endPar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endParaRPr>
          </a:p>
        </p:txBody>
      </p:sp>
      <p:sp>
        <p:nvSpPr>
          <p:cNvPr id="11" name="TextBox 10">
            <a:extLst>
              <a:ext uri="{FF2B5EF4-FFF2-40B4-BE49-F238E27FC236}">
                <a16:creationId xmlns:a16="http://schemas.microsoft.com/office/drawing/2014/main" id="{C0773DA9-C5B2-4CD4-B9B4-965F4988D676}"/>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4010013" y="2631095"/>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800">
                <a:latin typeface="Bradley Hand"/>
              </a:rPr>
              <a:t>2</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Tree>
    <p:extLst>
      <p:ext uri="{BB962C8B-B14F-4D97-AF65-F5344CB8AC3E}">
        <p14:creationId xmlns:p14="http://schemas.microsoft.com/office/powerpoint/2010/main" val="2070416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endParaRPr lang="en-US" sz="2133">
              <a:solidFill>
                <a:schemeClr val="bg1"/>
              </a:solidFill>
              <a:latin typeface="Cavolini" panose="03000502040302020204" pitchFamily="66" charset="0"/>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pitchFamily="2" charset="77"/>
            </a:endParaRPr>
          </a:p>
        </p:txBody>
      </p:sp>
      <p:sp>
        <p:nvSpPr>
          <p:cNvPr id="2" name="TextBox 1">
            <a:extLst>
              <a:ext uri="{FF2B5EF4-FFF2-40B4-BE49-F238E27FC236}">
                <a16:creationId xmlns:a16="http://schemas.microsoft.com/office/drawing/2014/main" id="{756F8252-6E9B-4A13-8DAD-79C0A7B7DA4A}"/>
              </a:ext>
            </a:extLst>
          </p:cNvPr>
          <p:cNvSpPr txBox="1"/>
          <p:nvPr/>
        </p:nvSpPr>
        <p:spPr>
          <a:xfrm>
            <a:off x="698741" y="1431985"/>
            <a:ext cx="104221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cs typeface="Calibri"/>
            </a:endParaRPr>
          </a:p>
        </p:txBody>
      </p:sp>
      <p:sp>
        <p:nvSpPr>
          <p:cNvPr id="9" name="TextBox 8">
            <a:extLst>
              <a:ext uri="{FF2B5EF4-FFF2-40B4-BE49-F238E27FC236}">
                <a16:creationId xmlns:a16="http://schemas.microsoft.com/office/drawing/2014/main" id="{DF34CBEE-1F8F-4799-80D2-2948D2AD0926}"/>
              </a:ext>
            </a:extLst>
          </p:cNvPr>
          <p:cNvSpPr txBox="1"/>
          <p:nvPr/>
        </p:nvSpPr>
        <p:spPr>
          <a:xfrm>
            <a:off x="540589" y="1431985"/>
            <a:ext cx="728644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2B2B2B"/>
                </a:solidFill>
                <a:latin typeface="Calibri"/>
                <a:ea typeface="Verdana"/>
                <a:cs typeface="Verdana"/>
              </a:rPr>
              <a:t>Start with a square piece of paper.</a:t>
            </a:r>
            <a:endParaRPr lang="en-US" sz="2800">
              <a:solidFill>
                <a:srgbClr val="000000"/>
              </a:solidFill>
              <a:latin typeface="Calibri"/>
              <a:ea typeface="Verdana"/>
              <a:cs typeface="Calibri" panose="020F0502020204030204"/>
            </a:endParaRPr>
          </a:p>
          <a:p>
            <a:endParaRPr lang="en-US" sz="2800">
              <a:cs typeface="Calibri"/>
            </a:endParaRPr>
          </a:p>
          <a:p>
            <a:endParaRPr lang="en-US" sz="2800"/>
          </a:p>
          <a:p>
            <a:endParaRPr lang="en-US" sz="2800"/>
          </a:p>
          <a:p>
            <a:endParaRPr lang="en-US" sz="2800"/>
          </a:p>
          <a:p>
            <a:endParaRPr lang="en-US" sz="2800"/>
          </a:p>
          <a:p>
            <a:r>
              <a:rPr lang="en-US" sz="2800"/>
              <a:t/>
            </a:r>
            <a:br>
              <a:rPr lang="en-US" sz="2800"/>
            </a:br>
            <a:r>
              <a:rPr lang="en-US" sz="2800">
                <a:solidFill>
                  <a:srgbClr val="2B2B2B"/>
                </a:solidFill>
                <a:latin typeface="Calibri"/>
                <a:ea typeface="Verdana"/>
                <a:cs typeface="Verdana"/>
              </a:rPr>
              <a:t>Can you fold the paper to create another square with an area ¼ the area of the original square?</a:t>
            </a:r>
            <a:endParaRPr lang="en-US" sz="2800">
              <a:solidFill>
                <a:srgbClr val="000000"/>
              </a:solidFill>
              <a:latin typeface="Calibri"/>
              <a:ea typeface="Verdana"/>
              <a:cs typeface="Calibri"/>
            </a:endParaRPr>
          </a:p>
          <a:p>
            <a:r>
              <a:rPr lang="en-US"/>
              <a:t/>
            </a:r>
            <a:br>
              <a:rPr lang="en-US"/>
            </a:br>
            <a:endParaRPr lang="en-US">
              <a:solidFill>
                <a:srgbClr val="2B2B2B"/>
              </a:solidFill>
              <a:latin typeface="Verdana"/>
              <a:ea typeface="Verdana"/>
              <a:cs typeface="Verdana"/>
            </a:endParaRPr>
          </a:p>
        </p:txBody>
      </p:sp>
      <p:pic>
        <p:nvPicPr>
          <p:cNvPr id="4" name="Picture 4" descr="Shape, square&#10;&#10;Description automatically generated">
            <a:extLst>
              <a:ext uri="{FF2B5EF4-FFF2-40B4-BE49-F238E27FC236}">
                <a16:creationId xmlns:a16="http://schemas.microsoft.com/office/drawing/2014/main" id="{CA4C843C-C384-48E4-9AC7-A60887D1F8FE}"/>
              </a:ext>
            </a:extLst>
          </p:cNvPr>
          <p:cNvPicPr>
            <a:picLocks noChangeAspect="1"/>
          </p:cNvPicPr>
          <p:nvPr/>
        </p:nvPicPr>
        <p:blipFill>
          <a:blip r:embed="rId3"/>
          <a:stretch>
            <a:fillRect/>
          </a:stretch>
        </p:blipFill>
        <p:spPr>
          <a:xfrm>
            <a:off x="6248400" y="371098"/>
            <a:ext cx="3994030" cy="3858560"/>
          </a:xfrm>
          <a:prstGeom prst="rect">
            <a:avLst/>
          </a:prstGeom>
        </p:spPr>
      </p:pic>
    </p:spTree>
    <p:extLst>
      <p:ext uri="{BB962C8B-B14F-4D97-AF65-F5344CB8AC3E}">
        <p14:creationId xmlns:p14="http://schemas.microsoft.com/office/powerpoint/2010/main" val="1073345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endParaRPr lang="en-US" sz="2133">
              <a:solidFill>
                <a:schemeClr val="bg1"/>
              </a:solidFill>
              <a:latin typeface="Cavolini" panose="03000502040302020204" pitchFamily="66" charset="0"/>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pitchFamily="2" charset="77"/>
            </a:endParaRPr>
          </a:p>
        </p:txBody>
      </p:sp>
      <p:sp>
        <p:nvSpPr>
          <p:cNvPr id="2" name="TextBox 1">
            <a:extLst>
              <a:ext uri="{FF2B5EF4-FFF2-40B4-BE49-F238E27FC236}">
                <a16:creationId xmlns:a16="http://schemas.microsoft.com/office/drawing/2014/main" id="{756F8252-6E9B-4A13-8DAD-79C0A7B7DA4A}"/>
              </a:ext>
            </a:extLst>
          </p:cNvPr>
          <p:cNvSpPr txBox="1"/>
          <p:nvPr/>
        </p:nvSpPr>
        <p:spPr>
          <a:xfrm>
            <a:off x="698741" y="1431985"/>
            <a:ext cx="104221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cs typeface="Calibri"/>
            </a:endParaRPr>
          </a:p>
        </p:txBody>
      </p:sp>
      <p:sp>
        <p:nvSpPr>
          <p:cNvPr id="9" name="TextBox 8">
            <a:extLst>
              <a:ext uri="{FF2B5EF4-FFF2-40B4-BE49-F238E27FC236}">
                <a16:creationId xmlns:a16="http://schemas.microsoft.com/office/drawing/2014/main" id="{DF34CBEE-1F8F-4799-80D2-2948D2AD0926}"/>
              </a:ext>
            </a:extLst>
          </p:cNvPr>
          <p:cNvSpPr txBox="1"/>
          <p:nvPr/>
        </p:nvSpPr>
        <p:spPr>
          <a:xfrm>
            <a:off x="511834" y="1388854"/>
            <a:ext cx="11355237"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solidFill>
                <a:srgbClr val="2B2B2B"/>
              </a:solidFill>
              <a:latin typeface="Calibri"/>
              <a:ea typeface="Verdana"/>
              <a:cs typeface="Verdana"/>
            </a:endParaRPr>
          </a:p>
          <a:p>
            <a:endParaRPr lang="en-US" sz="2800">
              <a:cs typeface="Calibri"/>
            </a:endParaRPr>
          </a:p>
          <a:p>
            <a:endParaRPr lang="en-US" sz="2400"/>
          </a:p>
          <a:p>
            <a:endParaRPr lang="en-US" sz="2400"/>
          </a:p>
          <a:p>
            <a:endParaRPr lang="en-US" sz="2400"/>
          </a:p>
          <a:p>
            <a:r>
              <a:rPr lang="en-US" sz="2400"/>
              <a:t/>
            </a:r>
            <a:br>
              <a:rPr lang="en-US" sz="2400"/>
            </a:br>
            <a:endParaRPr lang="en-US" sz="2800">
              <a:solidFill>
                <a:srgbClr val="2B2B2B"/>
              </a:solidFill>
              <a:latin typeface="Calibri"/>
              <a:ea typeface="Verdana"/>
              <a:cs typeface="Verdana"/>
            </a:endParaRPr>
          </a:p>
          <a:p>
            <a:r>
              <a:rPr lang="en-US" sz="2800"/>
              <a:t/>
            </a:r>
            <a:br>
              <a:rPr lang="en-US" sz="2800"/>
            </a:br>
            <a:r>
              <a:rPr lang="en-US" sz="2800">
                <a:solidFill>
                  <a:srgbClr val="2B2B2B"/>
                </a:solidFill>
                <a:latin typeface="Calibri"/>
                <a:ea typeface="Verdana"/>
                <a:cs typeface="Verdana"/>
              </a:rPr>
              <a:t>Can you fold the paper to make a triangle with an area ¼ the area of the original square?</a:t>
            </a:r>
            <a:endParaRPr lang="en-US" sz="2800">
              <a:solidFill>
                <a:srgbClr val="000000"/>
              </a:solidFill>
              <a:latin typeface="Calibri"/>
              <a:ea typeface="Verdana"/>
              <a:cs typeface="Calibri"/>
            </a:endParaRPr>
          </a:p>
          <a:p>
            <a:r>
              <a:rPr lang="en-US" sz="2400"/>
              <a:t/>
            </a:r>
            <a:br>
              <a:rPr lang="en-US" sz="2400"/>
            </a:br>
            <a:endParaRPr lang="en-US" sz="2400">
              <a:solidFill>
                <a:srgbClr val="2B2B2B"/>
              </a:solidFill>
              <a:latin typeface="Calibri"/>
              <a:ea typeface="Verdana"/>
              <a:cs typeface="Verdana"/>
            </a:endParaRPr>
          </a:p>
        </p:txBody>
      </p:sp>
      <p:pic>
        <p:nvPicPr>
          <p:cNvPr id="5" name="Picture 4" descr="Shape, square&#10;&#10;Description automatically generated">
            <a:extLst>
              <a:ext uri="{FF2B5EF4-FFF2-40B4-BE49-F238E27FC236}">
                <a16:creationId xmlns:a16="http://schemas.microsoft.com/office/drawing/2014/main" id="{3535550D-A08F-4C39-AFD2-46924AEAC6D7}"/>
              </a:ext>
            </a:extLst>
          </p:cNvPr>
          <p:cNvPicPr>
            <a:picLocks noChangeAspect="1"/>
          </p:cNvPicPr>
          <p:nvPr/>
        </p:nvPicPr>
        <p:blipFill>
          <a:blip r:embed="rId3"/>
          <a:stretch>
            <a:fillRect/>
          </a:stretch>
        </p:blipFill>
        <p:spPr>
          <a:xfrm>
            <a:off x="4796287" y="442985"/>
            <a:ext cx="3994030" cy="3858560"/>
          </a:xfrm>
          <a:prstGeom prst="rect">
            <a:avLst/>
          </a:prstGeom>
        </p:spPr>
      </p:pic>
    </p:spTree>
    <p:extLst>
      <p:ext uri="{BB962C8B-B14F-4D97-AF65-F5344CB8AC3E}">
        <p14:creationId xmlns:p14="http://schemas.microsoft.com/office/powerpoint/2010/main" val="3449188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endParaRPr lang="en-US" sz="2133">
              <a:solidFill>
                <a:schemeClr val="bg1"/>
              </a:solidFill>
              <a:latin typeface="Cavolini" panose="03000502040302020204" pitchFamily="66" charset="0"/>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pitchFamily="2" charset="77"/>
            </a:endParaRPr>
          </a:p>
        </p:txBody>
      </p:sp>
      <p:sp>
        <p:nvSpPr>
          <p:cNvPr id="9" name="TextBox 8">
            <a:extLst>
              <a:ext uri="{FF2B5EF4-FFF2-40B4-BE49-F238E27FC236}">
                <a16:creationId xmlns:a16="http://schemas.microsoft.com/office/drawing/2014/main" id="{DF34CBEE-1F8F-4799-80D2-2948D2AD0926}"/>
              </a:ext>
            </a:extLst>
          </p:cNvPr>
          <p:cNvSpPr txBox="1"/>
          <p:nvPr/>
        </p:nvSpPr>
        <p:spPr>
          <a:xfrm>
            <a:off x="339307" y="4235571"/>
            <a:ext cx="11872821"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
            </a:r>
            <a:br>
              <a:rPr lang="en-US" sz="2400"/>
            </a:br>
            <a:r>
              <a:rPr lang="en-US" sz="2400">
                <a:ea typeface="+mn-lt"/>
                <a:cs typeface="+mn-lt"/>
              </a:rPr>
              <a:t>True or False: The folded square and the folded triangle have the same area. Prove it. </a:t>
            </a:r>
            <a:endParaRPr lang="en-US" sz="2800">
              <a:solidFill>
                <a:srgbClr val="000000"/>
              </a:solidFill>
              <a:latin typeface="Calibri"/>
              <a:ea typeface="Verdana"/>
              <a:cs typeface="Calibri"/>
            </a:endParaRPr>
          </a:p>
          <a:p>
            <a:r>
              <a:rPr lang="en-US"/>
              <a:t/>
            </a:r>
            <a:br>
              <a:rPr lang="en-US"/>
            </a:br>
            <a:endParaRPr lang="en-US"/>
          </a:p>
          <a:p>
            <a:r>
              <a:rPr lang="en-US" sz="2400"/>
              <a:t/>
            </a:r>
            <a:br>
              <a:rPr lang="en-US" sz="2400"/>
            </a:br>
            <a:endParaRPr lang="en-US" sz="2400">
              <a:solidFill>
                <a:srgbClr val="2B2B2B"/>
              </a:solidFill>
              <a:latin typeface="Calibri"/>
              <a:ea typeface="Verdana"/>
              <a:cs typeface="Verdana"/>
            </a:endParaRPr>
          </a:p>
        </p:txBody>
      </p:sp>
      <p:pic>
        <p:nvPicPr>
          <p:cNvPr id="5" name="Picture 4" descr="Shape, square&#10;&#10;Description automatically generated">
            <a:extLst>
              <a:ext uri="{FF2B5EF4-FFF2-40B4-BE49-F238E27FC236}">
                <a16:creationId xmlns:a16="http://schemas.microsoft.com/office/drawing/2014/main" id="{6AE389C3-9A95-4B24-B00C-B48BA9F896AB}"/>
              </a:ext>
            </a:extLst>
          </p:cNvPr>
          <p:cNvPicPr>
            <a:picLocks noChangeAspect="1"/>
          </p:cNvPicPr>
          <p:nvPr/>
        </p:nvPicPr>
        <p:blipFill>
          <a:blip r:embed="rId3"/>
          <a:stretch>
            <a:fillRect/>
          </a:stretch>
        </p:blipFill>
        <p:spPr>
          <a:xfrm>
            <a:off x="4566249" y="442985"/>
            <a:ext cx="3994030" cy="3858560"/>
          </a:xfrm>
          <a:prstGeom prst="rect">
            <a:avLst/>
          </a:prstGeom>
        </p:spPr>
      </p:pic>
    </p:spTree>
    <p:extLst>
      <p:ext uri="{BB962C8B-B14F-4D97-AF65-F5344CB8AC3E}">
        <p14:creationId xmlns:p14="http://schemas.microsoft.com/office/powerpoint/2010/main" val="430250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endParaRPr lang="en-US" sz="2133">
              <a:solidFill>
                <a:schemeClr val="bg1"/>
              </a:solidFill>
              <a:latin typeface="Cavolini" panose="03000502040302020204" pitchFamily="66" charset="0"/>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pitchFamily="2" charset="77"/>
            </a:endParaRPr>
          </a:p>
        </p:txBody>
      </p:sp>
      <p:sp>
        <p:nvSpPr>
          <p:cNvPr id="2" name="TextBox 1">
            <a:extLst>
              <a:ext uri="{FF2B5EF4-FFF2-40B4-BE49-F238E27FC236}">
                <a16:creationId xmlns:a16="http://schemas.microsoft.com/office/drawing/2014/main" id="{756F8252-6E9B-4A13-8DAD-79C0A7B7DA4A}"/>
              </a:ext>
            </a:extLst>
          </p:cNvPr>
          <p:cNvSpPr txBox="1"/>
          <p:nvPr/>
        </p:nvSpPr>
        <p:spPr>
          <a:xfrm>
            <a:off x="698741" y="1431985"/>
            <a:ext cx="104221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cs typeface="Calibri"/>
            </a:endParaRPr>
          </a:p>
        </p:txBody>
      </p:sp>
      <p:sp>
        <p:nvSpPr>
          <p:cNvPr id="9" name="TextBox 8">
            <a:extLst>
              <a:ext uri="{FF2B5EF4-FFF2-40B4-BE49-F238E27FC236}">
                <a16:creationId xmlns:a16="http://schemas.microsoft.com/office/drawing/2014/main" id="{DF34CBEE-1F8F-4799-80D2-2948D2AD0926}"/>
              </a:ext>
            </a:extLst>
          </p:cNvPr>
          <p:cNvSpPr txBox="1"/>
          <p:nvPr/>
        </p:nvSpPr>
        <p:spPr>
          <a:xfrm>
            <a:off x="454325" y="4479986"/>
            <a:ext cx="1135523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solidFill>
                <a:srgbClr val="000000"/>
              </a:solidFill>
              <a:latin typeface="Calibri"/>
              <a:ea typeface="Verdana"/>
              <a:cs typeface="Calibri"/>
            </a:endParaRPr>
          </a:p>
          <a:p>
            <a:r>
              <a:rPr lang="en-US" sz="2400"/>
              <a:t/>
            </a:r>
            <a:br>
              <a:rPr lang="en-US" sz="2400"/>
            </a:br>
            <a:r>
              <a:rPr lang="en-US" sz="2400">
                <a:solidFill>
                  <a:srgbClr val="2B2B2B"/>
                </a:solidFill>
                <a:latin typeface="Calibri"/>
                <a:ea typeface="Verdana"/>
                <a:cs typeface="Verdana"/>
              </a:rPr>
              <a:t>Can you fold the paper to make a square that has ½ the area of the original square? </a:t>
            </a:r>
            <a:endParaRPr lang="en-US" sz="2400">
              <a:latin typeface="Calibri"/>
              <a:cs typeface="Calibri"/>
            </a:endParaRPr>
          </a:p>
        </p:txBody>
      </p:sp>
      <p:pic>
        <p:nvPicPr>
          <p:cNvPr id="4" name="Picture 4" descr="Shape, square&#10;&#10;Description automatically generated">
            <a:extLst>
              <a:ext uri="{FF2B5EF4-FFF2-40B4-BE49-F238E27FC236}">
                <a16:creationId xmlns:a16="http://schemas.microsoft.com/office/drawing/2014/main" id="{49BEE5CC-9AE3-4ADB-B911-ABA9C45E1723}"/>
              </a:ext>
            </a:extLst>
          </p:cNvPr>
          <p:cNvPicPr>
            <a:picLocks noChangeAspect="1"/>
          </p:cNvPicPr>
          <p:nvPr/>
        </p:nvPicPr>
        <p:blipFill>
          <a:blip r:embed="rId3"/>
          <a:stretch>
            <a:fillRect/>
          </a:stretch>
        </p:blipFill>
        <p:spPr>
          <a:xfrm>
            <a:off x="4350589" y="773664"/>
            <a:ext cx="3994030" cy="3858560"/>
          </a:xfrm>
          <a:prstGeom prst="rect">
            <a:avLst/>
          </a:prstGeom>
        </p:spPr>
      </p:pic>
    </p:spTree>
    <p:extLst>
      <p:ext uri="{BB962C8B-B14F-4D97-AF65-F5344CB8AC3E}">
        <p14:creationId xmlns:p14="http://schemas.microsoft.com/office/powerpoint/2010/main" val="304717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86883" y="2464629"/>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2594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a:endParaRPr>
          </a:p>
        </p:txBody>
      </p:sp>
      <p:sp>
        <p:nvSpPr>
          <p:cNvPr id="6" name="TextBox 5">
            <a:extLst>
              <a:ext uri="{FF2B5EF4-FFF2-40B4-BE49-F238E27FC236}">
                <a16:creationId xmlns:a16="http://schemas.microsoft.com/office/drawing/2014/main" id="{A06396AA-3E42-459E-B2C2-329E4167DDD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endParaRPr lang="en-US"/>
          </a:p>
        </p:txBody>
      </p:sp>
    </p:spTree>
    <p:extLst>
      <p:ext uri="{BB962C8B-B14F-4D97-AF65-F5344CB8AC3E}">
        <p14:creationId xmlns:p14="http://schemas.microsoft.com/office/powerpoint/2010/main" val="1256425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Rectangle 4">
            <a:extLst>
              <a:ext uri="{FF2B5EF4-FFF2-40B4-BE49-F238E27FC236}">
                <a16:creationId xmlns:a16="http://schemas.microsoft.com/office/drawing/2014/main" id="{F5B66B72-8BBD-4A8A-B940-AA84906EDCD5}"/>
              </a:ext>
            </a:extLst>
          </p:cNvPr>
          <p:cNvSpPr/>
          <p:nvPr/>
        </p:nvSpPr>
        <p:spPr>
          <a:xfrm>
            <a:off x="2303253" y="1433423"/>
            <a:ext cx="7763771" cy="382437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94141" y="530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60218" y="29668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40" name="TextBox 39">
            <a:extLst>
              <a:ext uri="{FF2B5EF4-FFF2-40B4-BE49-F238E27FC236}">
                <a16:creationId xmlns:a16="http://schemas.microsoft.com/office/drawing/2014/main" id="{50C53793-AF4B-4FDB-AE11-7FCE8D2FAB81}"/>
              </a:ext>
            </a:extLst>
          </p:cNvPr>
          <p:cNvSpPr txBox="1"/>
          <p:nvPr/>
        </p:nvSpPr>
        <p:spPr>
          <a:xfrm>
            <a:off x="1096650" y="455564"/>
            <a:ext cx="2721527" cy="420564"/>
          </a:xfrm>
          <a:prstGeom prst="rect">
            <a:avLst/>
          </a:prstGeom>
          <a:noFill/>
          <a:ln w="38100">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117" name="TextBox 116">
            <a:extLst>
              <a:ext uri="{FF2B5EF4-FFF2-40B4-BE49-F238E27FC236}">
                <a16:creationId xmlns:a16="http://schemas.microsoft.com/office/drawing/2014/main" id="{F3731C6D-920C-493E-96C7-E58BBC1912EA}"/>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2" name="TextBox 1">
            <a:extLst>
              <a:ext uri="{FF2B5EF4-FFF2-40B4-BE49-F238E27FC236}">
                <a16:creationId xmlns:a16="http://schemas.microsoft.com/office/drawing/2014/main" id="{B793748C-5C84-4D88-9B64-8260CF740FA2}"/>
              </a:ext>
            </a:extLst>
          </p:cNvPr>
          <p:cNvSpPr txBox="1"/>
          <p:nvPr/>
        </p:nvSpPr>
        <p:spPr>
          <a:xfrm>
            <a:off x="2840966" y="2064589"/>
            <a:ext cx="6653841"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bg1"/>
                </a:solidFill>
                <a:latin typeface="Calibri"/>
                <a:cs typeface="Segoe UI"/>
              </a:rPr>
              <a:t>Find an example of fractions around your house. ​</a:t>
            </a:r>
          </a:p>
          <a:p>
            <a:r>
              <a:rPr lang="en-US" sz="3200">
                <a:solidFill>
                  <a:schemeClr val="bg1"/>
                </a:solidFill>
                <a:latin typeface="Calibri"/>
                <a:cs typeface="Segoe UI"/>
              </a:rPr>
              <a:t>Take a picture of your example and explain how fractions are used in daily life.</a:t>
            </a:r>
            <a:r>
              <a:rPr lang="en-CA" sz="3200">
                <a:solidFill>
                  <a:schemeClr val="bg1"/>
                </a:solidFill>
                <a:latin typeface="Calibri"/>
                <a:cs typeface="Segoe UI"/>
              </a:rPr>
              <a:t>​</a:t>
            </a:r>
          </a:p>
        </p:txBody>
      </p:sp>
      <p:pic>
        <p:nvPicPr>
          <p:cNvPr id="6" name="Picture 6" descr="A picture containing drawing&#10;&#10;Description automatically generated">
            <a:extLst>
              <a:ext uri="{FF2B5EF4-FFF2-40B4-BE49-F238E27FC236}">
                <a16:creationId xmlns:a16="http://schemas.microsoft.com/office/drawing/2014/main" id="{6D020B84-0CC6-455F-9E85-4D15034CB4F6}"/>
              </a:ext>
            </a:extLst>
          </p:cNvPr>
          <p:cNvPicPr>
            <a:picLocks noChangeAspect="1"/>
          </p:cNvPicPr>
          <p:nvPr/>
        </p:nvPicPr>
        <p:blipFill>
          <a:blip r:embed="rId3"/>
          <a:stretch>
            <a:fillRect/>
          </a:stretch>
        </p:blipFill>
        <p:spPr>
          <a:xfrm>
            <a:off x="434826" y="1426413"/>
            <a:ext cx="1545746" cy="1014683"/>
          </a:xfrm>
          <a:prstGeom prst="rect">
            <a:avLst/>
          </a:prstGeom>
        </p:spPr>
      </p:pic>
      <p:pic>
        <p:nvPicPr>
          <p:cNvPr id="7" name="Picture 7" descr="A close up of a house&#10;&#10;Description automatically generated">
            <a:extLst>
              <a:ext uri="{FF2B5EF4-FFF2-40B4-BE49-F238E27FC236}">
                <a16:creationId xmlns:a16="http://schemas.microsoft.com/office/drawing/2014/main" id="{54960F07-C9CB-4DAD-B52D-75AFDE484643}"/>
              </a:ext>
            </a:extLst>
          </p:cNvPr>
          <p:cNvPicPr>
            <a:picLocks noChangeAspect="1"/>
          </p:cNvPicPr>
          <p:nvPr/>
        </p:nvPicPr>
        <p:blipFill>
          <a:blip r:embed="rId4"/>
          <a:stretch>
            <a:fillRect/>
          </a:stretch>
        </p:blipFill>
        <p:spPr>
          <a:xfrm>
            <a:off x="10100813" y="3870835"/>
            <a:ext cx="1896374" cy="1373577"/>
          </a:xfrm>
          <a:prstGeom prst="rect">
            <a:avLst/>
          </a:prstGeom>
        </p:spPr>
      </p:pic>
    </p:spTree>
    <p:extLst>
      <p:ext uri="{BB962C8B-B14F-4D97-AF65-F5344CB8AC3E}">
        <p14:creationId xmlns:p14="http://schemas.microsoft.com/office/powerpoint/2010/main" val="741706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3</a:t>
            </a:fld>
            <a:endParaRPr/>
          </a:p>
        </p:txBody>
      </p:sp>
      <p:sp>
        <p:nvSpPr>
          <p:cNvPr id="3" name="TextBox 2">
            <a:extLst>
              <a:ext uri="{FF2B5EF4-FFF2-40B4-BE49-F238E27FC236}">
                <a16:creationId xmlns:a16="http://schemas.microsoft.com/office/drawing/2014/main" id="{3A36C79E-0E23-1843-AFFF-B429BE732A08}"/>
              </a:ext>
            </a:extLst>
          </p:cNvPr>
          <p:cNvSpPr txBox="1"/>
          <p:nvPr/>
        </p:nvSpPr>
        <p:spPr>
          <a:xfrm>
            <a:off x="1000533" y="4942670"/>
            <a:ext cx="10473334" cy="1608133"/>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400">
                <a:solidFill>
                  <a:schemeClr val="tx1">
                    <a:lumMod val="50000"/>
                    <a:lumOff val="50000"/>
                  </a:schemeClr>
                </a:solidFill>
                <a:cs typeface="Calibri"/>
              </a:rPr>
              <a:t>5.N.7</a:t>
            </a:r>
            <a:r>
              <a:rPr lang="en-US" sz="2400">
                <a:solidFill>
                  <a:schemeClr val="tx1">
                    <a:lumMod val="65000"/>
                    <a:lumOff val="35000"/>
                  </a:schemeClr>
                </a:solidFill>
                <a:cs typeface="Calibri"/>
              </a:rPr>
              <a:t> </a:t>
            </a:r>
            <a:r>
              <a:rPr lang="en-US" sz="2400">
                <a:solidFill>
                  <a:schemeClr val="tx1">
                    <a:lumMod val="50000"/>
                    <a:lumOff val="50000"/>
                  </a:schemeClr>
                </a:solidFill>
                <a:ea typeface="+mn-lt"/>
                <a:cs typeface="+mn-lt"/>
              </a:rPr>
              <a:t>Demonstrate an understanding of fractions by using concrete and pictorial representations to: create sets of equivalent fractions, and  compare fractions with like and unlike denominators</a:t>
            </a:r>
            <a:endParaRPr lang="en-US" sz="2400">
              <a:solidFill>
                <a:schemeClr val="tx1">
                  <a:lumMod val="50000"/>
                  <a:lumOff val="50000"/>
                </a:schemeClr>
              </a:solidFill>
              <a:cs typeface="Calibri"/>
            </a:endParaRPr>
          </a:p>
          <a:p>
            <a:endParaRPr lang="en-US" sz="2650">
              <a:solidFill>
                <a:schemeClr val="tx1">
                  <a:lumMod val="50000"/>
                  <a:lumOff val="50000"/>
                </a:schemeClr>
              </a:solidFill>
              <a:cs typeface="Calibri"/>
            </a:endParaRPr>
          </a:p>
        </p:txBody>
      </p:sp>
      <p:sp>
        <p:nvSpPr>
          <p:cNvPr id="4" name="Google Shape;89;p15">
            <a:extLst>
              <a:ext uri="{FF2B5EF4-FFF2-40B4-BE49-F238E27FC236}">
                <a16:creationId xmlns:a16="http://schemas.microsoft.com/office/drawing/2014/main" id="{D48C0C84-2128-FF44-B693-8626BA6E5766}"/>
              </a:ext>
            </a:extLst>
          </p:cNvPr>
          <p:cNvSpPr txBox="1">
            <a:spLocks/>
          </p:cNvSpPr>
          <p:nvPr/>
        </p:nvSpPr>
        <p:spPr>
          <a:xfrm>
            <a:off x="347664" y="4113724"/>
            <a:ext cx="6402000" cy="656418"/>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Curricular Outcomes</a:t>
            </a:r>
          </a:p>
        </p:txBody>
      </p:sp>
      <p:sp>
        <p:nvSpPr>
          <p:cNvPr id="5" name="Google Shape;89;p15">
            <a:extLst>
              <a:ext uri="{FF2B5EF4-FFF2-40B4-BE49-F238E27FC236}">
                <a16:creationId xmlns:a16="http://schemas.microsoft.com/office/drawing/2014/main" id="{3D8C3BA5-3F2F-45EC-BEA5-8B1D5BFDCB6C}"/>
              </a:ext>
            </a:extLst>
          </p:cNvPr>
          <p:cNvSpPr txBox="1">
            <a:spLocks/>
          </p:cNvSpPr>
          <p:nvPr/>
        </p:nvSpPr>
        <p:spPr>
          <a:xfrm>
            <a:off x="310171" y="614930"/>
            <a:ext cx="6402000" cy="656418"/>
          </a:xfrm>
          <a:prstGeom prst="rect">
            <a:avLst/>
          </a:prstGeom>
        </p:spPr>
        <p:txBody>
          <a:bodyPr spcFirstLastPara="1" wrap="square" lIns="121900" tIns="121900" rIns="121900" bIns="12190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3200" b="1">
                <a:solidFill>
                  <a:schemeClr val="accent6"/>
                </a:solidFill>
                <a:latin typeface="Montserrat" panose="020B0604020202020204" charset="0"/>
              </a:rPr>
              <a:t>Big Ideas</a:t>
            </a:r>
          </a:p>
        </p:txBody>
      </p:sp>
      <p:sp>
        <p:nvSpPr>
          <p:cNvPr id="6" name="TextBox 5">
            <a:extLst>
              <a:ext uri="{FF2B5EF4-FFF2-40B4-BE49-F238E27FC236}">
                <a16:creationId xmlns:a16="http://schemas.microsoft.com/office/drawing/2014/main" id="{58C3C756-10F0-493B-A459-D8366374D26B}"/>
              </a:ext>
            </a:extLst>
          </p:cNvPr>
          <p:cNvSpPr txBox="1"/>
          <p:nvPr/>
        </p:nvSpPr>
        <p:spPr>
          <a:xfrm>
            <a:off x="799250" y="1228124"/>
            <a:ext cx="10962164" cy="2923877"/>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400">
                <a:solidFill>
                  <a:schemeClr val="tx1">
                    <a:lumMod val="65000"/>
                    <a:lumOff val="35000"/>
                  </a:schemeClr>
                </a:solidFill>
                <a:cs typeface="Calibri"/>
              </a:rPr>
              <a:t>Quantities can be represented concretely, pictorially, and symbolically.</a:t>
            </a:r>
          </a:p>
          <a:p>
            <a:pPr marL="457200" indent="-457200">
              <a:buFont typeface="Arial" panose="020B0604020202020204" pitchFamily="34" charset="0"/>
              <a:buChar char="•"/>
            </a:pPr>
            <a:r>
              <a:rPr lang="en-US" sz="2400">
                <a:solidFill>
                  <a:schemeClr val="tx1">
                    <a:lumMod val="65000"/>
                    <a:lumOff val="35000"/>
                  </a:schemeClr>
                </a:solidFill>
                <a:cs typeface="Calibri"/>
              </a:rPr>
              <a:t>There are different but equivalent representations of numbers.</a:t>
            </a:r>
          </a:p>
          <a:p>
            <a:pPr marL="457200" indent="-457200">
              <a:buFont typeface="Arial" panose="020B0604020202020204" pitchFamily="34" charset="0"/>
              <a:buChar char="•"/>
            </a:pPr>
            <a:r>
              <a:rPr lang="en-US" sz="2400">
                <a:solidFill>
                  <a:schemeClr val="tx1">
                    <a:lumMod val="65000"/>
                    <a:lumOff val="35000"/>
                  </a:schemeClr>
                </a:solidFill>
                <a:cs typeface="Calibri"/>
              </a:rPr>
              <a:t>Benchmark numbers are useful for comparing, relating, and estimating numbers.</a:t>
            </a:r>
          </a:p>
          <a:p>
            <a:pPr marL="457200" indent="-457200">
              <a:buFont typeface="Arial" panose="020B0604020202020204" pitchFamily="34" charset="0"/>
              <a:buChar char="•"/>
            </a:pPr>
            <a:r>
              <a:rPr lang="en-US" sz="2400">
                <a:solidFill>
                  <a:schemeClr val="tx1">
                    <a:lumMod val="65000"/>
                    <a:lumOff val="35000"/>
                  </a:schemeClr>
                </a:solidFill>
                <a:cs typeface="Calibri"/>
              </a:rPr>
              <a:t>Our number system is based on patterns (place value).</a:t>
            </a:r>
          </a:p>
          <a:p>
            <a:pPr marL="457200" indent="-457200">
              <a:buFont typeface="Arial" panose="020B0604020202020204" pitchFamily="34" charset="0"/>
              <a:buChar char="•"/>
            </a:pPr>
            <a:r>
              <a:rPr lang="en-US" sz="2400">
                <a:solidFill>
                  <a:schemeClr val="tx1">
                    <a:lumMod val="65000"/>
                    <a:lumOff val="35000"/>
                  </a:schemeClr>
                </a:solidFill>
                <a:cs typeface="Calibri"/>
              </a:rPr>
              <a:t>The position of a digit in a number determines the quantity it represents.</a:t>
            </a:r>
          </a:p>
          <a:p>
            <a:pPr marL="457200" indent="-457200">
              <a:buFont typeface="Arial" panose="020B0604020202020204" pitchFamily="34" charset="0"/>
              <a:buChar char="•"/>
            </a:pPr>
            <a:r>
              <a:rPr lang="en-US" sz="2400">
                <a:solidFill>
                  <a:schemeClr val="tx1">
                    <a:lumMod val="65000"/>
                    <a:lumOff val="35000"/>
                  </a:schemeClr>
                </a:solidFill>
                <a:cs typeface="Calibri"/>
              </a:rPr>
              <a:t>Classifying numbers provides information about their characteristics.</a:t>
            </a:r>
          </a:p>
          <a:p>
            <a:pPr marL="457200" indent="-457200">
              <a:buFont typeface="Arial" panose="020B0604020202020204" pitchFamily="34" charset="0"/>
              <a:buChar char="•"/>
            </a:pPr>
            <a:endParaRPr lang="en-US" sz="2400">
              <a:solidFill>
                <a:srgbClr val="595959"/>
              </a:solidFill>
              <a:cs typeface="Calibri"/>
            </a:endParaRPr>
          </a:p>
          <a:p>
            <a:pPr marL="457200" indent="-457200">
              <a:buFont typeface="Arial" panose="020B0604020202020204" pitchFamily="34" charset="0"/>
              <a:buChar char="•"/>
            </a:pPr>
            <a:endParaRPr lang="en-US" sz="1600">
              <a:solidFill>
                <a:schemeClr val="tx2"/>
              </a:solidFill>
              <a:cs typeface="Calibri"/>
            </a:endParaRPr>
          </a:p>
        </p:txBody>
      </p:sp>
    </p:spTree>
    <p:extLst>
      <p:ext uri="{BB962C8B-B14F-4D97-AF65-F5344CB8AC3E}">
        <p14:creationId xmlns:p14="http://schemas.microsoft.com/office/powerpoint/2010/main" val="3334847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516279" y="2579648"/>
            <a:ext cx="2721527" cy="420564"/>
          </a:xfrm>
          <a:prstGeom prst="rect">
            <a:avLst/>
          </a:prstGeom>
          <a:solidFill>
            <a:schemeClr val="bg1"/>
          </a:solidFill>
          <a:ln w="28575">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37443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4" name="TextBox 3">
            <a:extLst>
              <a:ext uri="{FF2B5EF4-FFF2-40B4-BE49-F238E27FC236}">
                <a16:creationId xmlns:a16="http://schemas.microsoft.com/office/drawing/2014/main" id="{79029A45-4609-4D8F-84DE-E1A692F8E52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 End of this day.</a:t>
            </a:r>
            <a:endParaRPr lang="en-US"/>
          </a:p>
        </p:txBody>
      </p:sp>
    </p:spTree>
    <p:extLst>
      <p:ext uri="{BB962C8B-B14F-4D97-AF65-F5344CB8AC3E}">
        <p14:creationId xmlns:p14="http://schemas.microsoft.com/office/powerpoint/2010/main" val="2817793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6" name="Flowchart: Off-page Connector 5">
            <a:extLst>
              <a:ext uri="{FF2B5EF4-FFF2-40B4-BE49-F238E27FC236}">
                <a16:creationId xmlns:a16="http://schemas.microsoft.com/office/drawing/2014/main" id="{DF71041E-C0A0-4E01-BA3A-8DCDD794C5CF}"/>
              </a:ext>
            </a:extLst>
          </p:cNvPr>
          <p:cNvSpPr/>
          <p:nvPr/>
        </p:nvSpPr>
        <p:spPr>
          <a:xfrm rot="5400000">
            <a:off x="5474810" y="2362114"/>
            <a:ext cx="1250830" cy="3191772"/>
          </a:xfrm>
          <a:prstGeom prst="flowChartOffpageConnec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1" y="1115215"/>
            <a:ext cx="3645606" cy="5415521"/>
          </a:xfrm>
          <a:prstGeom prst="round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50000"/>
                </a:srgbClr>
              </a:solidFill>
              <a:effectLst/>
              <a:uLnTx/>
              <a:uFillTx/>
              <a:latin typeface="Abadi MT Condensed Light" panose="020B0306030101010103" pitchFamily="34" charset="77"/>
              <a:ea typeface="+mn-ea"/>
              <a:cs typeface="+mn-cs"/>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volini"/>
                <a:ea typeface="+mn-ea"/>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2"/>
          </a:solidFill>
          <a:ln w="28575">
            <a:solidFill>
              <a:schemeClr val="accent2">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chemeClr val="accent2"/>
          </a:solidFill>
          <a:ln w="28575">
            <a:solidFill>
              <a:schemeClr val="accent2">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9" name="TextBox 28">
            <a:extLst>
              <a:ext uri="{FF2B5EF4-FFF2-40B4-BE49-F238E27FC236}">
                <a16:creationId xmlns:a16="http://schemas.microsoft.com/office/drawing/2014/main" id="{B0360182-8A27-9B42-9822-69767BFDE599}"/>
              </a:ext>
            </a:extLst>
          </p:cNvPr>
          <p:cNvSpPr txBox="1"/>
          <p:nvPr/>
        </p:nvSpPr>
        <p:spPr>
          <a:xfrm>
            <a:off x="4581458" y="3634834"/>
            <a:ext cx="3169604" cy="646331"/>
          </a:xfrm>
          <a:prstGeom prst="rect">
            <a:avLst/>
          </a:prstGeom>
          <a:noFill/>
        </p:spPr>
        <p:txBody>
          <a:bodyPr wrap="square" lIns="91440" tIns="45720" rIns="91440" bIns="45720" rtlCol="0" anchor="ctr">
            <a:spAutoFit/>
          </a:bodyPr>
          <a:lstStyle/>
          <a:p>
            <a:pPr algn="ctr">
              <a:defRPr/>
            </a:pPr>
            <a:r>
              <a:rPr lang="en-US" sz="3600">
                <a:solidFill>
                  <a:schemeClr val="bg1"/>
                </a:solidFill>
                <a:latin typeface="Marker Felt Thin"/>
              </a:rPr>
              <a:t>Linked Chains</a:t>
            </a:r>
            <a:endParaRPr lang="en-US">
              <a:solidFill>
                <a:schemeClr val="bg1"/>
              </a:solidFill>
              <a:ea typeface="+mn-ea"/>
              <a:cs typeface="+mn-cs"/>
            </a:endParaRP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volini"/>
                <a:ea typeface="+mn-ea"/>
                <a:cs typeface="Cavolini"/>
              </a:rPr>
              <a:t>Day 3 </a:t>
            </a:r>
          </a:p>
        </p:txBody>
      </p:sp>
      <p:sp>
        <p:nvSpPr>
          <p:cNvPr id="8" name="TextBox 7">
            <a:extLst>
              <a:ext uri="{FF2B5EF4-FFF2-40B4-BE49-F238E27FC236}">
                <a16:creationId xmlns:a16="http://schemas.microsoft.com/office/drawing/2014/main" id="{96E86E2E-BAB6-40CB-8851-682977FC4614}"/>
              </a:ext>
            </a:extLst>
          </p:cNvPr>
          <p:cNvSpPr txBox="1"/>
          <p:nvPr/>
        </p:nvSpPr>
        <p:spPr>
          <a:xfrm>
            <a:off x="9032710" y="2437981"/>
            <a:ext cx="2587328"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2800" b="0" i="0" u="none" strike="noStrike" kern="1200" cap="none" spc="0" normalizeH="0" baseline="0" noProof="0">
              <a:ln>
                <a:noFill/>
              </a:ln>
              <a:effectLst/>
              <a:uLnTx/>
              <a:uFillTx/>
              <a:latin typeface="Calibri" panose="020F0502020204030204"/>
              <a:cs typeface="Calibri"/>
            </a:endParaRPr>
          </a:p>
        </p:txBody>
      </p:sp>
      <p:sp>
        <p:nvSpPr>
          <p:cNvPr id="17" name="Rectangle 16">
            <a:extLst>
              <a:ext uri="{FF2B5EF4-FFF2-40B4-BE49-F238E27FC236}">
                <a16:creationId xmlns:a16="http://schemas.microsoft.com/office/drawing/2014/main" id="{285537CB-F92C-5143-B680-51B4E27001E4}"/>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18" name="Rectangle 17">
            <a:extLst>
              <a:ext uri="{FF2B5EF4-FFF2-40B4-BE49-F238E27FC236}">
                <a16:creationId xmlns:a16="http://schemas.microsoft.com/office/drawing/2014/main" id="{5232337E-BFBA-524D-820A-B06DBCF1BFD8}"/>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9" name="Rectangle 18">
            <a:extLst>
              <a:ext uri="{FF2B5EF4-FFF2-40B4-BE49-F238E27FC236}">
                <a16:creationId xmlns:a16="http://schemas.microsoft.com/office/drawing/2014/main" id="{AA3FD6B5-EA2E-0446-B884-51671B865625}"/>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pic>
        <p:nvPicPr>
          <p:cNvPr id="5" name="Picture 6" descr="Graphical user interface&#10;&#10;Description automatically generated">
            <a:extLst>
              <a:ext uri="{FF2B5EF4-FFF2-40B4-BE49-F238E27FC236}">
                <a16:creationId xmlns:a16="http://schemas.microsoft.com/office/drawing/2014/main" id="{52B6839C-498F-41D5-ADFD-592F8BD543E5}"/>
              </a:ext>
            </a:extLst>
          </p:cNvPr>
          <p:cNvPicPr>
            <a:picLocks noChangeAspect="1"/>
          </p:cNvPicPr>
          <p:nvPr/>
        </p:nvPicPr>
        <p:blipFill>
          <a:blip r:embed="rId3"/>
          <a:stretch>
            <a:fillRect/>
          </a:stretch>
        </p:blipFill>
        <p:spPr>
          <a:xfrm>
            <a:off x="8809098" y="2580107"/>
            <a:ext cx="2912673" cy="2459786"/>
          </a:xfrm>
          <a:prstGeom prst="rect">
            <a:avLst/>
          </a:prstGeom>
        </p:spPr>
      </p:pic>
      <p:pic>
        <p:nvPicPr>
          <p:cNvPr id="2" name="Picture 6" descr="A picture containing logo&#10;&#10;Description automatically generated">
            <a:extLst>
              <a:ext uri="{FF2B5EF4-FFF2-40B4-BE49-F238E27FC236}">
                <a16:creationId xmlns:a16="http://schemas.microsoft.com/office/drawing/2014/main" id="{9FD98F6A-6D29-4625-9BAB-4F74FE481F54}"/>
              </a:ext>
            </a:extLst>
          </p:cNvPr>
          <p:cNvPicPr>
            <a:picLocks noChangeAspect="1"/>
          </p:cNvPicPr>
          <p:nvPr/>
        </p:nvPicPr>
        <p:blipFill>
          <a:blip r:embed="rId4"/>
          <a:stretch>
            <a:fillRect/>
          </a:stretch>
        </p:blipFill>
        <p:spPr>
          <a:xfrm>
            <a:off x="799382" y="2833776"/>
            <a:ext cx="2642559" cy="2628181"/>
          </a:xfrm>
          <a:prstGeom prst="rect">
            <a:avLst/>
          </a:prstGeom>
        </p:spPr>
      </p:pic>
    </p:spTree>
    <p:extLst>
      <p:ext uri="{BB962C8B-B14F-4D97-AF65-F5344CB8AC3E}">
        <p14:creationId xmlns:p14="http://schemas.microsoft.com/office/powerpoint/2010/main" val="2067750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endPar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11158089-AA54-4811-A2A8-3C74D94DDEDF}"/>
              </a:ext>
            </a:extLst>
          </p:cNvPr>
          <p:cNvSpPr txBox="1"/>
          <p:nvPr/>
        </p:nvSpPr>
        <p:spPr>
          <a:xfrm>
            <a:off x="3989961" y="394290"/>
            <a:ext cx="8205046" cy="954107"/>
          </a:xfrm>
          <a:prstGeom prst="rect">
            <a:avLst/>
          </a:prstGeom>
          <a:noFill/>
        </p:spPr>
        <p:txBody>
          <a:bodyPr wrap="square" lIns="91440" tIns="45720" rIns="91440" bIns="45720" rtlCol="0" anchor="t">
            <a:spAutoFit/>
          </a:bodyPr>
          <a:lstStyle/>
          <a:p>
            <a:pPr>
              <a:defRPr/>
            </a:pPr>
            <a:r>
              <a:rPr lang="en-CA" sz="2800">
                <a:cs typeface="Calibri"/>
              </a:rPr>
              <a:t>Look at the following fractions? Can you think of a reason why each one may not belong with the others? </a:t>
            </a:r>
          </a:p>
        </p:txBody>
      </p:sp>
      <p:sp>
        <p:nvSpPr>
          <p:cNvPr id="21" name="TextBox 20">
            <a:extLst>
              <a:ext uri="{FF2B5EF4-FFF2-40B4-BE49-F238E27FC236}">
                <a16:creationId xmlns:a16="http://schemas.microsoft.com/office/drawing/2014/main" id="{9F257A98-0243-4326-A9D3-E1AF1C20235B}"/>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24" name="Picture 24" descr="A picture containing square&#10;&#10;Description automatically generated">
            <a:extLst>
              <a:ext uri="{FF2B5EF4-FFF2-40B4-BE49-F238E27FC236}">
                <a16:creationId xmlns:a16="http://schemas.microsoft.com/office/drawing/2014/main" id="{18239120-662A-419D-AD78-AADCF9ED9C76}"/>
              </a:ext>
            </a:extLst>
          </p:cNvPr>
          <p:cNvPicPr>
            <a:picLocks noChangeAspect="1"/>
          </p:cNvPicPr>
          <p:nvPr/>
        </p:nvPicPr>
        <p:blipFill>
          <a:blip r:embed="rId3"/>
          <a:stretch>
            <a:fillRect/>
          </a:stretch>
        </p:blipFill>
        <p:spPr>
          <a:xfrm>
            <a:off x="2682815" y="1528015"/>
            <a:ext cx="7113916" cy="4894648"/>
          </a:xfrm>
          <a:prstGeom prst="rect">
            <a:avLst/>
          </a:prstGeom>
        </p:spPr>
      </p:pic>
    </p:spTree>
    <p:extLst>
      <p:ext uri="{BB962C8B-B14F-4D97-AF65-F5344CB8AC3E}">
        <p14:creationId xmlns:p14="http://schemas.microsoft.com/office/powerpoint/2010/main" val="3028484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endPar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1" name="TextBox 20">
            <a:extLst>
              <a:ext uri="{FF2B5EF4-FFF2-40B4-BE49-F238E27FC236}">
                <a16:creationId xmlns:a16="http://schemas.microsoft.com/office/drawing/2014/main" id="{9F257A98-0243-4326-A9D3-E1AF1C20235B}"/>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24" name="Picture 24" descr="A picture containing square&#10;&#10;Description automatically generated">
            <a:extLst>
              <a:ext uri="{FF2B5EF4-FFF2-40B4-BE49-F238E27FC236}">
                <a16:creationId xmlns:a16="http://schemas.microsoft.com/office/drawing/2014/main" id="{18239120-662A-419D-AD78-AADCF9ED9C76}"/>
              </a:ext>
            </a:extLst>
          </p:cNvPr>
          <p:cNvPicPr>
            <a:picLocks noChangeAspect="1"/>
          </p:cNvPicPr>
          <p:nvPr/>
        </p:nvPicPr>
        <p:blipFill>
          <a:blip r:embed="rId3"/>
          <a:stretch>
            <a:fillRect/>
          </a:stretch>
        </p:blipFill>
        <p:spPr>
          <a:xfrm>
            <a:off x="3761117" y="1815561"/>
            <a:ext cx="4971691" cy="3413782"/>
          </a:xfrm>
          <a:prstGeom prst="rect">
            <a:avLst/>
          </a:prstGeom>
        </p:spPr>
      </p:pic>
      <p:sp>
        <p:nvSpPr>
          <p:cNvPr id="4" name="TextBox 3">
            <a:extLst>
              <a:ext uri="{FF2B5EF4-FFF2-40B4-BE49-F238E27FC236}">
                <a16:creationId xmlns:a16="http://schemas.microsoft.com/office/drawing/2014/main" id="{A0272059-28BC-4940-BDEE-76AD58A1A231}"/>
              </a:ext>
            </a:extLst>
          </p:cNvPr>
          <p:cNvSpPr txBox="1"/>
          <p:nvPr/>
        </p:nvSpPr>
        <p:spPr>
          <a:xfrm>
            <a:off x="368061" y="1676401"/>
            <a:ext cx="3117011" cy="1754326"/>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¼ doesn't belong because...</a:t>
            </a:r>
          </a:p>
          <a:p>
            <a:endParaRPr lang="en-GB">
              <a:cs typeface="Calibri"/>
            </a:endParaRPr>
          </a:p>
          <a:p>
            <a:endParaRPr lang="en-GB">
              <a:cs typeface="Calibri"/>
            </a:endParaRPr>
          </a:p>
          <a:p>
            <a:endParaRPr lang="en-GB">
              <a:cs typeface="Calibri"/>
            </a:endParaRPr>
          </a:p>
          <a:p>
            <a:endParaRPr lang="en-GB">
              <a:cs typeface="Calibri"/>
            </a:endParaRPr>
          </a:p>
          <a:p>
            <a:endParaRPr lang="en-GB">
              <a:cs typeface="Calibri"/>
            </a:endParaRPr>
          </a:p>
        </p:txBody>
      </p:sp>
      <p:sp>
        <p:nvSpPr>
          <p:cNvPr id="11" name="TextBox 10">
            <a:extLst>
              <a:ext uri="{FF2B5EF4-FFF2-40B4-BE49-F238E27FC236}">
                <a16:creationId xmlns:a16="http://schemas.microsoft.com/office/drawing/2014/main" id="{CC69816F-C6AB-4383-BF19-9C097C4111EC}"/>
              </a:ext>
            </a:extLst>
          </p:cNvPr>
          <p:cNvSpPr txBox="1"/>
          <p:nvPr/>
        </p:nvSpPr>
        <p:spPr>
          <a:xfrm>
            <a:off x="9066362" y="1604514"/>
            <a:ext cx="2743200" cy="1754326"/>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5/20 doesn't belong </a:t>
            </a:r>
            <a:endParaRPr lang="en-US"/>
          </a:p>
          <a:p>
            <a:r>
              <a:rPr lang="en-GB"/>
              <a:t>because...</a:t>
            </a:r>
            <a:endParaRPr lang="en-GB">
              <a:cs typeface="Calibri"/>
            </a:endParaRPr>
          </a:p>
          <a:p>
            <a:endParaRPr lang="en-GB">
              <a:cs typeface="Calibri"/>
            </a:endParaRPr>
          </a:p>
          <a:p>
            <a:endParaRPr lang="en-GB">
              <a:cs typeface="Calibri"/>
            </a:endParaRPr>
          </a:p>
          <a:p>
            <a:endParaRPr lang="en-GB">
              <a:cs typeface="Calibri"/>
            </a:endParaRPr>
          </a:p>
          <a:p>
            <a:endParaRPr lang="en-GB">
              <a:cs typeface="Calibri"/>
            </a:endParaRPr>
          </a:p>
        </p:txBody>
      </p:sp>
      <p:sp>
        <p:nvSpPr>
          <p:cNvPr id="12" name="TextBox 11">
            <a:extLst>
              <a:ext uri="{FF2B5EF4-FFF2-40B4-BE49-F238E27FC236}">
                <a16:creationId xmlns:a16="http://schemas.microsoft.com/office/drawing/2014/main" id="{E0DFDC0B-7642-415C-B8B7-69DD683D0365}"/>
              </a:ext>
            </a:extLst>
          </p:cNvPr>
          <p:cNvSpPr txBox="1"/>
          <p:nvPr/>
        </p:nvSpPr>
        <p:spPr>
          <a:xfrm>
            <a:off x="339307" y="3703607"/>
            <a:ext cx="3160141" cy="1754326"/>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25/100 doesn't belong because...</a:t>
            </a:r>
          </a:p>
          <a:p>
            <a:endParaRPr lang="en-GB">
              <a:cs typeface="Calibri"/>
            </a:endParaRPr>
          </a:p>
          <a:p>
            <a:endParaRPr lang="en-GB">
              <a:cs typeface="Calibri"/>
            </a:endParaRPr>
          </a:p>
          <a:p>
            <a:endParaRPr lang="en-GB">
              <a:cs typeface="Calibri"/>
            </a:endParaRPr>
          </a:p>
          <a:p>
            <a:endParaRPr lang="en-GB">
              <a:cs typeface="Calibri"/>
            </a:endParaRPr>
          </a:p>
        </p:txBody>
      </p:sp>
      <p:sp>
        <p:nvSpPr>
          <p:cNvPr id="13" name="TextBox 12">
            <a:extLst>
              <a:ext uri="{FF2B5EF4-FFF2-40B4-BE49-F238E27FC236}">
                <a16:creationId xmlns:a16="http://schemas.microsoft.com/office/drawing/2014/main" id="{997AD981-4974-4D7B-95FC-87F062EB7FA9}"/>
              </a:ext>
            </a:extLst>
          </p:cNvPr>
          <p:cNvSpPr txBox="1"/>
          <p:nvPr/>
        </p:nvSpPr>
        <p:spPr>
          <a:xfrm>
            <a:off x="9037609" y="3617343"/>
            <a:ext cx="2786332" cy="1754326"/>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20/40 doesn't belong because...</a:t>
            </a:r>
          </a:p>
          <a:p>
            <a:endParaRPr lang="en-GB">
              <a:cs typeface="Calibri"/>
            </a:endParaRPr>
          </a:p>
          <a:p>
            <a:endParaRPr lang="en-GB">
              <a:cs typeface="Calibri"/>
            </a:endParaRPr>
          </a:p>
          <a:p>
            <a:endParaRPr lang="en-GB">
              <a:cs typeface="Calibri"/>
            </a:endParaRPr>
          </a:p>
          <a:p>
            <a:endParaRPr lang="en-GB">
              <a:cs typeface="Calibri"/>
            </a:endParaRPr>
          </a:p>
        </p:txBody>
      </p:sp>
    </p:spTree>
    <p:extLst>
      <p:ext uri="{BB962C8B-B14F-4D97-AF65-F5344CB8AC3E}">
        <p14:creationId xmlns:p14="http://schemas.microsoft.com/office/powerpoint/2010/main" val="2728101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4815914" y="2889933"/>
            <a:ext cx="2721527" cy="420564"/>
          </a:xfrm>
          <a:prstGeom prst="rect">
            <a:avLst/>
          </a:prstGeom>
          <a:solidFill>
            <a:schemeClr val="accent2"/>
          </a:solidFill>
          <a:ln w="28575">
            <a:solidFill>
              <a:schemeClr val="accent2">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endPar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endParaRPr>
          </a:p>
        </p:txBody>
      </p:sp>
      <p:sp>
        <p:nvSpPr>
          <p:cNvPr id="11" name="TextBox 10">
            <a:extLst>
              <a:ext uri="{FF2B5EF4-FFF2-40B4-BE49-F238E27FC236}">
                <a16:creationId xmlns:a16="http://schemas.microsoft.com/office/drawing/2014/main" id="{C0773DA9-C5B2-4CD4-B9B4-965F4988D676}"/>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4010013" y="2631095"/>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800">
                <a:solidFill>
                  <a:prstClr val="black"/>
                </a:solidFill>
                <a:latin typeface="Bradley Hand"/>
              </a:rPr>
              <a:t>1</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Tree>
    <p:extLst>
      <p:ext uri="{BB962C8B-B14F-4D97-AF65-F5344CB8AC3E}">
        <p14:creationId xmlns:p14="http://schemas.microsoft.com/office/powerpoint/2010/main" val="3898366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0"/>
          </a:solidFill>
          <a:ln w="28575">
            <a:solidFill>
              <a:schemeClr val="accent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5B7CEEE7-D986-41CA-836F-462C96B9286D}"/>
              </a:ext>
            </a:extLst>
          </p:cNvPr>
          <p:cNvSpPr txBox="1"/>
          <p:nvPr/>
        </p:nvSpPr>
        <p:spPr>
          <a:xfrm>
            <a:off x="6451138" y="435476"/>
            <a:ext cx="316600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GB" sz="3600"/>
              <a:t>Linked Chains</a:t>
            </a:r>
            <a:endParaRPr lang="en-US" sz="3600">
              <a:cs typeface="Calibri"/>
            </a:endParaRPr>
          </a:p>
          <a:p>
            <a:pPr marL="0" marR="0" lvl="0" indent="0" algn="l" defTabSz="914400">
              <a:lnSpc>
                <a:spcPct val="100000"/>
              </a:lnSpc>
              <a:spcBef>
                <a:spcPts val="0"/>
              </a:spcBef>
              <a:spcAft>
                <a:spcPts val="0"/>
              </a:spcAft>
              <a:buClrTx/>
              <a:buSzTx/>
              <a:buFontTx/>
              <a:buNone/>
              <a:tabLst/>
              <a:defRPr/>
            </a:pPr>
            <a:endParaRPr lang="en-GB" sz="3600" b="0" i="0" u="none" strike="noStrike" kern="1200" cap="none" spc="0" normalizeH="0" baseline="0" noProof="0">
              <a:ln>
                <a:noFill/>
              </a:ln>
              <a:effectLst/>
              <a:uLnTx/>
              <a:uFillTx/>
              <a:latin typeface="Calibri" panose="020F0502020204030204"/>
              <a:cs typeface="Calibri"/>
            </a:endParaRPr>
          </a:p>
        </p:txBody>
      </p:sp>
      <p:sp>
        <p:nvSpPr>
          <p:cNvPr id="5" name="TextBox 4">
            <a:extLst>
              <a:ext uri="{FF2B5EF4-FFF2-40B4-BE49-F238E27FC236}">
                <a16:creationId xmlns:a16="http://schemas.microsoft.com/office/drawing/2014/main" id="{0BD3E8AB-EC8F-49A6-8658-989BCB7AA4E0}"/>
              </a:ext>
            </a:extLst>
          </p:cNvPr>
          <p:cNvSpPr txBox="1"/>
          <p:nvPr/>
        </p:nvSpPr>
        <p:spPr>
          <a:xfrm>
            <a:off x="464235" y="1571035"/>
            <a:ext cx="11071274"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Verdana"/>
                <a:ea typeface="Verdana"/>
                <a:cs typeface="Verdana"/>
              </a:rPr>
              <a:t> </a:t>
            </a: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98BB70F-B362-4744-8BCD-B2F1907DE464}"/>
              </a:ext>
            </a:extLst>
          </p:cNvPr>
          <p:cNvSpPr txBox="1"/>
          <p:nvPr/>
        </p:nvSpPr>
        <p:spPr>
          <a:xfrm>
            <a:off x="1039329" y="4264964"/>
            <a:ext cx="9725016" cy="2185214"/>
          </a:xfrm>
          <a:prstGeom prst="rect">
            <a:avLst/>
          </a:prstGeom>
          <a:noFill/>
        </p:spPr>
        <p:txBody>
          <a:bodyPr wrap="square" lIns="91440" tIns="45720" rIns="91440" bIns="45720" rtlCol="0" anchor="t">
            <a:spAutoFit/>
          </a:bodyPr>
          <a:lstStyle/>
          <a:p>
            <a:pPr>
              <a:defRPr/>
            </a:pPr>
            <a:r>
              <a:rPr lang="en-CA" sz="2800">
                <a:ea typeface="+mn-lt"/>
                <a:cs typeface="+mn-lt"/>
              </a:rPr>
              <a:t>Here are lots of small chains, each with a certain number of links.  The chains that we will use have these numbers of links:  </a:t>
            </a:r>
            <a:endParaRPr lang="en-US">
              <a:ea typeface="+mn-lt"/>
              <a:cs typeface="+mn-lt"/>
            </a:endParaRPr>
          </a:p>
          <a:p>
            <a:pPr>
              <a:defRPr/>
            </a:pPr>
            <a:r>
              <a:rPr lang="en-CA" sz="2800" b="1">
                <a:ea typeface="+mn-lt"/>
                <a:cs typeface="+mn-lt"/>
              </a:rPr>
              <a:t>2, 3, 4, 5, 6, 8, 9, 10 </a:t>
            </a:r>
            <a:r>
              <a:rPr lang="en-CA" sz="2800">
                <a:ea typeface="+mn-lt"/>
                <a:cs typeface="+mn-lt"/>
              </a:rPr>
              <a:t>and</a:t>
            </a:r>
            <a:r>
              <a:rPr lang="en-CA" sz="2800" b="1">
                <a:ea typeface="+mn-lt"/>
                <a:cs typeface="+mn-lt"/>
              </a:rPr>
              <a:t> 12.</a:t>
            </a:r>
            <a:endParaRPr lang="en-US" b="1">
              <a:ea typeface="+mn-lt"/>
              <a:cs typeface="+mn-lt"/>
            </a:endParaRPr>
          </a:p>
          <a:p>
            <a:pPr>
              <a:defRPr/>
            </a:pPr>
            <a:r>
              <a:rPr lang="en-CA" sz="2800">
                <a:ea typeface="+mn-lt"/>
                <a:cs typeface="+mn-lt"/>
              </a:rPr>
              <a:t>There are many of each size available.</a:t>
            </a:r>
            <a:br>
              <a:rPr lang="en-CA" sz="2800">
                <a:ea typeface="+mn-lt"/>
                <a:cs typeface="+mn-lt"/>
              </a:rPr>
            </a:br>
            <a:r>
              <a:rPr lang="en-CA" sz="2400">
                <a:latin typeface="Calibri" panose="020F0502020204030204"/>
                <a:cs typeface="Calibri"/>
              </a:rPr>
              <a:t> </a:t>
            </a:r>
            <a:endParaRPr lang="en-US">
              <a:cs typeface="Calibri" panose="020F0502020204030204"/>
            </a:endParaRPr>
          </a:p>
        </p:txBody>
      </p:sp>
      <p:sp>
        <p:nvSpPr>
          <p:cNvPr id="9" name="TextBox 8">
            <a:extLst>
              <a:ext uri="{FF2B5EF4-FFF2-40B4-BE49-F238E27FC236}">
                <a16:creationId xmlns:a16="http://schemas.microsoft.com/office/drawing/2014/main" id="{0AA462F8-746A-4093-9C64-FE14828382F4}"/>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4" name="Picture 7" descr="A picture containing food&#10;&#10;Description automatically generated">
            <a:extLst>
              <a:ext uri="{FF2B5EF4-FFF2-40B4-BE49-F238E27FC236}">
                <a16:creationId xmlns:a16="http://schemas.microsoft.com/office/drawing/2014/main" id="{83BC9647-9E95-4B7E-A245-1FC58C692A1D}"/>
              </a:ext>
            </a:extLst>
          </p:cNvPr>
          <p:cNvPicPr>
            <a:picLocks noChangeAspect="1"/>
          </p:cNvPicPr>
          <p:nvPr/>
        </p:nvPicPr>
        <p:blipFill>
          <a:blip r:embed="rId3"/>
          <a:stretch>
            <a:fillRect/>
          </a:stretch>
        </p:blipFill>
        <p:spPr>
          <a:xfrm>
            <a:off x="2711571" y="1760502"/>
            <a:ext cx="7300823" cy="2186803"/>
          </a:xfrm>
          <a:prstGeom prst="rect">
            <a:avLst/>
          </a:prstGeom>
        </p:spPr>
      </p:pic>
    </p:spTree>
    <p:extLst>
      <p:ext uri="{BB962C8B-B14F-4D97-AF65-F5344CB8AC3E}">
        <p14:creationId xmlns:p14="http://schemas.microsoft.com/office/powerpoint/2010/main" val="791786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0"/>
          </a:solidFill>
          <a:ln w="28575">
            <a:solidFill>
              <a:schemeClr val="accent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5B7CEEE7-D986-41CA-836F-462C96B9286D}"/>
              </a:ext>
            </a:extLst>
          </p:cNvPr>
          <p:cNvSpPr txBox="1"/>
          <p:nvPr/>
        </p:nvSpPr>
        <p:spPr>
          <a:xfrm>
            <a:off x="6451138" y="435476"/>
            <a:ext cx="316600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GB" sz="3600"/>
              <a:t>Linked Chains</a:t>
            </a:r>
            <a:endParaRPr lang="en-US" sz="3600">
              <a:cs typeface="Calibri"/>
            </a:endParaRPr>
          </a:p>
          <a:p>
            <a:pPr marL="0" marR="0" lvl="0" indent="0" algn="l" defTabSz="914400">
              <a:lnSpc>
                <a:spcPct val="100000"/>
              </a:lnSpc>
              <a:spcBef>
                <a:spcPts val="0"/>
              </a:spcBef>
              <a:spcAft>
                <a:spcPts val="0"/>
              </a:spcAft>
              <a:buClrTx/>
              <a:buSzTx/>
              <a:buFontTx/>
              <a:buNone/>
              <a:tabLst/>
              <a:defRPr/>
            </a:pPr>
            <a:endParaRPr lang="en-GB" sz="3600" b="0" i="0" u="none" strike="noStrike" kern="1200" cap="none" spc="0" normalizeH="0" baseline="0" noProof="0">
              <a:ln>
                <a:noFill/>
              </a:ln>
              <a:effectLst/>
              <a:uLnTx/>
              <a:uFillTx/>
              <a:latin typeface="Calibri" panose="020F0502020204030204"/>
              <a:cs typeface="Calibri"/>
            </a:endParaRPr>
          </a:p>
        </p:txBody>
      </p:sp>
      <p:sp>
        <p:nvSpPr>
          <p:cNvPr id="5" name="TextBox 4">
            <a:extLst>
              <a:ext uri="{FF2B5EF4-FFF2-40B4-BE49-F238E27FC236}">
                <a16:creationId xmlns:a16="http://schemas.microsoft.com/office/drawing/2014/main" id="{0BD3E8AB-EC8F-49A6-8658-989BCB7AA4E0}"/>
              </a:ext>
            </a:extLst>
          </p:cNvPr>
          <p:cNvSpPr txBox="1"/>
          <p:nvPr/>
        </p:nvSpPr>
        <p:spPr>
          <a:xfrm>
            <a:off x="464235" y="1571035"/>
            <a:ext cx="11071274"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Verdana"/>
                <a:ea typeface="Verdana"/>
                <a:cs typeface="Verdana"/>
              </a:rPr>
              <a:t> </a:t>
            </a: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AA462F8-746A-4093-9C64-FE14828382F4}"/>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4" name="Picture 7" descr="A picture containing food&#10;&#10;Description automatically generated">
            <a:extLst>
              <a:ext uri="{FF2B5EF4-FFF2-40B4-BE49-F238E27FC236}">
                <a16:creationId xmlns:a16="http://schemas.microsoft.com/office/drawing/2014/main" id="{83BC9647-9E95-4B7E-A245-1FC58C692A1D}"/>
              </a:ext>
            </a:extLst>
          </p:cNvPr>
          <p:cNvPicPr>
            <a:picLocks noChangeAspect="1"/>
          </p:cNvPicPr>
          <p:nvPr/>
        </p:nvPicPr>
        <p:blipFill>
          <a:blip r:embed="rId3"/>
          <a:stretch>
            <a:fillRect/>
          </a:stretch>
        </p:blipFill>
        <p:spPr>
          <a:xfrm>
            <a:off x="2251495" y="1300427"/>
            <a:ext cx="7746521" cy="2043030"/>
          </a:xfrm>
          <a:prstGeom prst="rect">
            <a:avLst/>
          </a:prstGeom>
        </p:spPr>
      </p:pic>
      <p:sp>
        <p:nvSpPr>
          <p:cNvPr id="8" name="TextBox 7">
            <a:extLst>
              <a:ext uri="{FF2B5EF4-FFF2-40B4-BE49-F238E27FC236}">
                <a16:creationId xmlns:a16="http://schemas.microsoft.com/office/drawing/2014/main" id="{CD74838D-9F77-4914-9979-312FF79BBFFF}"/>
              </a:ext>
            </a:extLst>
          </p:cNvPr>
          <p:cNvSpPr txBox="1"/>
          <p:nvPr/>
        </p:nvSpPr>
        <p:spPr>
          <a:xfrm>
            <a:off x="353683" y="3358552"/>
            <a:ext cx="1080889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ea typeface="+mn-lt"/>
                <a:cs typeface="+mn-lt"/>
              </a:rPr>
              <a:t>Suppose we want to make a twenty-link chain from the sizes above, then we could use two of the ten-link  chains. (10 + 10 = 20). Each ten would just be 1/2 of the 20.</a:t>
            </a:r>
            <a:br>
              <a:rPr lang="en-GB" sz="2400">
                <a:ea typeface="+mn-lt"/>
                <a:cs typeface="+mn-lt"/>
              </a:rPr>
            </a:br>
            <a:r>
              <a:rPr lang="en-GB" sz="2400">
                <a:ea typeface="+mn-lt"/>
                <a:cs typeface="+mn-lt"/>
              </a:rPr>
              <a:t>In this case we could write: </a:t>
            </a:r>
            <a:endParaRPr lang="en-US" sz="2400">
              <a:cs typeface="Calibri"/>
            </a:endParaRPr>
          </a:p>
          <a:p>
            <a:r>
              <a:rPr lang="en-GB" sz="2400">
                <a:ea typeface="+mn-lt"/>
                <a:cs typeface="+mn-lt"/>
              </a:rPr>
              <a:t>Half plus half makes one whole, or ½ + ½ = 1  whole</a:t>
            </a:r>
            <a:br>
              <a:rPr lang="en-GB" sz="2400">
                <a:ea typeface="+mn-lt"/>
                <a:cs typeface="+mn-lt"/>
              </a:rPr>
            </a:br>
            <a:endParaRPr lang="en-GB" sz="2400">
              <a:cs typeface="Calibri"/>
            </a:endParaRPr>
          </a:p>
        </p:txBody>
      </p:sp>
      <p:sp>
        <p:nvSpPr>
          <p:cNvPr id="10" name="TextBox 9">
            <a:extLst>
              <a:ext uri="{FF2B5EF4-FFF2-40B4-BE49-F238E27FC236}">
                <a16:creationId xmlns:a16="http://schemas.microsoft.com/office/drawing/2014/main" id="{F571504B-ED1A-423B-ABEA-C2B54203345B}"/>
              </a:ext>
            </a:extLst>
          </p:cNvPr>
          <p:cNvSpPr txBox="1"/>
          <p:nvPr/>
        </p:nvSpPr>
        <p:spPr>
          <a:xfrm>
            <a:off x="353684" y="5155721"/>
            <a:ext cx="1128334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cs typeface="Segoe UI"/>
              </a:rPr>
              <a:t>Suppose we want to make a 12-link chain from the sizes above, then we could use three of the four-link small chains. (4 + 4 + 4 = 12). Each four-link would be 1/3 of the 12.</a:t>
            </a:r>
            <a:r>
              <a:rPr lang="en-US" sz="2400">
                <a:cs typeface="Segoe UI"/>
              </a:rPr>
              <a:t>​</a:t>
            </a:r>
            <a:br>
              <a:rPr lang="en-US" sz="2400">
                <a:cs typeface="Segoe UI"/>
              </a:rPr>
            </a:br>
            <a:r>
              <a:rPr lang="en-GB" sz="2400">
                <a:cs typeface="Segoe UI"/>
              </a:rPr>
              <a:t>In this case we could write: </a:t>
            </a:r>
            <a:r>
              <a:rPr lang="en-US" sz="2400">
                <a:cs typeface="Segoe UI"/>
              </a:rPr>
              <a:t>​</a:t>
            </a:r>
          </a:p>
          <a:p>
            <a:r>
              <a:rPr lang="en-GB" sz="2400">
                <a:cs typeface="Segoe UI"/>
              </a:rPr>
              <a:t>One third plus one third plus one third = one whole, or 1/3 + 1/3 + 1/3 = 1  whole​</a:t>
            </a:r>
          </a:p>
        </p:txBody>
      </p:sp>
    </p:spTree>
    <p:extLst>
      <p:ext uri="{BB962C8B-B14F-4D97-AF65-F5344CB8AC3E}">
        <p14:creationId xmlns:p14="http://schemas.microsoft.com/office/powerpoint/2010/main" val="3513908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0"/>
          </a:solidFill>
          <a:ln w="28575">
            <a:solidFill>
              <a:schemeClr val="accent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5B7CEEE7-D986-41CA-836F-462C96B9286D}"/>
              </a:ext>
            </a:extLst>
          </p:cNvPr>
          <p:cNvSpPr txBox="1"/>
          <p:nvPr/>
        </p:nvSpPr>
        <p:spPr>
          <a:xfrm>
            <a:off x="6451138" y="435476"/>
            <a:ext cx="316600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GB" sz="3600"/>
              <a:t>Linked Chains</a:t>
            </a:r>
            <a:endParaRPr lang="en-US" sz="3600">
              <a:cs typeface="Calibri"/>
            </a:endParaRPr>
          </a:p>
          <a:p>
            <a:pPr marL="0" marR="0" lvl="0" indent="0" algn="l" defTabSz="914400">
              <a:lnSpc>
                <a:spcPct val="100000"/>
              </a:lnSpc>
              <a:spcBef>
                <a:spcPts val="0"/>
              </a:spcBef>
              <a:spcAft>
                <a:spcPts val="0"/>
              </a:spcAft>
              <a:buClrTx/>
              <a:buSzTx/>
              <a:buFontTx/>
              <a:buNone/>
              <a:tabLst/>
              <a:defRPr/>
            </a:pPr>
            <a:endParaRPr lang="en-GB" sz="3600" b="0" i="0" u="none" strike="noStrike" kern="1200" cap="none" spc="0" normalizeH="0" baseline="0" noProof="0">
              <a:ln>
                <a:noFill/>
              </a:ln>
              <a:effectLst/>
              <a:uLnTx/>
              <a:uFillTx/>
              <a:latin typeface="Calibri" panose="020F0502020204030204"/>
              <a:cs typeface="Calibri"/>
            </a:endParaRPr>
          </a:p>
        </p:txBody>
      </p:sp>
      <p:sp>
        <p:nvSpPr>
          <p:cNvPr id="5" name="TextBox 4">
            <a:extLst>
              <a:ext uri="{FF2B5EF4-FFF2-40B4-BE49-F238E27FC236}">
                <a16:creationId xmlns:a16="http://schemas.microsoft.com/office/drawing/2014/main" id="{0BD3E8AB-EC8F-49A6-8658-989BCB7AA4E0}"/>
              </a:ext>
            </a:extLst>
          </p:cNvPr>
          <p:cNvSpPr txBox="1"/>
          <p:nvPr/>
        </p:nvSpPr>
        <p:spPr>
          <a:xfrm>
            <a:off x="464235" y="1571035"/>
            <a:ext cx="11071274"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Verdana"/>
                <a:ea typeface="Verdana"/>
                <a:cs typeface="Verdana"/>
              </a:rPr>
              <a:t> </a:t>
            </a: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AA462F8-746A-4093-9C64-FE14828382F4}"/>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4" name="Picture 7" descr="A picture containing food&#10;&#10;Description automatically generated">
            <a:extLst>
              <a:ext uri="{FF2B5EF4-FFF2-40B4-BE49-F238E27FC236}">
                <a16:creationId xmlns:a16="http://schemas.microsoft.com/office/drawing/2014/main" id="{83BC9647-9E95-4B7E-A245-1FC58C692A1D}"/>
              </a:ext>
            </a:extLst>
          </p:cNvPr>
          <p:cNvPicPr>
            <a:picLocks noChangeAspect="1"/>
          </p:cNvPicPr>
          <p:nvPr/>
        </p:nvPicPr>
        <p:blipFill>
          <a:blip r:embed="rId3"/>
          <a:stretch>
            <a:fillRect/>
          </a:stretch>
        </p:blipFill>
        <p:spPr>
          <a:xfrm>
            <a:off x="2251495" y="1300427"/>
            <a:ext cx="7746521" cy="2043030"/>
          </a:xfrm>
          <a:prstGeom prst="rect">
            <a:avLst/>
          </a:prstGeom>
        </p:spPr>
      </p:pic>
      <p:sp>
        <p:nvSpPr>
          <p:cNvPr id="8" name="TextBox 7">
            <a:extLst>
              <a:ext uri="{FF2B5EF4-FFF2-40B4-BE49-F238E27FC236}">
                <a16:creationId xmlns:a16="http://schemas.microsoft.com/office/drawing/2014/main" id="{CD74838D-9F77-4914-9979-312FF79BBFFF}"/>
              </a:ext>
            </a:extLst>
          </p:cNvPr>
          <p:cNvSpPr txBox="1"/>
          <p:nvPr/>
        </p:nvSpPr>
        <p:spPr>
          <a:xfrm>
            <a:off x="914399" y="3516702"/>
            <a:ext cx="1080889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cs typeface="Calibri"/>
              </a:rPr>
              <a:t>Look at the following chain lengths. Can you find a way to make them using the smaller links above (For each chain length, use multiples of one of the smaller chains).</a:t>
            </a:r>
          </a:p>
          <a:p>
            <a:r>
              <a:rPr lang="en-GB" sz="2400">
                <a:cs typeface="Calibri"/>
              </a:rPr>
              <a:t>Use fractions to show your thinking.</a:t>
            </a:r>
          </a:p>
        </p:txBody>
      </p:sp>
      <p:sp>
        <p:nvSpPr>
          <p:cNvPr id="7" name="TextBox 6">
            <a:extLst>
              <a:ext uri="{FF2B5EF4-FFF2-40B4-BE49-F238E27FC236}">
                <a16:creationId xmlns:a16="http://schemas.microsoft.com/office/drawing/2014/main" id="{9D0029AB-BE75-4A10-B5B0-2D5382F2A5B8}"/>
              </a:ext>
            </a:extLst>
          </p:cNvPr>
          <p:cNvSpPr txBox="1"/>
          <p:nvPr/>
        </p:nvSpPr>
        <p:spPr>
          <a:xfrm>
            <a:off x="4724399" y="4968816"/>
            <a:ext cx="274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400" b="1"/>
              <a:t>10-length chain</a:t>
            </a:r>
            <a:endParaRPr lang="en-CA" sz="2400" b="1">
              <a:cs typeface="Calibri"/>
            </a:endParaRPr>
          </a:p>
          <a:p>
            <a:r>
              <a:rPr lang="en-CA" sz="2400" b="1">
                <a:cs typeface="Calibri"/>
              </a:rPr>
              <a:t>15-length chain</a:t>
            </a:r>
          </a:p>
          <a:p>
            <a:r>
              <a:rPr lang="en-CA" sz="2400" b="1">
                <a:cs typeface="Calibri"/>
              </a:rPr>
              <a:t>16- length chain</a:t>
            </a:r>
          </a:p>
          <a:p>
            <a:r>
              <a:rPr lang="en-CA" sz="2400" b="1">
                <a:cs typeface="Calibri"/>
              </a:rPr>
              <a:t>20 length chain</a:t>
            </a:r>
          </a:p>
        </p:txBody>
      </p:sp>
      <p:sp>
        <p:nvSpPr>
          <p:cNvPr id="10" name="Rectangle: Rounded Corners 9">
            <a:extLst>
              <a:ext uri="{FF2B5EF4-FFF2-40B4-BE49-F238E27FC236}">
                <a16:creationId xmlns:a16="http://schemas.microsoft.com/office/drawing/2014/main" id="{F27B69BF-6846-40B1-95C7-4AB0ADB6AE48}"/>
              </a:ext>
            </a:extLst>
          </p:cNvPr>
          <p:cNvSpPr/>
          <p:nvPr/>
        </p:nvSpPr>
        <p:spPr>
          <a:xfrm>
            <a:off x="4502090" y="4710562"/>
            <a:ext cx="2587923" cy="1955319"/>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27594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0"/>
          </a:solidFill>
          <a:ln w="28575">
            <a:solidFill>
              <a:schemeClr val="accent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5B7CEEE7-D986-41CA-836F-462C96B9286D}"/>
              </a:ext>
            </a:extLst>
          </p:cNvPr>
          <p:cNvSpPr txBox="1"/>
          <p:nvPr/>
        </p:nvSpPr>
        <p:spPr>
          <a:xfrm>
            <a:off x="5660383" y="363589"/>
            <a:ext cx="316600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GB" sz="3600"/>
              <a:t>Linked Chains</a:t>
            </a:r>
            <a:endParaRPr lang="en-US" sz="3600">
              <a:cs typeface="Calibri"/>
            </a:endParaRPr>
          </a:p>
          <a:p>
            <a:pPr marL="0" marR="0" lvl="0" indent="0" algn="l" defTabSz="914400">
              <a:lnSpc>
                <a:spcPct val="100000"/>
              </a:lnSpc>
              <a:spcBef>
                <a:spcPts val="0"/>
              </a:spcBef>
              <a:spcAft>
                <a:spcPts val="0"/>
              </a:spcAft>
              <a:buClrTx/>
              <a:buSzTx/>
              <a:buFontTx/>
              <a:buNone/>
              <a:tabLst/>
              <a:defRPr/>
            </a:pPr>
            <a:endParaRPr lang="en-GB" sz="3600" b="0" i="0" u="none" strike="noStrike" kern="1200" cap="none" spc="0" normalizeH="0" baseline="0" noProof="0">
              <a:ln>
                <a:noFill/>
              </a:ln>
              <a:effectLst/>
              <a:uLnTx/>
              <a:uFillTx/>
              <a:latin typeface="Calibri" panose="020F0502020204030204"/>
              <a:cs typeface="Calibri"/>
            </a:endParaRPr>
          </a:p>
        </p:txBody>
      </p:sp>
      <p:sp>
        <p:nvSpPr>
          <p:cNvPr id="5" name="TextBox 4">
            <a:extLst>
              <a:ext uri="{FF2B5EF4-FFF2-40B4-BE49-F238E27FC236}">
                <a16:creationId xmlns:a16="http://schemas.microsoft.com/office/drawing/2014/main" id="{0BD3E8AB-EC8F-49A6-8658-989BCB7AA4E0}"/>
              </a:ext>
            </a:extLst>
          </p:cNvPr>
          <p:cNvSpPr txBox="1"/>
          <p:nvPr/>
        </p:nvSpPr>
        <p:spPr>
          <a:xfrm>
            <a:off x="464235" y="1571035"/>
            <a:ext cx="11071274"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Verdana"/>
                <a:ea typeface="Verdana"/>
                <a:cs typeface="Verdana"/>
              </a:rPr>
              <a:t> </a:t>
            </a: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AA462F8-746A-4093-9C64-FE14828382F4}"/>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8" name="TextBox 7">
            <a:extLst>
              <a:ext uri="{FF2B5EF4-FFF2-40B4-BE49-F238E27FC236}">
                <a16:creationId xmlns:a16="http://schemas.microsoft.com/office/drawing/2014/main" id="{CD74838D-9F77-4914-9979-312FF79BBFFF}"/>
              </a:ext>
            </a:extLst>
          </p:cNvPr>
          <p:cNvSpPr txBox="1"/>
          <p:nvPr/>
        </p:nvSpPr>
        <p:spPr>
          <a:xfrm>
            <a:off x="1590134" y="1187570"/>
            <a:ext cx="108088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cs typeface="Calibri"/>
              </a:rPr>
              <a:t>Show your work here: </a:t>
            </a:r>
            <a:endParaRPr lang="en-US"/>
          </a:p>
        </p:txBody>
      </p:sp>
      <p:sp>
        <p:nvSpPr>
          <p:cNvPr id="7" name="TextBox 6">
            <a:extLst>
              <a:ext uri="{FF2B5EF4-FFF2-40B4-BE49-F238E27FC236}">
                <a16:creationId xmlns:a16="http://schemas.microsoft.com/office/drawing/2014/main" id="{9D0029AB-BE75-4A10-B5B0-2D5382F2A5B8}"/>
              </a:ext>
            </a:extLst>
          </p:cNvPr>
          <p:cNvSpPr txBox="1"/>
          <p:nvPr/>
        </p:nvSpPr>
        <p:spPr>
          <a:xfrm>
            <a:off x="943153" y="2007080"/>
            <a:ext cx="2743200" cy="461665"/>
          </a:xfrm>
          <a:prstGeom prst="rect">
            <a:avLst/>
          </a:prstGeom>
          <a:no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400"/>
              <a:t>10-length chain</a:t>
            </a:r>
            <a:endParaRPr lang="en-CA" sz="2400">
              <a:cs typeface="Calibri"/>
            </a:endParaRPr>
          </a:p>
        </p:txBody>
      </p:sp>
      <p:sp>
        <p:nvSpPr>
          <p:cNvPr id="12" name="TextBox 11">
            <a:extLst>
              <a:ext uri="{FF2B5EF4-FFF2-40B4-BE49-F238E27FC236}">
                <a16:creationId xmlns:a16="http://schemas.microsoft.com/office/drawing/2014/main" id="{C947FFFA-45B6-40F8-84A6-D70F05EEC3BD}"/>
              </a:ext>
            </a:extLst>
          </p:cNvPr>
          <p:cNvSpPr txBox="1"/>
          <p:nvPr/>
        </p:nvSpPr>
        <p:spPr>
          <a:xfrm>
            <a:off x="7341077" y="2007080"/>
            <a:ext cx="2743200" cy="461665"/>
          </a:xfrm>
          <a:prstGeom prst="rect">
            <a:avLst/>
          </a:prstGeom>
          <a:no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400"/>
              <a:t>15-length chain</a:t>
            </a:r>
            <a:endParaRPr lang="en-CA" sz="2400">
              <a:cs typeface="Calibri"/>
            </a:endParaRPr>
          </a:p>
        </p:txBody>
      </p:sp>
    </p:spTree>
    <p:extLst>
      <p:ext uri="{BB962C8B-B14F-4D97-AF65-F5344CB8AC3E}">
        <p14:creationId xmlns:p14="http://schemas.microsoft.com/office/powerpoint/2010/main" val="360806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0"/>
          </a:solidFill>
          <a:ln w="28575">
            <a:solidFill>
              <a:schemeClr val="accent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5B7CEEE7-D986-41CA-836F-462C96B9286D}"/>
              </a:ext>
            </a:extLst>
          </p:cNvPr>
          <p:cNvSpPr txBox="1"/>
          <p:nvPr/>
        </p:nvSpPr>
        <p:spPr>
          <a:xfrm>
            <a:off x="5646006" y="363589"/>
            <a:ext cx="316600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GB" sz="3600"/>
              <a:t>Linked Chains</a:t>
            </a:r>
            <a:endParaRPr lang="en-US" sz="3600">
              <a:cs typeface="Calibri"/>
            </a:endParaRPr>
          </a:p>
          <a:p>
            <a:pPr marL="0" marR="0" lvl="0" indent="0" algn="l" defTabSz="914400">
              <a:lnSpc>
                <a:spcPct val="100000"/>
              </a:lnSpc>
              <a:spcBef>
                <a:spcPts val="0"/>
              </a:spcBef>
              <a:spcAft>
                <a:spcPts val="0"/>
              </a:spcAft>
              <a:buClrTx/>
              <a:buSzTx/>
              <a:buFontTx/>
              <a:buNone/>
              <a:tabLst/>
              <a:defRPr/>
            </a:pPr>
            <a:endParaRPr lang="en-GB" sz="3600" b="0" i="0" u="none" strike="noStrike" kern="1200" cap="none" spc="0" normalizeH="0" baseline="0" noProof="0">
              <a:ln>
                <a:noFill/>
              </a:ln>
              <a:effectLst/>
              <a:uLnTx/>
              <a:uFillTx/>
              <a:latin typeface="Calibri" panose="020F0502020204030204"/>
              <a:cs typeface="Calibri"/>
            </a:endParaRPr>
          </a:p>
        </p:txBody>
      </p:sp>
      <p:sp>
        <p:nvSpPr>
          <p:cNvPr id="5" name="TextBox 4">
            <a:extLst>
              <a:ext uri="{FF2B5EF4-FFF2-40B4-BE49-F238E27FC236}">
                <a16:creationId xmlns:a16="http://schemas.microsoft.com/office/drawing/2014/main" id="{0BD3E8AB-EC8F-49A6-8658-989BCB7AA4E0}"/>
              </a:ext>
            </a:extLst>
          </p:cNvPr>
          <p:cNvSpPr txBox="1"/>
          <p:nvPr/>
        </p:nvSpPr>
        <p:spPr>
          <a:xfrm>
            <a:off x="464235" y="1571035"/>
            <a:ext cx="11071274"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Verdana"/>
                <a:ea typeface="Verdana"/>
                <a:cs typeface="Verdana"/>
              </a:rPr>
              <a:t> </a:t>
            </a: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AA462F8-746A-4093-9C64-FE14828382F4}"/>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8" name="TextBox 7">
            <a:extLst>
              <a:ext uri="{FF2B5EF4-FFF2-40B4-BE49-F238E27FC236}">
                <a16:creationId xmlns:a16="http://schemas.microsoft.com/office/drawing/2014/main" id="{CD74838D-9F77-4914-9979-312FF79BBFFF}"/>
              </a:ext>
            </a:extLst>
          </p:cNvPr>
          <p:cNvSpPr txBox="1"/>
          <p:nvPr/>
        </p:nvSpPr>
        <p:spPr>
          <a:xfrm>
            <a:off x="1590134" y="1187570"/>
            <a:ext cx="108088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cs typeface="Calibri"/>
              </a:rPr>
              <a:t>Show your work here: </a:t>
            </a:r>
            <a:endParaRPr lang="en-US"/>
          </a:p>
        </p:txBody>
      </p:sp>
      <p:sp>
        <p:nvSpPr>
          <p:cNvPr id="7" name="TextBox 6">
            <a:extLst>
              <a:ext uri="{FF2B5EF4-FFF2-40B4-BE49-F238E27FC236}">
                <a16:creationId xmlns:a16="http://schemas.microsoft.com/office/drawing/2014/main" id="{9D0029AB-BE75-4A10-B5B0-2D5382F2A5B8}"/>
              </a:ext>
            </a:extLst>
          </p:cNvPr>
          <p:cNvSpPr txBox="1"/>
          <p:nvPr/>
        </p:nvSpPr>
        <p:spPr>
          <a:xfrm>
            <a:off x="1086927" y="1949571"/>
            <a:ext cx="2743200" cy="461665"/>
          </a:xfrm>
          <a:prstGeom prst="rect">
            <a:avLst/>
          </a:prstGeom>
          <a:no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400"/>
              <a:t>16-length chain</a:t>
            </a:r>
            <a:endParaRPr lang="en-CA" sz="2400">
              <a:cs typeface="Calibri"/>
            </a:endParaRPr>
          </a:p>
        </p:txBody>
      </p:sp>
      <p:sp>
        <p:nvSpPr>
          <p:cNvPr id="12" name="TextBox 11">
            <a:extLst>
              <a:ext uri="{FF2B5EF4-FFF2-40B4-BE49-F238E27FC236}">
                <a16:creationId xmlns:a16="http://schemas.microsoft.com/office/drawing/2014/main" id="{C947FFFA-45B6-40F8-84A6-D70F05EEC3BD}"/>
              </a:ext>
            </a:extLst>
          </p:cNvPr>
          <p:cNvSpPr txBox="1"/>
          <p:nvPr/>
        </p:nvSpPr>
        <p:spPr>
          <a:xfrm>
            <a:off x="7829907" y="1949571"/>
            <a:ext cx="2743200" cy="461665"/>
          </a:xfrm>
          <a:prstGeom prst="rect">
            <a:avLst/>
          </a:prstGeom>
          <a:no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400"/>
              <a:t>20-length chain</a:t>
            </a:r>
            <a:endParaRPr lang="en-CA" sz="2400">
              <a:cs typeface="Calibri"/>
            </a:endParaRPr>
          </a:p>
        </p:txBody>
      </p:sp>
    </p:spTree>
    <p:extLst>
      <p:ext uri="{BB962C8B-B14F-4D97-AF65-F5344CB8AC3E}">
        <p14:creationId xmlns:p14="http://schemas.microsoft.com/office/powerpoint/2010/main" val="3100655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E0C4CDD-A1DD-6D40-AF04-86EE44576377}"/>
              </a:ext>
            </a:extLst>
          </p:cNvPr>
          <p:cNvSpPr txBox="1"/>
          <p:nvPr/>
        </p:nvSpPr>
        <p:spPr>
          <a:xfrm>
            <a:off x="1072420" y="1448972"/>
            <a:ext cx="10473334" cy="500137"/>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2650">
              <a:solidFill>
                <a:schemeClr val="tx2"/>
              </a:solidFill>
              <a:cs typeface="Calibri" panose="020F0502020204030204"/>
            </a:endParaRPr>
          </a:p>
        </p:txBody>
      </p:sp>
      <p:sp>
        <p:nvSpPr>
          <p:cNvPr id="15" name="Google Shape;89;p15">
            <a:extLst>
              <a:ext uri="{FF2B5EF4-FFF2-40B4-BE49-F238E27FC236}">
                <a16:creationId xmlns:a16="http://schemas.microsoft.com/office/drawing/2014/main" id="{A5020CB6-A501-A941-9CD3-CC1BB6A84065}"/>
              </a:ext>
            </a:extLst>
          </p:cNvPr>
          <p:cNvSpPr txBox="1">
            <a:spLocks/>
          </p:cNvSpPr>
          <p:nvPr/>
        </p:nvSpPr>
        <p:spPr>
          <a:xfrm>
            <a:off x="519057" y="605269"/>
            <a:ext cx="11153886" cy="726317"/>
          </a:xfrm>
          <a:prstGeom prst="rect">
            <a:avLst/>
          </a:prstGeom>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a:rPr>
              <a:t>Enduring Understandings:</a:t>
            </a:r>
            <a:endParaRPr lang="en-CA" sz="3200" b="1">
              <a:solidFill>
                <a:schemeClr val="accent6"/>
              </a:solidFill>
              <a:latin typeface="Montserrat" panose="020B0604020202020204" charset="0"/>
            </a:endParaRPr>
          </a:p>
        </p:txBody>
      </p:sp>
      <p:sp>
        <p:nvSpPr>
          <p:cNvPr id="16" name="TextBox 15">
            <a:extLst>
              <a:ext uri="{FF2B5EF4-FFF2-40B4-BE49-F238E27FC236}">
                <a16:creationId xmlns:a16="http://schemas.microsoft.com/office/drawing/2014/main" id="{5882E2EC-4ACD-6A4B-AC44-6880A3AFC3DA}"/>
              </a:ext>
            </a:extLst>
          </p:cNvPr>
          <p:cNvSpPr txBox="1"/>
          <p:nvPr/>
        </p:nvSpPr>
        <p:spPr>
          <a:xfrm>
            <a:off x="1055690" y="4495829"/>
            <a:ext cx="10473334" cy="913199"/>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endParaRPr lang="en-US" sz="2667">
              <a:solidFill>
                <a:schemeClr val="tx2"/>
              </a:solidFill>
            </a:endParaRPr>
          </a:p>
          <a:p>
            <a:pPr marL="457200" indent="-457200">
              <a:buFont typeface="Arial" panose="020B0604020202020204" pitchFamily="34" charset="0"/>
              <a:buChar char="•"/>
            </a:pPr>
            <a:endParaRPr lang="en-US" sz="2667">
              <a:solidFill>
                <a:schemeClr val="tx2"/>
              </a:solidFill>
            </a:endParaRPr>
          </a:p>
        </p:txBody>
      </p:sp>
      <p:sp>
        <p:nvSpPr>
          <p:cNvPr id="2" name="TextBox 1">
            <a:extLst>
              <a:ext uri="{FF2B5EF4-FFF2-40B4-BE49-F238E27FC236}">
                <a16:creationId xmlns:a16="http://schemas.microsoft.com/office/drawing/2014/main" id="{E0D91BC3-293B-4634-9BDB-77DF6235DD9C}"/>
              </a:ext>
            </a:extLst>
          </p:cNvPr>
          <p:cNvSpPr txBox="1"/>
          <p:nvPr/>
        </p:nvSpPr>
        <p:spPr>
          <a:xfrm>
            <a:off x="734937" y="1318271"/>
            <a:ext cx="10276935"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65000"/>
                    <a:lumOff val="35000"/>
                  </a:schemeClr>
                </a:solidFill>
                <a:ea typeface="+mn-lt"/>
                <a:cs typeface="+mn-lt"/>
              </a:rPr>
              <a:t>Equivalent fractions are fractions that represent the same value. </a:t>
            </a:r>
          </a:p>
          <a:p>
            <a:endParaRPr lang="en-US" sz="2400">
              <a:solidFill>
                <a:schemeClr val="tx1">
                  <a:lumMod val="65000"/>
                  <a:lumOff val="35000"/>
                </a:schemeClr>
              </a:solidFill>
              <a:ea typeface="+mn-lt"/>
              <a:cs typeface="+mn-lt"/>
            </a:endParaRPr>
          </a:p>
          <a:p>
            <a:r>
              <a:rPr lang="en-US" sz="2400">
                <a:solidFill>
                  <a:schemeClr val="tx1">
                    <a:lumMod val="65000"/>
                    <a:lumOff val="35000"/>
                  </a:schemeClr>
                </a:solidFill>
                <a:ea typeface="+mn-lt"/>
                <a:cs typeface="+mn-lt"/>
              </a:rPr>
              <a:t>Different strategies can be used to compare fractions with unlike denominators.</a:t>
            </a:r>
          </a:p>
          <a:p>
            <a:endParaRPr lang="en-US" sz="2800">
              <a:solidFill>
                <a:schemeClr val="tx1">
                  <a:lumMod val="65000"/>
                  <a:lumOff val="35000"/>
                </a:schemeClr>
              </a:solidFill>
              <a:cs typeface="Calibri"/>
            </a:endParaRPr>
          </a:p>
        </p:txBody>
      </p:sp>
      <p:sp>
        <p:nvSpPr>
          <p:cNvPr id="8" name="Google Shape;89;p15">
            <a:extLst>
              <a:ext uri="{FF2B5EF4-FFF2-40B4-BE49-F238E27FC236}">
                <a16:creationId xmlns:a16="http://schemas.microsoft.com/office/drawing/2014/main" id="{6A878B6B-2202-471F-BC36-50CDD6D61770}"/>
              </a:ext>
            </a:extLst>
          </p:cNvPr>
          <p:cNvSpPr txBox="1">
            <a:spLocks/>
          </p:cNvSpPr>
          <p:nvPr/>
        </p:nvSpPr>
        <p:spPr>
          <a:xfrm>
            <a:off x="519057" y="2823714"/>
            <a:ext cx="11153886" cy="72631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a:rPr>
              <a:t>Essential Questions:</a:t>
            </a:r>
            <a:endParaRPr lang="en-CA" sz="3200" b="1">
              <a:solidFill>
                <a:schemeClr val="accent6"/>
              </a:solidFill>
              <a:latin typeface="Montserrat" panose="020B0604020202020204" charset="0"/>
            </a:endParaRPr>
          </a:p>
        </p:txBody>
      </p:sp>
      <p:sp>
        <p:nvSpPr>
          <p:cNvPr id="3" name="TextBox 2">
            <a:extLst>
              <a:ext uri="{FF2B5EF4-FFF2-40B4-BE49-F238E27FC236}">
                <a16:creationId xmlns:a16="http://schemas.microsoft.com/office/drawing/2014/main" id="{E847D15C-B192-497A-9B34-5A7AB334AA38}"/>
              </a:ext>
            </a:extLst>
          </p:cNvPr>
          <p:cNvSpPr txBox="1"/>
          <p:nvPr/>
        </p:nvSpPr>
        <p:spPr>
          <a:xfrm>
            <a:off x="731270" y="3818626"/>
            <a:ext cx="8416507"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65000"/>
                    <a:lumOff val="35000"/>
                  </a:schemeClr>
                </a:solidFill>
                <a:ea typeface="+mn-lt"/>
                <a:cs typeface="+mn-lt"/>
              </a:rPr>
              <a:t>What is an equivalent fraction?</a:t>
            </a:r>
          </a:p>
          <a:p>
            <a:r>
              <a:rPr lang="en-US" sz="2400">
                <a:solidFill>
                  <a:schemeClr val="tx1">
                    <a:lumMod val="65000"/>
                    <a:lumOff val="35000"/>
                  </a:schemeClr>
                </a:solidFill>
                <a:ea typeface="+mn-lt"/>
                <a:cs typeface="+mn-lt"/>
              </a:rPr>
              <a:t>How can you tell if two fractions are equivalent? </a:t>
            </a:r>
            <a:endParaRPr lang="en-US" sz="2400">
              <a:solidFill>
                <a:schemeClr val="tx1">
                  <a:lumMod val="65000"/>
                  <a:lumOff val="35000"/>
                </a:schemeClr>
              </a:solidFill>
              <a:cs typeface="Calibri"/>
            </a:endParaRPr>
          </a:p>
          <a:p>
            <a:r>
              <a:rPr lang="en-US" sz="2400">
                <a:solidFill>
                  <a:schemeClr val="tx1">
                    <a:lumMod val="65000"/>
                    <a:lumOff val="35000"/>
                  </a:schemeClr>
                </a:solidFill>
                <a:ea typeface="+mn-lt"/>
                <a:cs typeface="+mn-lt"/>
              </a:rPr>
              <a:t>How can you create an equivalent fraction?</a:t>
            </a:r>
          </a:p>
          <a:p>
            <a:r>
              <a:rPr lang="en-US" sz="2400">
                <a:solidFill>
                  <a:schemeClr val="tx1">
                    <a:lumMod val="65000"/>
                    <a:lumOff val="35000"/>
                  </a:schemeClr>
                </a:solidFill>
                <a:ea typeface="+mn-lt"/>
                <a:cs typeface="+mn-lt"/>
              </a:rPr>
              <a:t>Why are there many equivalent fractions for a fraction?</a:t>
            </a:r>
          </a:p>
          <a:p>
            <a:r>
              <a:rPr lang="en-US" sz="2400">
                <a:solidFill>
                  <a:schemeClr val="tx1">
                    <a:lumMod val="65000"/>
                    <a:lumOff val="35000"/>
                  </a:schemeClr>
                </a:solidFill>
                <a:ea typeface="+mn-lt"/>
                <a:cs typeface="+mn-lt"/>
              </a:rPr>
              <a:t>How do you identify equivalent fractions?</a:t>
            </a:r>
            <a:endParaRPr lang="en-US" sz="2400">
              <a:solidFill>
                <a:schemeClr val="tx1">
                  <a:lumMod val="65000"/>
                  <a:lumOff val="35000"/>
                </a:schemeClr>
              </a:solidFill>
              <a:cs typeface="Calibri"/>
            </a:endParaRPr>
          </a:p>
          <a:p>
            <a:pPr algn="l"/>
            <a:endParaRPr lang="en-US" sz="2800">
              <a:solidFill>
                <a:schemeClr val="tx1">
                  <a:lumMod val="65000"/>
                  <a:lumOff val="35000"/>
                </a:schemeClr>
              </a:solidFill>
              <a:cs typeface="Calibri"/>
            </a:endParaRPr>
          </a:p>
        </p:txBody>
      </p:sp>
    </p:spTree>
    <p:extLst>
      <p:ext uri="{BB962C8B-B14F-4D97-AF65-F5344CB8AC3E}">
        <p14:creationId xmlns:p14="http://schemas.microsoft.com/office/powerpoint/2010/main" val="9796600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8F7FA22-EE35-4CAA-B7D4-AFAAB380B000}"/>
              </a:ext>
            </a:extLst>
          </p:cNvPr>
          <p:cNvSpPr txBox="1"/>
          <p:nvPr/>
        </p:nvSpPr>
        <p:spPr>
          <a:xfrm>
            <a:off x="4669719" y="2680052"/>
            <a:ext cx="311008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 name="TextBox 1">
            <a:extLst>
              <a:ext uri="{FF2B5EF4-FFF2-40B4-BE49-F238E27FC236}">
                <a16:creationId xmlns:a16="http://schemas.microsoft.com/office/drawing/2014/main" id="{EFFF3C10-894E-4E97-A8C0-B763FFA67EFE}"/>
              </a:ext>
            </a:extLst>
          </p:cNvPr>
          <p:cNvSpPr txBox="1"/>
          <p:nvPr/>
        </p:nvSpPr>
        <p:spPr>
          <a:xfrm>
            <a:off x="4815914" y="2889933"/>
            <a:ext cx="2721527" cy="420564"/>
          </a:xfrm>
          <a:prstGeom prst="rect">
            <a:avLst/>
          </a:prstGeom>
          <a:solidFill>
            <a:srgbClr val="FFC000"/>
          </a:solidFill>
          <a:ln w="28575">
            <a:solidFill>
              <a:schemeClr val="accent2">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endPar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endParaRPr>
          </a:p>
        </p:txBody>
      </p:sp>
      <p:sp>
        <p:nvSpPr>
          <p:cNvPr id="11" name="TextBox 10">
            <a:extLst>
              <a:ext uri="{FF2B5EF4-FFF2-40B4-BE49-F238E27FC236}">
                <a16:creationId xmlns:a16="http://schemas.microsoft.com/office/drawing/2014/main" id="{C0773DA9-C5B2-4CD4-B9B4-965F4988D676}"/>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4010013" y="2631095"/>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4800">
                <a:latin typeface="Bradley Hand"/>
              </a:rPr>
              <a:t>2</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Tree>
    <p:extLst>
      <p:ext uri="{BB962C8B-B14F-4D97-AF65-F5344CB8AC3E}">
        <p14:creationId xmlns:p14="http://schemas.microsoft.com/office/powerpoint/2010/main" val="19259981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9" name="TextBox 8">
            <a:extLst>
              <a:ext uri="{FF2B5EF4-FFF2-40B4-BE49-F238E27FC236}">
                <a16:creationId xmlns:a16="http://schemas.microsoft.com/office/drawing/2014/main" id="{E2423D87-AE0A-476A-B37D-F7F72DB1B1E3}"/>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5" name="TextBox 4">
            <a:extLst>
              <a:ext uri="{FF2B5EF4-FFF2-40B4-BE49-F238E27FC236}">
                <a16:creationId xmlns:a16="http://schemas.microsoft.com/office/drawing/2014/main" id="{C9059AA8-7824-45F9-A638-27195C9DA65E}"/>
              </a:ext>
            </a:extLst>
          </p:cNvPr>
          <p:cNvSpPr txBox="1"/>
          <p:nvPr/>
        </p:nvSpPr>
        <p:spPr>
          <a:xfrm>
            <a:off x="612476" y="1345722"/>
            <a:ext cx="1089516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Think about the chains you created. Is there more than one way to make some of the chain lengths? </a:t>
            </a:r>
            <a:endParaRPr lang="en-GB" sz="3200">
              <a:cs typeface="Calibri"/>
            </a:endParaRPr>
          </a:p>
          <a:p>
            <a:endParaRPr lang="en-GB" sz="3200">
              <a:cs typeface="Calibri"/>
            </a:endParaRPr>
          </a:p>
          <a:p>
            <a:r>
              <a:rPr lang="en-GB" sz="3200">
                <a:cs typeface="Calibri"/>
              </a:rPr>
              <a:t>Why do you think some chains can be made in many different ways, while others cannot? </a:t>
            </a:r>
          </a:p>
        </p:txBody>
      </p:sp>
    </p:spTree>
    <p:extLst>
      <p:ext uri="{BB962C8B-B14F-4D97-AF65-F5344CB8AC3E}">
        <p14:creationId xmlns:p14="http://schemas.microsoft.com/office/powerpoint/2010/main" val="71457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985962" y="2721375"/>
            <a:ext cx="2721527" cy="42056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4127857" y="251615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5" name="TextBox 4">
            <a:extLst>
              <a:ext uri="{FF2B5EF4-FFF2-40B4-BE49-F238E27FC236}">
                <a16:creationId xmlns:a16="http://schemas.microsoft.com/office/drawing/2014/main" id="{E50384CC-1D1D-4662-ABEF-20948F8142F2}"/>
              </a:ext>
            </a:extLst>
          </p:cNvPr>
          <p:cNvSpPr txBox="1"/>
          <p:nvPr/>
        </p:nvSpPr>
        <p:spPr>
          <a:xfrm>
            <a:off x="4964289"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 End of this day</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072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9B77306C-CA38-448A-A6FB-CFE8795CBA32}"/>
              </a:ext>
            </a:extLst>
          </p:cNvPr>
          <p:cNvSpPr/>
          <p:nvPr/>
        </p:nvSpPr>
        <p:spPr>
          <a:xfrm rot="5400000">
            <a:off x="5494939" y="2367865"/>
            <a:ext cx="1250830" cy="3191772"/>
          </a:xfrm>
          <a:prstGeom prst="flowChartOffpage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193197" y="1060175"/>
            <a:ext cx="3645606" cy="5415521"/>
          </a:xfrm>
          <a:prstGeom prst="round2DiagRect">
            <a:avLst/>
          </a:prstGeom>
          <a:solidFill>
            <a:schemeClr val="bg1"/>
          </a:solid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rtl="0"/>
            <a:endParaRPr lang="en-US" b="0" i="0" u="none" strike="noStrike" kern="1200" cap="none" spc="0" normalizeH="0" baseline="0" noProof="0">
              <a:ln>
                <a:noFill/>
              </a:ln>
              <a:solidFill>
                <a:srgbClr val="FFFFFF"/>
              </a:solidFill>
              <a:effectLst/>
              <a:uLnTx/>
              <a:uFillTx/>
              <a:latin typeface="Aldhabi"/>
              <a:cs typeface="Segoe UI"/>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noFill/>
          <a:ln w="28575">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volini"/>
                <a:ea typeface="+mn-ea"/>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FF0000"/>
          </a:solidFill>
          <a:ln w="28575">
            <a:solidFill>
              <a:srgbClr val="FF00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7228" y="4339835"/>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2154" y="5651500"/>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525474" y="4469523"/>
            <a:ext cx="2367731"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2">
                    <a:lumMod val="50000"/>
                  </a:schemeClr>
                </a:solidFill>
                <a:effectLst/>
                <a:uLnTx/>
                <a:uFillTx/>
                <a:latin typeface="Aldhabi"/>
                <a:cs typeface="Aldhabi"/>
              </a:rPr>
              <a:t>Write About It</a:t>
            </a:r>
            <a:endParaRPr lang="en-US" sz="2800" b="0" i="0" u="none" strike="noStrike" kern="1200" cap="none" spc="0" normalizeH="0" baseline="0" noProof="0">
              <a:ln>
                <a:noFill/>
              </a:ln>
              <a:solidFill>
                <a:schemeClr val="bg2">
                  <a:lumMod val="50000"/>
                </a:schemeClr>
              </a:solidFill>
              <a:effectLst/>
              <a:uLnTx/>
              <a:uFillTx/>
              <a:latin typeface="Aldhabi"/>
              <a:cs typeface="Aldhabi"/>
            </a:endParaRPr>
          </a:p>
        </p:txBody>
      </p:sp>
      <p:sp>
        <p:nvSpPr>
          <p:cNvPr id="53" name="TextBox 52">
            <a:extLst>
              <a:ext uri="{FF2B5EF4-FFF2-40B4-BE49-F238E27FC236}">
                <a16:creationId xmlns:a16="http://schemas.microsoft.com/office/drawing/2014/main" id="{B7FBFAB7-3D07-7344-A2BF-99FBE34723F8}"/>
              </a:ext>
            </a:extLst>
          </p:cNvPr>
          <p:cNvSpPr txBox="1"/>
          <p:nvPr/>
        </p:nvSpPr>
        <p:spPr>
          <a:xfrm>
            <a:off x="9667565" y="5651500"/>
            <a:ext cx="1706988"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2">
                    <a:lumMod val="50000"/>
                  </a:schemeClr>
                </a:solidFill>
                <a:effectLst/>
                <a:uLnTx/>
                <a:uFillTx/>
                <a:latin typeface="Aldhabi"/>
                <a:cs typeface="Aldhabi"/>
              </a:rPr>
              <a:t>Record It</a:t>
            </a:r>
            <a:endParaRPr lang="en-US" sz="2800" b="0" i="0" u="none" strike="noStrike" kern="1200" cap="none" spc="0" normalizeH="0" baseline="0" noProof="0">
              <a:ln>
                <a:noFill/>
              </a:ln>
              <a:solidFill>
                <a:schemeClr val="bg2">
                  <a:lumMod val="50000"/>
                </a:schemeClr>
              </a:solidFill>
              <a:effectLst/>
              <a:uLnTx/>
              <a:uFillTx/>
              <a:latin typeface="Aldhabi"/>
              <a:cs typeface="Aldhabi"/>
            </a:endParaRPr>
          </a:p>
        </p:txBody>
      </p:sp>
      <p:sp>
        <p:nvSpPr>
          <p:cNvPr id="54" name="TextBox 53">
            <a:extLst>
              <a:ext uri="{FF2B5EF4-FFF2-40B4-BE49-F238E27FC236}">
                <a16:creationId xmlns:a16="http://schemas.microsoft.com/office/drawing/2014/main" id="{D90B2E2B-98AA-DC48-8503-7701AA80BB42}"/>
              </a:ext>
            </a:extLst>
          </p:cNvPr>
          <p:cNvSpPr txBox="1"/>
          <p:nvPr/>
        </p:nvSpPr>
        <p:spPr>
          <a:xfrm>
            <a:off x="9910580" y="5057107"/>
            <a:ext cx="1034052"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E7E6E6">
                    <a:lumMod val="50000"/>
                  </a:srgbClr>
                </a:solidFill>
                <a:effectLst/>
                <a:uLnTx/>
                <a:uFillTx/>
                <a:latin typeface="Abadi MT Condensed Light" panose="020B0306030101010103" pitchFamily="34" charset="77"/>
                <a:ea typeface="+mn-ea"/>
                <a:cs typeface="+mn-cs"/>
              </a:rPr>
              <a:t>or,</a:t>
            </a:r>
          </a:p>
        </p:txBody>
      </p:sp>
      <p:sp>
        <p:nvSpPr>
          <p:cNvPr id="33" name="TextBox 32">
            <a:extLst>
              <a:ext uri="{FF2B5EF4-FFF2-40B4-BE49-F238E27FC236}">
                <a16:creationId xmlns:a16="http://schemas.microsoft.com/office/drawing/2014/main" id="{DB761D9B-3EA2-C844-AD60-A0B11CA4ADD8}"/>
              </a:ext>
            </a:extLst>
          </p:cNvPr>
          <p:cNvSpPr txBox="1"/>
          <p:nvPr/>
        </p:nvSpPr>
        <p:spPr>
          <a:xfrm>
            <a:off x="9975465" y="4895574"/>
            <a:ext cx="1034052" cy="4205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E7E6E6">
                  <a:lumMod val="50000"/>
                </a:srgbClr>
              </a:solidFill>
              <a:effectLst/>
              <a:uLnTx/>
              <a:uFillTx/>
              <a:latin typeface="Abadi MT Condensed Light" panose="020B0306030101010103" pitchFamily="34" charset="77"/>
              <a:ea typeface="+mn-ea"/>
              <a:cs typeface="+mn-cs"/>
            </a:endParaRP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volini"/>
                <a:ea typeface="+mn-ea"/>
                <a:cs typeface="Cavolini"/>
              </a:rPr>
              <a:t>Day 4</a:t>
            </a:r>
          </a:p>
        </p:txBody>
      </p:sp>
      <p:sp>
        <p:nvSpPr>
          <p:cNvPr id="28" name="TextBox 1">
            <a:extLst>
              <a:ext uri="{FF2B5EF4-FFF2-40B4-BE49-F238E27FC236}">
                <a16:creationId xmlns:a16="http://schemas.microsoft.com/office/drawing/2014/main" id="{63ED879D-2B7B-492D-B6CC-5EF12A9F889B}"/>
              </a:ext>
            </a:extLst>
          </p:cNvPr>
          <p:cNvSpPr txBox="1"/>
          <p:nvPr/>
        </p:nvSpPr>
        <p:spPr>
          <a:xfrm>
            <a:off x="4958782" y="3378879"/>
            <a:ext cx="2915605" cy="1200329"/>
          </a:xfrm>
          <a:prstGeom prst="rect">
            <a:avLst/>
          </a:prstGeom>
          <a:noFill/>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600">
                <a:solidFill>
                  <a:schemeClr val="bg1"/>
                </a:solidFill>
                <a:latin typeface="Marker Felt Thin"/>
              </a:rPr>
              <a:t>Sharing Brownies</a:t>
            </a:r>
            <a:endParaRPr lang="en-US" sz="3600" b="0" i="0" strike="noStrike" kern="1200" cap="none" spc="0" normalizeH="0" baseline="0" noProof="0">
              <a:ln>
                <a:noFill/>
              </a:ln>
              <a:solidFill>
                <a:schemeClr val="bg1"/>
              </a:solidFill>
              <a:effectLst/>
              <a:uLnTx/>
              <a:uFillTx/>
              <a:latin typeface="Marker Felt Thin" panose="02000400000000000000" pitchFamily="2" charset="77"/>
            </a:endParaRPr>
          </a:p>
        </p:txBody>
      </p:sp>
      <p:sp>
        <p:nvSpPr>
          <p:cNvPr id="9" name="TextBox 8">
            <a:extLst>
              <a:ext uri="{FF2B5EF4-FFF2-40B4-BE49-F238E27FC236}">
                <a16:creationId xmlns:a16="http://schemas.microsoft.com/office/drawing/2014/main" id="{9EC1AEA4-8F78-409E-9FD6-7658095A7405}"/>
              </a:ext>
            </a:extLst>
          </p:cNvPr>
          <p:cNvSpPr txBox="1"/>
          <p:nvPr/>
        </p:nvSpPr>
        <p:spPr>
          <a:xfrm>
            <a:off x="9526438" y="2323381"/>
            <a:ext cx="209621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65000"/>
                    <a:lumOff val="35000"/>
                  </a:schemeClr>
                </a:solidFill>
                <a:latin typeface="Abadi"/>
              </a:rPr>
              <a:t>Plot It</a:t>
            </a:r>
          </a:p>
          <a:p>
            <a:r>
              <a:rPr lang="en-US" sz="2800">
                <a:solidFill>
                  <a:schemeClr val="tx1">
                    <a:lumMod val="65000"/>
                    <a:lumOff val="35000"/>
                  </a:schemeClr>
                </a:solidFill>
                <a:latin typeface="Abadi"/>
                <a:cs typeface="Calibri"/>
              </a:rPr>
              <a:t>            </a:t>
            </a:r>
          </a:p>
        </p:txBody>
      </p:sp>
      <p:sp>
        <p:nvSpPr>
          <p:cNvPr id="26" name="Rectangle 25">
            <a:extLst>
              <a:ext uri="{FF2B5EF4-FFF2-40B4-BE49-F238E27FC236}">
                <a16:creationId xmlns:a16="http://schemas.microsoft.com/office/drawing/2014/main" id="{05C91C41-8019-8F4E-9421-16D1C3D03F76}"/>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9" name="Rectangle 28">
            <a:extLst>
              <a:ext uri="{FF2B5EF4-FFF2-40B4-BE49-F238E27FC236}">
                <a16:creationId xmlns:a16="http://schemas.microsoft.com/office/drawing/2014/main" id="{E9FC93EA-C5EE-294D-AF18-1CFCFD0DF303}"/>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30" name="Rectangle 29">
            <a:extLst>
              <a:ext uri="{FF2B5EF4-FFF2-40B4-BE49-F238E27FC236}">
                <a16:creationId xmlns:a16="http://schemas.microsoft.com/office/drawing/2014/main" id="{F03AC0CA-C4D2-DD41-ACD4-46058764A2E8}"/>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pic>
        <p:nvPicPr>
          <p:cNvPr id="5" name="Picture 6" descr="A picture containing logo&#10;&#10;Description automatically generated">
            <a:extLst>
              <a:ext uri="{FF2B5EF4-FFF2-40B4-BE49-F238E27FC236}">
                <a16:creationId xmlns:a16="http://schemas.microsoft.com/office/drawing/2014/main" id="{70ECD62E-20ED-4520-BA77-BDBD0243FD27}"/>
              </a:ext>
            </a:extLst>
          </p:cNvPr>
          <p:cNvPicPr>
            <a:picLocks noChangeAspect="1"/>
          </p:cNvPicPr>
          <p:nvPr/>
        </p:nvPicPr>
        <p:blipFill>
          <a:blip r:embed="rId5"/>
          <a:stretch>
            <a:fillRect/>
          </a:stretch>
        </p:blipFill>
        <p:spPr>
          <a:xfrm>
            <a:off x="799382" y="2833776"/>
            <a:ext cx="2642559" cy="2628181"/>
          </a:xfrm>
          <a:prstGeom prst="rect">
            <a:avLst/>
          </a:prstGeom>
        </p:spPr>
      </p:pic>
      <p:pic>
        <p:nvPicPr>
          <p:cNvPr id="11" name="Picture 11" descr="Chart, box and whisker chart&#10;&#10;Description automatically generated">
            <a:extLst>
              <a:ext uri="{FF2B5EF4-FFF2-40B4-BE49-F238E27FC236}">
                <a16:creationId xmlns:a16="http://schemas.microsoft.com/office/drawing/2014/main" id="{A35F111E-CD86-4F72-BFA3-162D00F57FAA}"/>
              </a:ext>
            </a:extLst>
          </p:cNvPr>
          <p:cNvPicPr>
            <a:picLocks noChangeAspect="1"/>
          </p:cNvPicPr>
          <p:nvPr/>
        </p:nvPicPr>
        <p:blipFill>
          <a:blip r:embed="rId6"/>
          <a:stretch>
            <a:fillRect/>
          </a:stretch>
        </p:blipFill>
        <p:spPr>
          <a:xfrm>
            <a:off x="8721306" y="2817315"/>
            <a:ext cx="2239993" cy="921446"/>
          </a:xfrm>
          <a:prstGeom prst="rect">
            <a:avLst/>
          </a:prstGeom>
        </p:spPr>
      </p:pic>
      <p:sp>
        <p:nvSpPr>
          <p:cNvPr id="12" name="Oval 11">
            <a:extLst>
              <a:ext uri="{FF2B5EF4-FFF2-40B4-BE49-F238E27FC236}">
                <a16:creationId xmlns:a16="http://schemas.microsoft.com/office/drawing/2014/main" id="{304972CD-AC8D-441E-B839-B60624543F32}"/>
              </a:ext>
            </a:extLst>
          </p:cNvPr>
          <p:cNvSpPr/>
          <p:nvPr/>
        </p:nvSpPr>
        <p:spPr>
          <a:xfrm>
            <a:off x="9319404" y="3288102"/>
            <a:ext cx="186905" cy="1725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562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Rectangle 1">
            <a:extLst>
              <a:ext uri="{FF2B5EF4-FFF2-40B4-BE49-F238E27FC236}">
                <a16:creationId xmlns:a16="http://schemas.microsoft.com/office/drawing/2014/main" id="{EA7A9FA9-DFD2-49E1-8ED7-F850F77E4F93}"/>
              </a:ext>
            </a:extLst>
          </p:cNvPr>
          <p:cNvSpPr/>
          <p:nvPr/>
        </p:nvSpPr>
        <p:spPr>
          <a:xfrm>
            <a:off x="621103" y="2066027"/>
            <a:ext cx="359433" cy="196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descr="A picture containing colorful, colored, table, painted&#10;&#10;Description automatically generated">
            <a:extLst>
              <a:ext uri="{FF2B5EF4-FFF2-40B4-BE49-F238E27FC236}">
                <a16:creationId xmlns:a16="http://schemas.microsoft.com/office/drawing/2014/main" id="{E973EF6A-1A36-4389-983A-09BD0FCE0899}"/>
              </a:ext>
            </a:extLst>
          </p:cNvPr>
          <p:cNvPicPr>
            <a:picLocks noChangeAspect="1"/>
          </p:cNvPicPr>
          <p:nvPr/>
        </p:nvPicPr>
        <p:blipFill>
          <a:blip r:embed="rId3"/>
          <a:stretch>
            <a:fillRect/>
          </a:stretch>
        </p:blipFill>
        <p:spPr>
          <a:xfrm>
            <a:off x="6003985" y="648421"/>
            <a:ext cx="4813539" cy="4842293"/>
          </a:xfrm>
          <a:prstGeom prst="rect">
            <a:avLst/>
          </a:prstGeom>
        </p:spPr>
      </p:pic>
      <p:sp>
        <p:nvSpPr>
          <p:cNvPr id="8" name="TextBox 7">
            <a:extLst>
              <a:ext uri="{FF2B5EF4-FFF2-40B4-BE49-F238E27FC236}">
                <a16:creationId xmlns:a16="http://schemas.microsoft.com/office/drawing/2014/main" id="{BFE4EC72-5A09-40E9-8EA8-EEEDFB224BB3}"/>
              </a:ext>
            </a:extLst>
          </p:cNvPr>
          <p:cNvSpPr txBox="1"/>
          <p:nvPr/>
        </p:nvSpPr>
        <p:spPr>
          <a:xfrm>
            <a:off x="927878" y="1919917"/>
            <a:ext cx="498606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Which One Doesn't Belong?</a:t>
            </a:r>
            <a:endParaRPr lang="en-US" sz="3200">
              <a:cs typeface="Calibri"/>
            </a:endParaRPr>
          </a:p>
          <a:p>
            <a:endParaRPr lang="en-US" sz="3200">
              <a:cs typeface="Calibri"/>
            </a:endParaRPr>
          </a:p>
          <a:p>
            <a:r>
              <a:rPr lang="en-US" sz="3200">
                <a:cs typeface="Calibri"/>
              </a:rPr>
              <a:t>Why?</a:t>
            </a:r>
            <a:endParaRPr lang="en-US"/>
          </a:p>
        </p:txBody>
      </p:sp>
    </p:spTree>
    <p:extLst>
      <p:ext uri="{BB962C8B-B14F-4D97-AF65-F5344CB8AC3E}">
        <p14:creationId xmlns:p14="http://schemas.microsoft.com/office/powerpoint/2010/main" val="26485776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Rectangle 1">
            <a:extLst>
              <a:ext uri="{FF2B5EF4-FFF2-40B4-BE49-F238E27FC236}">
                <a16:creationId xmlns:a16="http://schemas.microsoft.com/office/drawing/2014/main" id="{EA7A9FA9-DFD2-49E1-8ED7-F850F77E4F93}"/>
              </a:ext>
            </a:extLst>
          </p:cNvPr>
          <p:cNvSpPr/>
          <p:nvPr/>
        </p:nvSpPr>
        <p:spPr>
          <a:xfrm>
            <a:off x="621103" y="2066027"/>
            <a:ext cx="359433" cy="196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F294A98-22ED-4A5C-ABA1-913B402DD049}"/>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8" name="TextBox 7">
            <a:extLst>
              <a:ext uri="{FF2B5EF4-FFF2-40B4-BE49-F238E27FC236}">
                <a16:creationId xmlns:a16="http://schemas.microsoft.com/office/drawing/2014/main" id="{0F01FE24-B95D-4743-B6C2-D6C7906FD651}"/>
              </a:ext>
            </a:extLst>
          </p:cNvPr>
          <p:cNvSpPr txBox="1"/>
          <p:nvPr/>
        </p:nvSpPr>
        <p:spPr>
          <a:xfrm>
            <a:off x="408723" y="1532627"/>
            <a:ext cx="4595264" cy="2300628"/>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This one doesn't belong because....</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13" name="TextBox 12">
            <a:extLst>
              <a:ext uri="{FF2B5EF4-FFF2-40B4-BE49-F238E27FC236}">
                <a16:creationId xmlns:a16="http://schemas.microsoft.com/office/drawing/2014/main" id="{783D9039-0EB0-45EA-8B87-B8DFD88AEED4}"/>
              </a:ext>
            </a:extLst>
          </p:cNvPr>
          <p:cNvSpPr txBox="1"/>
          <p:nvPr/>
        </p:nvSpPr>
        <p:spPr>
          <a:xfrm>
            <a:off x="7283570" y="3962400"/>
            <a:ext cx="4439727" cy="230832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t>This one doesn't belong because....</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14" name="TextBox 13">
            <a:extLst>
              <a:ext uri="{FF2B5EF4-FFF2-40B4-BE49-F238E27FC236}">
                <a16:creationId xmlns:a16="http://schemas.microsoft.com/office/drawing/2014/main" id="{07F2DAAB-DA78-463D-9AEC-596C1CA2C3DD}"/>
              </a:ext>
            </a:extLst>
          </p:cNvPr>
          <p:cNvSpPr txBox="1"/>
          <p:nvPr/>
        </p:nvSpPr>
        <p:spPr>
          <a:xfrm>
            <a:off x="396816" y="3962400"/>
            <a:ext cx="4554745" cy="230832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This one doesn't belong because....</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15" name="TextBox 14">
            <a:extLst>
              <a:ext uri="{FF2B5EF4-FFF2-40B4-BE49-F238E27FC236}">
                <a16:creationId xmlns:a16="http://schemas.microsoft.com/office/drawing/2014/main" id="{C1DB75C0-CA3A-41E8-A21B-6805D5B4F89B}"/>
              </a:ext>
            </a:extLst>
          </p:cNvPr>
          <p:cNvSpPr txBox="1"/>
          <p:nvPr/>
        </p:nvSpPr>
        <p:spPr>
          <a:xfrm>
            <a:off x="7283570" y="1532626"/>
            <a:ext cx="4439727" cy="230832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t>This one doesn't belong because....</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pic>
        <p:nvPicPr>
          <p:cNvPr id="4" name="Picture 6" descr="A picture containing colorful, colored, table, painted&#10;&#10;Description automatically generated">
            <a:extLst>
              <a:ext uri="{FF2B5EF4-FFF2-40B4-BE49-F238E27FC236}">
                <a16:creationId xmlns:a16="http://schemas.microsoft.com/office/drawing/2014/main" id="{E376B579-616A-4D89-A955-C883FA1E1AFC}"/>
              </a:ext>
            </a:extLst>
          </p:cNvPr>
          <p:cNvPicPr>
            <a:picLocks noChangeAspect="1"/>
          </p:cNvPicPr>
          <p:nvPr/>
        </p:nvPicPr>
        <p:blipFill>
          <a:blip r:embed="rId3"/>
          <a:stretch>
            <a:fillRect/>
          </a:stretch>
        </p:blipFill>
        <p:spPr>
          <a:xfrm>
            <a:off x="4796287" y="2503100"/>
            <a:ext cx="2656936" cy="2656935"/>
          </a:xfrm>
          <a:prstGeom prst="rect">
            <a:avLst/>
          </a:prstGeom>
          <a:ln>
            <a:solidFill>
              <a:schemeClr val="tx1"/>
            </a:solidFill>
          </a:ln>
        </p:spPr>
      </p:pic>
    </p:spTree>
    <p:extLst>
      <p:ext uri="{BB962C8B-B14F-4D97-AF65-F5344CB8AC3E}">
        <p14:creationId xmlns:p14="http://schemas.microsoft.com/office/powerpoint/2010/main" val="3228669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1</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7911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0000"/>
          </a:solid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6" name="TextBox 5">
            <a:extLst>
              <a:ext uri="{FF2B5EF4-FFF2-40B4-BE49-F238E27FC236}">
                <a16:creationId xmlns:a16="http://schemas.microsoft.com/office/drawing/2014/main" id="{DF102598-8B6D-4C1C-8060-668427EC4743}"/>
              </a:ext>
            </a:extLst>
          </p:cNvPr>
          <p:cNvSpPr txBox="1"/>
          <p:nvPr/>
        </p:nvSpPr>
        <p:spPr>
          <a:xfrm>
            <a:off x="4508740" y="468702"/>
            <a:ext cx="37927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Sharing Brownies</a:t>
            </a:r>
            <a:endParaRPr lang="en-US" sz="3200" b="1">
              <a:cs typeface="Calibri"/>
            </a:endParaRPr>
          </a:p>
        </p:txBody>
      </p:sp>
      <p:pic>
        <p:nvPicPr>
          <p:cNvPr id="7" name="Picture 7" descr="A piece of chocolate cake&#10;&#10;Description automatically generated">
            <a:extLst>
              <a:ext uri="{FF2B5EF4-FFF2-40B4-BE49-F238E27FC236}">
                <a16:creationId xmlns:a16="http://schemas.microsoft.com/office/drawing/2014/main" id="{C2A067B4-94AD-4289-8DCD-51FB4E4E17CA}"/>
              </a:ext>
            </a:extLst>
          </p:cNvPr>
          <p:cNvPicPr>
            <a:picLocks noChangeAspect="1"/>
          </p:cNvPicPr>
          <p:nvPr/>
        </p:nvPicPr>
        <p:blipFill>
          <a:blip r:embed="rId3"/>
          <a:stretch>
            <a:fillRect/>
          </a:stretch>
        </p:blipFill>
        <p:spPr>
          <a:xfrm>
            <a:off x="7844287" y="986028"/>
            <a:ext cx="3519577" cy="2355528"/>
          </a:xfrm>
          <a:prstGeom prst="rect">
            <a:avLst/>
          </a:prstGeom>
        </p:spPr>
      </p:pic>
      <p:sp>
        <p:nvSpPr>
          <p:cNvPr id="8" name="TextBox 7">
            <a:extLst>
              <a:ext uri="{FF2B5EF4-FFF2-40B4-BE49-F238E27FC236}">
                <a16:creationId xmlns:a16="http://schemas.microsoft.com/office/drawing/2014/main" id="{18895526-165E-4D7A-9169-0013EB8F8924}"/>
              </a:ext>
            </a:extLst>
          </p:cNvPr>
          <p:cNvSpPr txBox="1"/>
          <p:nvPr/>
        </p:nvSpPr>
        <p:spPr>
          <a:xfrm>
            <a:off x="583720" y="1719532"/>
            <a:ext cx="7056407"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424242"/>
                </a:solidFill>
                <a:latin typeface="Calibri"/>
                <a:cs typeface="Calibri"/>
              </a:rPr>
              <a:t>Tonight, my mom, dad, grandma, and I will sit down to dinner. </a:t>
            </a:r>
            <a:endParaRPr lang="en-US" sz="2800">
              <a:solidFill>
                <a:srgbClr val="000000"/>
              </a:solidFill>
              <a:latin typeface="Calibri"/>
              <a:cs typeface="Calibri" panose="020F0502020204030204"/>
            </a:endParaRPr>
          </a:p>
          <a:p>
            <a:endParaRPr lang="en-US" sz="2800">
              <a:solidFill>
                <a:srgbClr val="424242"/>
              </a:solidFill>
              <a:latin typeface="Calibri"/>
              <a:cs typeface="Calibri"/>
            </a:endParaRPr>
          </a:p>
          <a:p>
            <a:r>
              <a:rPr lang="en-US" sz="2800">
                <a:solidFill>
                  <a:srgbClr val="424242"/>
                </a:solidFill>
                <a:latin typeface="Calibri"/>
                <a:cs typeface="Calibri"/>
              </a:rPr>
              <a:t>There are only seven brownies left for dessert. </a:t>
            </a:r>
            <a:endParaRPr lang="en-US" sz="2800">
              <a:solidFill>
                <a:srgbClr val="000000"/>
              </a:solidFill>
              <a:latin typeface="Calibri" panose="020F0502020204030204"/>
              <a:cs typeface="Calibri"/>
            </a:endParaRPr>
          </a:p>
          <a:p>
            <a:endParaRPr lang="en-US" sz="2800">
              <a:solidFill>
                <a:srgbClr val="424242"/>
              </a:solidFill>
              <a:latin typeface="Calibri"/>
              <a:cs typeface="Calibri"/>
            </a:endParaRPr>
          </a:p>
          <a:p>
            <a:r>
              <a:rPr lang="en-US" sz="2800">
                <a:solidFill>
                  <a:srgbClr val="424242"/>
                </a:solidFill>
                <a:latin typeface="Calibri"/>
                <a:cs typeface="Calibri"/>
              </a:rPr>
              <a:t>How can we share the brownies so that everyone has the same amount? I really want to make sure that my dad, who can be very sneaky when it comes to brownies, does not get a bigger share.</a:t>
            </a:r>
            <a:endParaRPr lang="en-US" sz="2800">
              <a:latin typeface="Calibri"/>
              <a:cs typeface="Calibri"/>
            </a:endParaRPr>
          </a:p>
        </p:txBody>
      </p:sp>
    </p:spTree>
    <p:extLst>
      <p:ext uri="{BB962C8B-B14F-4D97-AF65-F5344CB8AC3E}">
        <p14:creationId xmlns:p14="http://schemas.microsoft.com/office/powerpoint/2010/main" val="1265210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0000"/>
          </a:solid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7847B899-6D0A-4CCB-A8F0-A3FAF9CE410B}"/>
              </a:ext>
            </a:extLst>
          </p:cNvPr>
          <p:cNvSpPr txBox="1"/>
          <p:nvPr/>
        </p:nvSpPr>
        <p:spPr>
          <a:xfrm>
            <a:off x="4479985" y="368061"/>
            <a:ext cx="37927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Sharing Brownies</a:t>
            </a:r>
            <a:endParaRPr lang="en-US" sz="3200" b="1">
              <a:cs typeface="Calibri"/>
            </a:endParaRPr>
          </a:p>
        </p:txBody>
      </p:sp>
      <p:pic>
        <p:nvPicPr>
          <p:cNvPr id="4" name="Picture 7" descr="A piece of chocolate cake&#10;&#10;Description automatically generated">
            <a:extLst>
              <a:ext uri="{FF2B5EF4-FFF2-40B4-BE49-F238E27FC236}">
                <a16:creationId xmlns:a16="http://schemas.microsoft.com/office/drawing/2014/main" id="{624507BC-E846-4CED-B546-D395605E1652}"/>
              </a:ext>
            </a:extLst>
          </p:cNvPr>
          <p:cNvPicPr>
            <a:picLocks noChangeAspect="1"/>
          </p:cNvPicPr>
          <p:nvPr/>
        </p:nvPicPr>
        <p:blipFill>
          <a:blip r:embed="rId3"/>
          <a:stretch>
            <a:fillRect/>
          </a:stretch>
        </p:blipFill>
        <p:spPr>
          <a:xfrm>
            <a:off x="9943381" y="468443"/>
            <a:ext cx="1664898" cy="1119076"/>
          </a:xfrm>
          <a:prstGeom prst="rect">
            <a:avLst/>
          </a:prstGeom>
        </p:spPr>
      </p:pic>
      <p:sp>
        <p:nvSpPr>
          <p:cNvPr id="8" name="TextBox 7">
            <a:extLst>
              <a:ext uri="{FF2B5EF4-FFF2-40B4-BE49-F238E27FC236}">
                <a16:creationId xmlns:a16="http://schemas.microsoft.com/office/drawing/2014/main" id="{D7D32F01-B134-43AA-8EB9-1238987AB3FC}"/>
              </a:ext>
            </a:extLst>
          </p:cNvPr>
          <p:cNvSpPr txBox="1"/>
          <p:nvPr/>
        </p:nvSpPr>
        <p:spPr>
          <a:xfrm>
            <a:off x="1216325" y="16677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alibri"/>
                <a:cs typeface="Calibri"/>
              </a:rPr>
              <a:t>Print me to limit screen time</a:t>
            </a:r>
            <a:r>
              <a:rPr lang="en-US" sz="1400">
                <a:latin typeface="Calibri"/>
                <a:cs typeface="Segoe UI"/>
              </a:rPr>
              <a:t>​</a:t>
            </a:r>
            <a:endParaRPr lang="en-US" sz="1400">
              <a:latin typeface="Calibri"/>
            </a:endParaRPr>
          </a:p>
        </p:txBody>
      </p:sp>
      <p:sp>
        <p:nvSpPr>
          <p:cNvPr id="9" name="Rectangle 8">
            <a:extLst>
              <a:ext uri="{FF2B5EF4-FFF2-40B4-BE49-F238E27FC236}">
                <a16:creationId xmlns:a16="http://schemas.microsoft.com/office/drawing/2014/main" id="{37848430-5C72-4AD7-B4E6-30C36F20EBC8}"/>
              </a:ext>
            </a:extLst>
          </p:cNvPr>
          <p:cNvSpPr/>
          <p:nvPr/>
        </p:nvSpPr>
        <p:spPr>
          <a:xfrm>
            <a:off x="779254" y="5286555"/>
            <a:ext cx="2113469" cy="13083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8C2CF5-EE61-4078-8141-51808641DEDD}"/>
              </a:ext>
            </a:extLst>
          </p:cNvPr>
          <p:cNvSpPr/>
          <p:nvPr/>
        </p:nvSpPr>
        <p:spPr>
          <a:xfrm>
            <a:off x="6415178" y="5286556"/>
            <a:ext cx="2113469" cy="13083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C764A8C-2E83-4E31-AFA9-D3223764A389}"/>
              </a:ext>
            </a:extLst>
          </p:cNvPr>
          <p:cNvSpPr/>
          <p:nvPr/>
        </p:nvSpPr>
        <p:spPr>
          <a:xfrm>
            <a:off x="5236235" y="3647537"/>
            <a:ext cx="2113469" cy="13083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5398A6F-D694-473F-96B4-C253595BC2C6}"/>
              </a:ext>
            </a:extLst>
          </p:cNvPr>
          <p:cNvSpPr/>
          <p:nvPr/>
        </p:nvSpPr>
        <p:spPr>
          <a:xfrm>
            <a:off x="3582838" y="5286556"/>
            <a:ext cx="2113469" cy="13083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E961F60-6B9D-4B4F-B1EB-D2C50AEA376F}"/>
              </a:ext>
            </a:extLst>
          </p:cNvPr>
          <p:cNvSpPr/>
          <p:nvPr/>
        </p:nvSpPr>
        <p:spPr>
          <a:xfrm>
            <a:off x="8888083" y="5286555"/>
            <a:ext cx="2113469" cy="13083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04E68AA-078C-4828-AA0A-C1A9BBD2ADEA}"/>
              </a:ext>
            </a:extLst>
          </p:cNvPr>
          <p:cNvSpPr/>
          <p:nvPr/>
        </p:nvSpPr>
        <p:spPr>
          <a:xfrm>
            <a:off x="8039820" y="3647537"/>
            <a:ext cx="2113469" cy="13083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260D882-C1BC-437F-93C4-4048D06AF764}"/>
              </a:ext>
            </a:extLst>
          </p:cNvPr>
          <p:cNvSpPr/>
          <p:nvPr/>
        </p:nvSpPr>
        <p:spPr>
          <a:xfrm>
            <a:off x="2202612" y="3705046"/>
            <a:ext cx="2113469" cy="13083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B1A8434-2E14-46FE-ADF5-9CEAF228D2C7}"/>
              </a:ext>
            </a:extLst>
          </p:cNvPr>
          <p:cNvSpPr txBox="1"/>
          <p:nvPr/>
        </p:nvSpPr>
        <p:spPr>
          <a:xfrm>
            <a:off x="611577" y="1129162"/>
            <a:ext cx="9213011"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Use these brownies to help you visualize the problem.  You can draw your own or make some paper cut outs and determine how you will share the brownines equally with the family.</a:t>
            </a:r>
            <a:endParaRPr lang="en-US" sz="2400">
              <a:cs typeface="Calibri"/>
            </a:endParaRPr>
          </a:p>
          <a:p>
            <a:endParaRPr lang="en-US" sz="2400">
              <a:cs typeface="Calibri"/>
            </a:endParaRPr>
          </a:p>
          <a:p>
            <a:r>
              <a:rPr lang="en-US" sz="2400">
                <a:cs typeface="Calibri"/>
              </a:rPr>
              <a:t>When you have found a solution, show and explain your thinking.</a:t>
            </a:r>
          </a:p>
          <a:p>
            <a:endParaRPr lang="en-US">
              <a:cs typeface="Calibri"/>
            </a:endParaRPr>
          </a:p>
        </p:txBody>
      </p:sp>
    </p:spTree>
    <p:extLst>
      <p:ext uri="{BB962C8B-B14F-4D97-AF65-F5344CB8AC3E}">
        <p14:creationId xmlns:p14="http://schemas.microsoft.com/office/powerpoint/2010/main" val="8156127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0000"/>
          </a:solid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6" name="TextBox 5">
            <a:extLst>
              <a:ext uri="{FF2B5EF4-FFF2-40B4-BE49-F238E27FC236}">
                <a16:creationId xmlns:a16="http://schemas.microsoft.com/office/drawing/2014/main" id="{FE6C72A4-D72F-45E7-8FC7-EA2FF0B38AFC}"/>
              </a:ext>
            </a:extLst>
          </p:cNvPr>
          <p:cNvSpPr txBox="1"/>
          <p:nvPr/>
        </p:nvSpPr>
        <p:spPr>
          <a:xfrm>
            <a:off x="368061" y="1201947"/>
            <a:ext cx="1098142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2B2B2B"/>
                </a:solidFill>
                <a:latin typeface="Calibri"/>
                <a:ea typeface="Verdana"/>
                <a:cs typeface="Verdana"/>
              </a:rPr>
              <a:t>How can you share ten brownies with 4 people?</a:t>
            </a:r>
          </a:p>
          <a:p>
            <a:r>
              <a:rPr lang="en-US" sz="2800">
                <a:ea typeface="+mn-lt"/>
                <a:cs typeface="+mn-lt"/>
              </a:rPr>
              <a:t>When you have found a solution, show and explain your thinking.</a:t>
            </a:r>
          </a:p>
        </p:txBody>
      </p:sp>
      <p:pic>
        <p:nvPicPr>
          <p:cNvPr id="7" name="Picture 7" descr="A piece of chocolate cake&#10;&#10;Description automatically generated">
            <a:extLst>
              <a:ext uri="{FF2B5EF4-FFF2-40B4-BE49-F238E27FC236}">
                <a16:creationId xmlns:a16="http://schemas.microsoft.com/office/drawing/2014/main" id="{C475273E-C2CF-4274-A886-D041B871D90F}"/>
              </a:ext>
            </a:extLst>
          </p:cNvPr>
          <p:cNvPicPr>
            <a:picLocks noChangeAspect="1"/>
          </p:cNvPicPr>
          <p:nvPr/>
        </p:nvPicPr>
        <p:blipFill>
          <a:blip r:embed="rId3"/>
          <a:stretch>
            <a:fillRect/>
          </a:stretch>
        </p:blipFill>
        <p:spPr>
          <a:xfrm>
            <a:off x="9943381" y="468443"/>
            <a:ext cx="1664898" cy="1119076"/>
          </a:xfrm>
          <a:prstGeom prst="rect">
            <a:avLst/>
          </a:prstGeom>
        </p:spPr>
      </p:pic>
      <p:sp>
        <p:nvSpPr>
          <p:cNvPr id="8" name="TextBox 7">
            <a:extLst>
              <a:ext uri="{FF2B5EF4-FFF2-40B4-BE49-F238E27FC236}">
                <a16:creationId xmlns:a16="http://schemas.microsoft.com/office/drawing/2014/main" id="{89BE5C87-0520-4E43-8B77-B42A644BF93B}"/>
              </a:ext>
            </a:extLst>
          </p:cNvPr>
          <p:cNvSpPr txBox="1"/>
          <p:nvPr/>
        </p:nvSpPr>
        <p:spPr>
          <a:xfrm>
            <a:off x="4106174" y="368060"/>
            <a:ext cx="47847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Sharing Brownies</a:t>
            </a:r>
            <a:r>
              <a:rPr lang="en-US" sz="3200">
                <a:cs typeface="Calibri"/>
              </a:rPr>
              <a:t>​</a:t>
            </a:r>
          </a:p>
        </p:txBody>
      </p:sp>
      <p:sp>
        <p:nvSpPr>
          <p:cNvPr id="9" name="TextBox 8">
            <a:extLst>
              <a:ext uri="{FF2B5EF4-FFF2-40B4-BE49-F238E27FC236}">
                <a16:creationId xmlns:a16="http://schemas.microsoft.com/office/drawing/2014/main" id="{17ECE4DE-8032-4C2E-9190-85A2D399568B}"/>
              </a:ext>
            </a:extLst>
          </p:cNvPr>
          <p:cNvSpPr txBox="1"/>
          <p:nvPr/>
        </p:nvSpPr>
        <p:spPr>
          <a:xfrm>
            <a:off x="1374475" y="13802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alibri"/>
                <a:cs typeface="Calibri"/>
              </a:rPr>
              <a:t>Print me to limit screen time</a:t>
            </a:r>
            <a:r>
              <a:rPr lang="en-US" sz="1400">
                <a:latin typeface="Calibri"/>
                <a:cs typeface="Segoe UI"/>
              </a:rPr>
              <a:t>​</a:t>
            </a:r>
            <a:endParaRPr lang="en-US" sz="1400">
              <a:latin typeface="Calibri"/>
              <a:cs typeface="Calibri"/>
            </a:endParaRPr>
          </a:p>
        </p:txBody>
      </p:sp>
      <p:sp>
        <p:nvSpPr>
          <p:cNvPr id="2" name="Rectangle 1">
            <a:extLst>
              <a:ext uri="{FF2B5EF4-FFF2-40B4-BE49-F238E27FC236}">
                <a16:creationId xmlns:a16="http://schemas.microsoft.com/office/drawing/2014/main" id="{4EBE1516-9EF9-405A-9A9E-FB178E947A9A}"/>
              </a:ext>
            </a:extLst>
          </p:cNvPr>
          <p:cNvSpPr/>
          <p:nvPr/>
        </p:nvSpPr>
        <p:spPr>
          <a:xfrm>
            <a:off x="2605179" y="5286555"/>
            <a:ext cx="2113469" cy="13083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38790FD-48F9-4CCA-953B-A74B3CD75361}"/>
              </a:ext>
            </a:extLst>
          </p:cNvPr>
          <p:cNvSpPr/>
          <p:nvPr/>
        </p:nvSpPr>
        <p:spPr>
          <a:xfrm>
            <a:off x="370937" y="3814313"/>
            <a:ext cx="2113469" cy="13083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1892D9-7D93-4F36-A7B9-88965A94981C}"/>
              </a:ext>
            </a:extLst>
          </p:cNvPr>
          <p:cNvSpPr/>
          <p:nvPr/>
        </p:nvSpPr>
        <p:spPr>
          <a:xfrm>
            <a:off x="2651186" y="3808562"/>
            <a:ext cx="2113469" cy="13083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DFF9BD1-495A-4277-99F1-38093E11FFDB}"/>
              </a:ext>
            </a:extLst>
          </p:cNvPr>
          <p:cNvSpPr/>
          <p:nvPr/>
        </p:nvSpPr>
        <p:spPr>
          <a:xfrm>
            <a:off x="4888303" y="5283680"/>
            <a:ext cx="2113469" cy="13083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41A94C7-A5A1-47DE-9B7C-7AFECEC5E999}"/>
              </a:ext>
            </a:extLst>
          </p:cNvPr>
          <p:cNvSpPr/>
          <p:nvPr/>
        </p:nvSpPr>
        <p:spPr>
          <a:xfrm>
            <a:off x="7154174" y="5263551"/>
            <a:ext cx="2113469" cy="13083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C7C4E6-EA97-476C-BF11-42E80AF8C4C2}"/>
              </a:ext>
            </a:extLst>
          </p:cNvPr>
          <p:cNvSpPr/>
          <p:nvPr/>
        </p:nvSpPr>
        <p:spPr>
          <a:xfrm>
            <a:off x="4934311" y="3805687"/>
            <a:ext cx="2113469" cy="13083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F56D66E-F2A7-4070-BC43-289BAC05918A}"/>
              </a:ext>
            </a:extLst>
          </p:cNvPr>
          <p:cNvSpPr/>
          <p:nvPr/>
        </p:nvSpPr>
        <p:spPr>
          <a:xfrm>
            <a:off x="370937" y="5280804"/>
            <a:ext cx="2113469" cy="13083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63EE28C-121F-47BC-8653-D600DF94874F}"/>
              </a:ext>
            </a:extLst>
          </p:cNvPr>
          <p:cNvSpPr/>
          <p:nvPr/>
        </p:nvSpPr>
        <p:spPr>
          <a:xfrm>
            <a:off x="9408544" y="5260676"/>
            <a:ext cx="2113469" cy="13083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86346BE-B04F-430F-8DB3-0F9E73A5E883}"/>
              </a:ext>
            </a:extLst>
          </p:cNvPr>
          <p:cNvSpPr/>
          <p:nvPr/>
        </p:nvSpPr>
        <p:spPr>
          <a:xfrm>
            <a:off x="7159925" y="3802811"/>
            <a:ext cx="2113469" cy="13083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0B372E9-6868-4EA8-B465-E6FB1B9B9B4A}"/>
              </a:ext>
            </a:extLst>
          </p:cNvPr>
          <p:cNvSpPr/>
          <p:nvPr/>
        </p:nvSpPr>
        <p:spPr>
          <a:xfrm>
            <a:off x="9440175" y="3797061"/>
            <a:ext cx="2113469" cy="13083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3702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E0C4CDD-A1DD-6D40-AF04-86EE44576377}"/>
              </a:ext>
            </a:extLst>
          </p:cNvPr>
          <p:cNvSpPr txBox="1"/>
          <p:nvPr/>
        </p:nvSpPr>
        <p:spPr>
          <a:xfrm>
            <a:off x="1072420" y="1448972"/>
            <a:ext cx="10473334" cy="5909310"/>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a:solidFill>
                  <a:schemeClr val="tx1">
                    <a:lumMod val="65000"/>
                    <a:lumOff val="35000"/>
                  </a:schemeClr>
                </a:solidFill>
                <a:cs typeface="Calibri" panose="020F0502020204030204"/>
              </a:rPr>
              <a:t>It is highly recommended that if this is the first-time students are experiencing virtual manipulatives, allow them time to "play". This allows for the opportunity to explore and have fun with the tools BEFORE they will be required to use them purposefully. </a:t>
            </a:r>
          </a:p>
          <a:p>
            <a:pPr marL="457200" indent="-457200">
              <a:buFont typeface="Arial" panose="020B0604020202020204" pitchFamily="34" charset="0"/>
              <a:buChar char="•"/>
            </a:pPr>
            <a:endParaRPr lang="en-US">
              <a:solidFill>
                <a:schemeClr val="tx1">
                  <a:lumMod val="65000"/>
                  <a:lumOff val="35000"/>
                </a:schemeClr>
              </a:solidFill>
              <a:cs typeface="Calibri" panose="020F0502020204030204"/>
            </a:endParaRPr>
          </a:p>
          <a:p>
            <a:pPr marL="457200" indent="-457200">
              <a:buFont typeface="Arial" panose="020B0604020202020204" pitchFamily="34" charset="0"/>
              <a:buChar char="•"/>
            </a:pPr>
            <a:r>
              <a:rPr lang="en-US">
                <a:solidFill>
                  <a:schemeClr val="tx1">
                    <a:lumMod val="65000"/>
                    <a:lumOff val="35000"/>
                  </a:schemeClr>
                </a:solidFill>
                <a:cs typeface="Calibri" panose="020F0502020204030204"/>
              </a:rPr>
              <a:t>Websites for virtual manipulatives are suggested. Hands-on materials are ideal. Significant learning occurs when students can build and visualize different representations of mathematics.</a:t>
            </a:r>
          </a:p>
          <a:p>
            <a:pPr marL="457200" indent="-457200">
              <a:buFont typeface="Arial" panose="020B0604020202020204" pitchFamily="34" charset="0"/>
              <a:buChar char="•"/>
            </a:pPr>
            <a:endParaRPr lang="en-US">
              <a:solidFill>
                <a:schemeClr val="tx1">
                  <a:lumMod val="65000"/>
                  <a:lumOff val="35000"/>
                </a:schemeClr>
              </a:solidFill>
              <a:cs typeface="Calibri" panose="020F0502020204030204"/>
            </a:endParaRPr>
          </a:p>
          <a:p>
            <a:pPr marL="457200" indent="-457200">
              <a:buFont typeface="Arial" panose="020B0604020202020204" pitchFamily="34" charset="0"/>
              <a:buChar char="•"/>
            </a:pPr>
            <a:r>
              <a:rPr lang="en-US">
                <a:solidFill>
                  <a:schemeClr val="tx1">
                    <a:lumMod val="65000"/>
                    <a:lumOff val="35000"/>
                  </a:schemeClr>
                </a:solidFill>
                <a:cs typeface="Calibri" panose="020F0502020204030204"/>
              </a:rPr>
              <a:t>If School Divisions have another platform for delivering online instruction (</a:t>
            </a:r>
            <a:r>
              <a:rPr lang="en-US" err="1">
                <a:solidFill>
                  <a:schemeClr val="tx1">
                    <a:lumMod val="65000"/>
                    <a:lumOff val="35000"/>
                  </a:schemeClr>
                </a:solidFill>
                <a:cs typeface="Calibri" panose="020F0502020204030204"/>
              </a:rPr>
              <a:t>ie</a:t>
            </a:r>
            <a:r>
              <a:rPr lang="en-US">
                <a:solidFill>
                  <a:schemeClr val="tx1">
                    <a:lumMod val="65000"/>
                    <a:lumOff val="35000"/>
                  </a:schemeClr>
                </a:solidFill>
                <a:cs typeface="Calibri" panose="020F0502020204030204"/>
              </a:rPr>
              <a:t> See Saw, Google Classrooms), asynchronous tasks can be uploaded there.</a:t>
            </a:r>
          </a:p>
          <a:p>
            <a:pPr marL="457200" indent="-457200">
              <a:buFont typeface="Arial" panose="020B0604020202020204" pitchFamily="34" charset="0"/>
              <a:buChar char="•"/>
            </a:pPr>
            <a:endParaRPr lang="en-US">
              <a:solidFill>
                <a:schemeClr val="tx1">
                  <a:lumMod val="65000"/>
                  <a:lumOff val="35000"/>
                </a:schemeClr>
              </a:solidFill>
              <a:cs typeface="Calibri" panose="020F0502020204030204"/>
            </a:endParaRPr>
          </a:p>
          <a:p>
            <a:pPr marL="457200" indent="-457200">
              <a:buFont typeface="Arial" panose="020B0604020202020204" pitchFamily="34" charset="0"/>
              <a:buChar char="•"/>
            </a:pPr>
            <a:r>
              <a:rPr lang="en-US">
                <a:solidFill>
                  <a:schemeClr val="tx1">
                    <a:lumMod val="65000"/>
                    <a:lumOff val="35000"/>
                  </a:schemeClr>
                </a:solidFill>
                <a:cs typeface="Calibri" panose="020F0502020204030204"/>
              </a:rPr>
              <a:t>For virtual manipulatives visit </a:t>
            </a:r>
            <a:r>
              <a:rPr lang="en-US">
                <a:ea typeface="+mn-lt"/>
                <a:cs typeface="+mn-lt"/>
                <a:hlinkClick r:id="rId4"/>
              </a:rPr>
              <a:t>https://toytheater.com/category/teacher-tools/virtual-manipulatives/</a:t>
            </a:r>
            <a:endParaRPr lang="en-US">
              <a:solidFill>
                <a:schemeClr val="tx1">
                  <a:lumMod val="65000"/>
                  <a:lumOff val="35000"/>
                </a:schemeClr>
              </a:solidFill>
              <a:cs typeface="Calibri" panose="020F0502020204030204"/>
            </a:endParaRPr>
          </a:p>
          <a:p>
            <a:endParaRPr lang="en-US">
              <a:solidFill>
                <a:srgbClr val="000000"/>
              </a:solidFill>
              <a:cs typeface="Calibri" panose="020F0502020204030204"/>
            </a:endParaRPr>
          </a:p>
          <a:p>
            <a:pPr marL="457200" indent="-457200">
              <a:buFont typeface="Arial" panose="020B0604020202020204" pitchFamily="34" charset="0"/>
              <a:buChar char="•"/>
            </a:pPr>
            <a:r>
              <a:rPr lang="en-US">
                <a:solidFill>
                  <a:schemeClr val="bg2">
                    <a:lumMod val="50000"/>
                  </a:schemeClr>
                </a:solidFill>
                <a:cs typeface="Calibri" panose="020F0502020204030204"/>
              </a:rPr>
              <a:t>To enhance their learning experiences students will need:</a:t>
            </a:r>
          </a:p>
          <a:p>
            <a:pPr marL="1371600" lvl="2" indent="-457200">
              <a:buFont typeface="Arial" panose="020B0604020202020204" pitchFamily="34" charset="0"/>
              <a:buChar char="•"/>
            </a:pPr>
            <a:r>
              <a:rPr lang="en-US">
                <a:solidFill>
                  <a:schemeClr val="bg2">
                    <a:lumMod val="50000"/>
                  </a:schemeClr>
                </a:solidFill>
                <a:cs typeface="Calibri" panose="020F0502020204030204"/>
              </a:rPr>
              <a:t>Fraction strips </a:t>
            </a:r>
            <a:r>
              <a:rPr lang="en-US">
                <a:ea typeface="+mn-lt"/>
                <a:cs typeface="+mn-lt"/>
                <a:hlinkClick r:id="rId5"/>
              </a:rPr>
              <a:t>https://toytheater.com/fraction-strips/</a:t>
            </a:r>
            <a:endParaRPr lang="en-US">
              <a:solidFill>
                <a:schemeClr val="bg2">
                  <a:lumMod val="50000"/>
                </a:schemeClr>
              </a:solidFill>
              <a:cs typeface="Calibri" panose="020F0502020204030204"/>
            </a:endParaRPr>
          </a:p>
          <a:p>
            <a:pPr marL="1371600" lvl="2" indent="-457200">
              <a:buFont typeface="Arial" panose="020B0604020202020204" pitchFamily="34" charset="0"/>
              <a:buChar char="•"/>
            </a:pPr>
            <a:r>
              <a:rPr lang="en-US">
                <a:solidFill>
                  <a:schemeClr val="tx1">
                    <a:lumMod val="50000"/>
                    <a:lumOff val="50000"/>
                  </a:schemeClr>
                </a:solidFill>
                <a:cs typeface="Calibri" panose="020F0502020204030204"/>
              </a:rPr>
              <a:t>Fraction bars</a:t>
            </a:r>
            <a:r>
              <a:rPr lang="en-US">
                <a:solidFill>
                  <a:srgbClr val="000000"/>
                </a:solidFill>
                <a:cs typeface="Calibri" panose="020F0502020204030204"/>
              </a:rPr>
              <a:t> </a:t>
            </a:r>
            <a:r>
              <a:rPr lang="en-US">
                <a:ea typeface="+mn-lt"/>
                <a:cs typeface="+mn-lt"/>
                <a:hlinkClick r:id="rId6"/>
              </a:rPr>
              <a:t>https://toytheater.com/fraction-bars/</a:t>
            </a:r>
            <a:endParaRPr lang="en-US">
              <a:solidFill>
                <a:srgbClr val="000000"/>
              </a:solidFill>
              <a:cs typeface="Calibri" panose="020F0502020204030204"/>
            </a:endParaRPr>
          </a:p>
          <a:p>
            <a:pPr marL="1371600" lvl="2" indent="-457200">
              <a:buFont typeface="Arial" panose="020B0604020202020204" pitchFamily="34" charset="0"/>
              <a:buChar char="•"/>
            </a:pPr>
            <a:r>
              <a:rPr lang="en-US">
                <a:solidFill>
                  <a:schemeClr val="tx1">
                    <a:lumMod val="50000"/>
                    <a:lumOff val="50000"/>
                  </a:schemeClr>
                </a:solidFill>
                <a:ea typeface="+mn-lt"/>
                <a:cs typeface="+mn-lt"/>
              </a:rPr>
              <a:t>Fraction circles </a:t>
            </a:r>
            <a:r>
              <a:rPr lang="en-US">
                <a:ea typeface="+mn-lt"/>
                <a:cs typeface="+mn-lt"/>
                <a:hlinkClick r:id="rId7"/>
              </a:rPr>
              <a:t>https://toytheater.com/fraction-circles/</a:t>
            </a:r>
            <a:endParaRPr lang="en-US">
              <a:solidFill>
                <a:srgbClr val="000000"/>
              </a:solidFill>
              <a:cs typeface="Calibri" panose="020F0502020204030204"/>
            </a:endParaRPr>
          </a:p>
          <a:p>
            <a:pPr marL="1371600" lvl="2" indent="-457200">
              <a:buFont typeface="Arial" panose="020B0604020202020204" pitchFamily="34" charset="0"/>
              <a:buChar char="•"/>
            </a:pPr>
            <a:r>
              <a:rPr lang="en-US">
                <a:solidFill>
                  <a:schemeClr val="bg2">
                    <a:lumMod val="50000"/>
                  </a:schemeClr>
                </a:solidFill>
                <a:cs typeface="Calibri" panose="020F0502020204030204"/>
              </a:rPr>
              <a:t>Pattern blocks </a:t>
            </a:r>
            <a:r>
              <a:rPr lang="en-US">
                <a:solidFill>
                  <a:schemeClr val="bg2">
                    <a:lumMod val="50000"/>
                  </a:schemeClr>
                </a:solidFill>
                <a:ea typeface="+mn-lt"/>
                <a:cs typeface="+mn-lt"/>
                <a:hlinkClick r:id="rId8">
                  <a:extLst>
                    <a:ext uri="{A12FA001-AC4F-418D-AE19-62706E023703}">
                      <ahyp:hlinkClr xmlns:ahyp="http://schemas.microsoft.com/office/drawing/2018/hyperlinkcolor" xmlns="" val="tx"/>
                    </a:ext>
                  </a:extLst>
                </a:hlinkClick>
              </a:rPr>
              <a:t>https://toytheater.com/pattern-blocks/</a:t>
            </a:r>
            <a:endParaRPr lang="en-US">
              <a:solidFill>
                <a:schemeClr val="bg2">
                  <a:lumMod val="50000"/>
                </a:schemeClr>
              </a:solidFill>
              <a:cs typeface="Calibri" panose="020F0502020204030204"/>
            </a:endParaRPr>
          </a:p>
          <a:p>
            <a:pPr marL="1371600" lvl="2" indent="-457200">
              <a:buFont typeface="Arial" panose="020B0604020202020204" pitchFamily="34" charset="0"/>
              <a:buChar char="•"/>
            </a:pPr>
            <a:r>
              <a:rPr lang="en-US" err="1">
                <a:solidFill>
                  <a:schemeClr val="bg2">
                    <a:lumMod val="50000"/>
                  </a:schemeClr>
                </a:solidFill>
                <a:cs typeface="Calibri" panose="020F0502020204030204"/>
              </a:rPr>
              <a:t>Coloured</a:t>
            </a:r>
            <a:r>
              <a:rPr lang="en-US">
                <a:solidFill>
                  <a:schemeClr val="bg2">
                    <a:lumMod val="50000"/>
                  </a:schemeClr>
                </a:solidFill>
                <a:cs typeface="Calibri" panose="020F0502020204030204"/>
              </a:rPr>
              <a:t> counters </a:t>
            </a:r>
            <a:r>
              <a:rPr lang="en-US">
                <a:solidFill>
                  <a:schemeClr val="bg2">
                    <a:lumMod val="50000"/>
                  </a:schemeClr>
                </a:solidFill>
                <a:cs typeface="Calibri" panose="020F0502020204030204"/>
                <a:hlinkClick r:id="rId9">
                  <a:extLst>
                    <a:ext uri="{A12FA001-AC4F-418D-AE19-62706E023703}">
                      <ahyp:hlinkClr xmlns:ahyp="http://schemas.microsoft.com/office/drawing/2018/hyperlinkcolor" xmlns="" val="tx"/>
                    </a:ext>
                  </a:extLst>
                </a:hlinkClick>
              </a:rPr>
              <a:t>https://toytheater.com/color-counters/</a:t>
            </a:r>
            <a:endParaRPr lang="en-US">
              <a:solidFill>
                <a:schemeClr val="bg2">
                  <a:lumMod val="50000"/>
                </a:schemeClr>
              </a:solidFill>
              <a:cs typeface="Calibri" panose="020F0502020204030204"/>
            </a:endParaRPr>
          </a:p>
          <a:p>
            <a:pPr marL="1371600" lvl="2" indent="-457200">
              <a:buFont typeface="Arial" panose="020B0604020202020204" pitchFamily="34" charset="0"/>
              <a:buChar char="•"/>
            </a:pPr>
            <a:endParaRPr lang="en-US">
              <a:solidFill>
                <a:schemeClr val="bg2">
                  <a:lumMod val="50000"/>
                </a:schemeClr>
              </a:solidFill>
              <a:cs typeface="Calibri" panose="020F0502020204030204"/>
            </a:endParaRPr>
          </a:p>
          <a:p>
            <a:endParaRPr lang="en-US">
              <a:solidFill>
                <a:srgbClr val="000000"/>
              </a:solidFill>
              <a:cs typeface="Calibri" panose="020F0502020204030204"/>
            </a:endParaRPr>
          </a:p>
          <a:p>
            <a:pPr marL="457200" indent="-457200">
              <a:buFont typeface="Arial" panose="020B0604020202020204" pitchFamily="34" charset="0"/>
              <a:buChar char="•"/>
            </a:pPr>
            <a:endParaRPr lang="en-US">
              <a:solidFill>
                <a:srgbClr val="595959"/>
              </a:solidFill>
              <a:cs typeface="Calibri" panose="020F0502020204030204"/>
            </a:endParaRPr>
          </a:p>
        </p:txBody>
      </p:sp>
      <p:sp>
        <p:nvSpPr>
          <p:cNvPr id="15" name="Google Shape;89;p15">
            <a:extLst>
              <a:ext uri="{FF2B5EF4-FFF2-40B4-BE49-F238E27FC236}">
                <a16:creationId xmlns:a16="http://schemas.microsoft.com/office/drawing/2014/main" id="{A5020CB6-A501-A941-9CD3-CC1BB6A84065}"/>
              </a:ext>
            </a:extLst>
          </p:cNvPr>
          <p:cNvSpPr txBox="1">
            <a:spLocks/>
          </p:cNvSpPr>
          <p:nvPr/>
        </p:nvSpPr>
        <p:spPr>
          <a:xfrm>
            <a:off x="792372" y="577739"/>
            <a:ext cx="11153886" cy="72631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Materials</a:t>
            </a:r>
          </a:p>
        </p:txBody>
      </p:sp>
    </p:spTree>
    <p:extLst>
      <p:ext uri="{BB962C8B-B14F-4D97-AF65-F5344CB8AC3E}">
        <p14:creationId xmlns:p14="http://schemas.microsoft.com/office/powerpoint/2010/main" val="16206291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0000"/>
          </a:solid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82B9FCE4-6F5C-4F6B-9F2B-493A49F83E7B}"/>
              </a:ext>
            </a:extLst>
          </p:cNvPr>
          <p:cNvSpPr txBox="1"/>
          <p:nvPr/>
        </p:nvSpPr>
        <p:spPr>
          <a:xfrm>
            <a:off x="310552" y="1245079"/>
            <a:ext cx="97737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2B2B2B"/>
                </a:solidFill>
                <a:latin typeface="Calibri"/>
                <a:cs typeface="Calibri"/>
              </a:rPr>
              <a:t>How can you share four brownies with 5 people? </a:t>
            </a:r>
            <a:endParaRPr lang="en-US" sz="2800">
              <a:ea typeface="+mn-lt"/>
              <a:cs typeface="+mn-lt"/>
            </a:endParaRPr>
          </a:p>
          <a:p>
            <a:r>
              <a:rPr lang="en-US" sz="2800">
                <a:ea typeface="+mn-lt"/>
                <a:cs typeface="+mn-lt"/>
              </a:rPr>
              <a:t>When you have found a solution, show and explain your thinking.</a:t>
            </a:r>
          </a:p>
        </p:txBody>
      </p:sp>
      <p:pic>
        <p:nvPicPr>
          <p:cNvPr id="4" name="Picture 7" descr="A piece of chocolate cake&#10;&#10;Description automatically generated">
            <a:extLst>
              <a:ext uri="{FF2B5EF4-FFF2-40B4-BE49-F238E27FC236}">
                <a16:creationId xmlns:a16="http://schemas.microsoft.com/office/drawing/2014/main" id="{CB5E67F6-8524-486A-9C79-64C201AE0363}"/>
              </a:ext>
            </a:extLst>
          </p:cNvPr>
          <p:cNvPicPr>
            <a:picLocks noChangeAspect="1"/>
          </p:cNvPicPr>
          <p:nvPr/>
        </p:nvPicPr>
        <p:blipFill>
          <a:blip r:embed="rId3"/>
          <a:stretch>
            <a:fillRect/>
          </a:stretch>
        </p:blipFill>
        <p:spPr>
          <a:xfrm>
            <a:off x="9943381" y="468443"/>
            <a:ext cx="1664898" cy="1119076"/>
          </a:xfrm>
          <a:prstGeom prst="rect">
            <a:avLst/>
          </a:prstGeom>
        </p:spPr>
      </p:pic>
      <p:sp>
        <p:nvSpPr>
          <p:cNvPr id="5" name="TextBox 4">
            <a:extLst>
              <a:ext uri="{FF2B5EF4-FFF2-40B4-BE49-F238E27FC236}">
                <a16:creationId xmlns:a16="http://schemas.microsoft.com/office/drawing/2014/main" id="{AB9E1A3D-1136-44C8-BB9D-D44F5E067D9E}"/>
              </a:ext>
            </a:extLst>
          </p:cNvPr>
          <p:cNvSpPr txBox="1"/>
          <p:nvPr/>
        </p:nvSpPr>
        <p:spPr>
          <a:xfrm>
            <a:off x="4537494" y="339306"/>
            <a:ext cx="429595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Sharing Brownies</a:t>
            </a:r>
            <a:r>
              <a:rPr lang="en-US" sz="3200">
                <a:cs typeface="Calibri"/>
              </a:rPr>
              <a:t>​</a:t>
            </a:r>
          </a:p>
        </p:txBody>
      </p:sp>
      <p:sp>
        <p:nvSpPr>
          <p:cNvPr id="7" name="TextBox 6">
            <a:extLst>
              <a:ext uri="{FF2B5EF4-FFF2-40B4-BE49-F238E27FC236}">
                <a16:creationId xmlns:a16="http://schemas.microsoft.com/office/drawing/2014/main" id="{299E1293-515E-4296-8524-5D0C95CF6ABA}"/>
              </a:ext>
            </a:extLst>
          </p:cNvPr>
          <p:cNvSpPr txBox="1"/>
          <p:nvPr/>
        </p:nvSpPr>
        <p:spPr>
          <a:xfrm>
            <a:off x="1288211" y="13802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alibri"/>
                <a:cs typeface="Calibri"/>
              </a:rPr>
              <a:t>Print me to limit screen time</a:t>
            </a:r>
            <a:r>
              <a:rPr lang="en-US" sz="1400">
                <a:latin typeface="Calibri"/>
                <a:cs typeface="Segoe UI"/>
              </a:rPr>
              <a:t>​</a:t>
            </a:r>
            <a:endParaRPr lang="en-US" sz="1400">
              <a:latin typeface="Calibri"/>
            </a:endParaRPr>
          </a:p>
        </p:txBody>
      </p:sp>
      <p:sp>
        <p:nvSpPr>
          <p:cNvPr id="6" name="Rectangle 5">
            <a:extLst>
              <a:ext uri="{FF2B5EF4-FFF2-40B4-BE49-F238E27FC236}">
                <a16:creationId xmlns:a16="http://schemas.microsoft.com/office/drawing/2014/main" id="{8828A803-549C-4DD0-9E03-F1FE97E31061}"/>
              </a:ext>
            </a:extLst>
          </p:cNvPr>
          <p:cNvSpPr/>
          <p:nvPr/>
        </p:nvSpPr>
        <p:spPr>
          <a:xfrm>
            <a:off x="779254" y="5286555"/>
            <a:ext cx="2113469" cy="13083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E751D8C-E880-41F3-92FF-EA5FE346AB78}"/>
              </a:ext>
            </a:extLst>
          </p:cNvPr>
          <p:cNvSpPr/>
          <p:nvPr/>
        </p:nvSpPr>
        <p:spPr>
          <a:xfrm>
            <a:off x="3131390" y="5280804"/>
            <a:ext cx="2113469" cy="13083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7717DB-7BC9-47EC-AC2F-F25E1C85B126}"/>
              </a:ext>
            </a:extLst>
          </p:cNvPr>
          <p:cNvSpPr/>
          <p:nvPr/>
        </p:nvSpPr>
        <p:spPr>
          <a:xfrm>
            <a:off x="5555413" y="5275053"/>
            <a:ext cx="2113469" cy="13083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74F2681-0CB8-4F6E-810A-BB56253AAB2B}"/>
              </a:ext>
            </a:extLst>
          </p:cNvPr>
          <p:cNvSpPr/>
          <p:nvPr/>
        </p:nvSpPr>
        <p:spPr>
          <a:xfrm>
            <a:off x="7993812" y="5269302"/>
            <a:ext cx="2113469" cy="130833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0451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947600" y="2933901"/>
            <a:ext cx="2721527" cy="420564"/>
          </a:xfrm>
          <a:prstGeom prst="rect">
            <a:avLst/>
          </a:prstGeom>
          <a:solidFill>
            <a:srgbClr val="FF0000"/>
          </a:solid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4111168" y="2791376"/>
            <a:ext cx="836432" cy="830997"/>
          </a:xfrm>
          <a:custGeom>
            <a:avLst/>
            <a:gdLst>
              <a:gd name="connsiteX0" fmla="*/ 0 w 836432"/>
              <a:gd name="connsiteY0" fmla="*/ 0 h 830997"/>
              <a:gd name="connsiteX1" fmla="*/ 409852 w 836432"/>
              <a:gd name="connsiteY1" fmla="*/ 0 h 830997"/>
              <a:gd name="connsiteX2" fmla="*/ 836432 w 836432"/>
              <a:gd name="connsiteY2" fmla="*/ 0 h 830997"/>
              <a:gd name="connsiteX3" fmla="*/ 836432 w 836432"/>
              <a:gd name="connsiteY3" fmla="*/ 432118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3211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no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2</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pic>
        <p:nvPicPr>
          <p:cNvPr id="2" name="Picture 3" descr="Icon&#10;&#10;Description automatically generated">
            <a:extLst>
              <a:ext uri="{FF2B5EF4-FFF2-40B4-BE49-F238E27FC236}">
                <a16:creationId xmlns:a16="http://schemas.microsoft.com/office/drawing/2014/main" id="{8E687D60-E08F-4FAE-AB9D-000C44BDC524}"/>
              </a:ext>
            </a:extLst>
          </p:cNvPr>
          <p:cNvPicPr>
            <a:picLocks noChangeAspect="1"/>
          </p:cNvPicPr>
          <p:nvPr/>
        </p:nvPicPr>
        <p:blipFill>
          <a:blip r:embed="rId3"/>
          <a:stretch>
            <a:fillRect/>
          </a:stretch>
        </p:blipFill>
        <p:spPr>
          <a:xfrm>
            <a:off x="5285117" y="1641280"/>
            <a:ext cx="1233578" cy="1016265"/>
          </a:xfrm>
          <a:prstGeom prst="rect">
            <a:avLst/>
          </a:prstGeom>
        </p:spPr>
      </p:pic>
      <p:sp>
        <p:nvSpPr>
          <p:cNvPr id="5" name="TextBox 4">
            <a:extLst>
              <a:ext uri="{FF2B5EF4-FFF2-40B4-BE49-F238E27FC236}">
                <a16:creationId xmlns:a16="http://schemas.microsoft.com/office/drawing/2014/main" id="{6914FA7B-90DC-43A4-B8BB-858ED06077C8}"/>
              </a:ext>
            </a:extLst>
          </p:cNvPr>
          <p:cNvSpPr txBox="1"/>
          <p:nvPr/>
        </p:nvSpPr>
        <p:spPr>
          <a:xfrm>
            <a:off x="5082935" y="3630822"/>
            <a:ext cx="22543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Calibri"/>
              </a:rPr>
              <a:t>End of this section</a:t>
            </a:r>
          </a:p>
        </p:txBody>
      </p:sp>
    </p:spTree>
    <p:extLst>
      <p:ext uri="{BB962C8B-B14F-4D97-AF65-F5344CB8AC3E}">
        <p14:creationId xmlns:p14="http://schemas.microsoft.com/office/powerpoint/2010/main" val="7215809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22949" y="437422"/>
            <a:ext cx="2721527" cy="420564"/>
          </a:xfrm>
          <a:prstGeom prst="rect">
            <a:avLst/>
          </a:prstGeom>
          <a:noFill/>
          <a:ln w="28575">
            <a:solidFill>
              <a:srgbClr val="140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cxnSp>
        <p:nvCxnSpPr>
          <p:cNvPr id="4" name="Straight Arrow Connector 3">
            <a:extLst>
              <a:ext uri="{FF2B5EF4-FFF2-40B4-BE49-F238E27FC236}">
                <a16:creationId xmlns:a16="http://schemas.microsoft.com/office/drawing/2014/main" id="{C4FD2644-DED2-4BF3-8999-A7856006271B}"/>
              </a:ext>
            </a:extLst>
          </p:cNvPr>
          <p:cNvCxnSpPr/>
          <p:nvPr/>
        </p:nvCxnSpPr>
        <p:spPr>
          <a:xfrm>
            <a:off x="1267184" y="2122637"/>
            <a:ext cx="9920376" cy="0"/>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74CAE30-8B8B-41CB-A02B-FEE997F94054}"/>
              </a:ext>
            </a:extLst>
          </p:cNvPr>
          <p:cNvCxnSpPr/>
          <p:nvPr/>
        </p:nvCxnSpPr>
        <p:spPr>
          <a:xfrm>
            <a:off x="1268082" y="1879122"/>
            <a:ext cx="1" cy="560715"/>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CAB4A66-6F70-449D-9A7B-E5D5C2EDAF55}"/>
              </a:ext>
            </a:extLst>
          </p:cNvPr>
          <p:cNvCxnSpPr>
            <a:cxnSpLocks/>
          </p:cNvCxnSpPr>
          <p:nvPr/>
        </p:nvCxnSpPr>
        <p:spPr>
          <a:xfrm>
            <a:off x="11188459" y="1879122"/>
            <a:ext cx="1" cy="560715"/>
          </a:xfrm>
          <a:prstGeom prst="straightConnector1">
            <a:avLst/>
          </a:prstGeom>
          <a:ln w="5715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78D2FB-15C3-410F-935D-5EA7B7606ECA}"/>
              </a:ext>
            </a:extLst>
          </p:cNvPr>
          <p:cNvSpPr txBox="1"/>
          <p:nvPr/>
        </p:nvSpPr>
        <p:spPr>
          <a:xfrm>
            <a:off x="1086030" y="2495010"/>
            <a:ext cx="3853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t>0</a:t>
            </a:r>
            <a:endParaRPr lang="en-US" sz="3600" b="1">
              <a:cs typeface="Calibri"/>
            </a:endParaRPr>
          </a:p>
        </p:txBody>
      </p:sp>
      <p:sp>
        <p:nvSpPr>
          <p:cNvPr id="17" name="TextBox 16">
            <a:extLst>
              <a:ext uri="{FF2B5EF4-FFF2-40B4-BE49-F238E27FC236}">
                <a16:creationId xmlns:a16="http://schemas.microsoft.com/office/drawing/2014/main" id="{899E1F0A-310B-45F3-A040-4E4153E7188E}"/>
              </a:ext>
            </a:extLst>
          </p:cNvPr>
          <p:cNvSpPr txBox="1"/>
          <p:nvPr/>
        </p:nvSpPr>
        <p:spPr>
          <a:xfrm>
            <a:off x="11035162" y="2495009"/>
            <a:ext cx="3853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cs typeface="Calibri"/>
              </a:rPr>
              <a:t>1</a:t>
            </a:r>
          </a:p>
        </p:txBody>
      </p:sp>
      <p:sp>
        <p:nvSpPr>
          <p:cNvPr id="8" name="TextBox 7">
            <a:extLst>
              <a:ext uri="{FF2B5EF4-FFF2-40B4-BE49-F238E27FC236}">
                <a16:creationId xmlns:a16="http://schemas.microsoft.com/office/drawing/2014/main" id="{B69FAD66-9600-4B19-9A7D-BFFA38519117}"/>
              </a:ext>
            </a:extLst>
          </p:cNvPr>
          <p:cNvSpPr txBox="1"/>
          <p:nvPr/>
        </p:nvSpPr>
        <p:spPr>
          <a:xfrm>
            <a:off x="323132" y="4054855"/>
            <a:ext cx="11516583"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a:t>Put a red dot on the number line at one half. Write the fraction below.</a:t>
            </a:r>
            <a:endParaRPr lang="en-US" sz="2800">
              <a:cs typeface="Calibri" panose="020F0502020204030204"/>
            </a:endParaRPr>
          </a:p>
          <a:p>
            <a:pPr marL="457200" indent="-457200">
              <a:buFont typeface="Arial"/>
              <a:buChar char="•"/>
            </a:pPr>
            <a:r>
              <a:rPr lang="en-US" sz="2800">
                <a:cs typeface="Calibri" panose="020F0502020204030204"/>
              </a:rPr>
              <a:t>Put a yellow dot on the number line at one fourth, two fourths, three fourths, and four fourths. Write the correct fraction below each yellow dot.</a:t>
            </a:r>
          </a:p>
          <a:p>
            <a:pPr marL="457200" indent="-457200">
              <a:buFont typeface="Arial"/>
              <a:buChar char="•"/>
            </a:pPr>
            <a:r>
              <a:rPr lang="en-US" sz="2800">
                <a:cs typeface="Calibri" panose="020F0502020204030204"/>
              </a:rPr>
              <a:t>Put a green dot on the number line at one third, two thirds, and three thirds. Write the correct fraction below each green dot.</a:t>
            </a:r>
          </a:p>
        </p:txBody>
      </p:sp>
      <p:sp>
        <p:nvSpPr>
          <p:cNvPr id="16" name="TextBox 15">
            <a:extLst>
              <a:ext uri="{FF2B5EF4-FFF2-40B4-BE49-F238E27FC236}">
                <a16:creationId xmlns:a16="http://schemas.microsoft.com/office/drawing/2014/main" id="{7FA411A8-40D4-49C1-80D4-7F4DEE9C2C01}"/>
              </a:ext>
            </a:extLst>
          </p:cNvPr>
          <p:cNvSpPr txBox="1"/>
          <p:nvPr/>
        </p:nvSpPr>
        <p:spPr>
          <a:xfrm>
            <a:off x="4149305" y="396815"/>
            <a:ext cx="77608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Placing Benchmark Fractions on a Number Line</a:t>
            </a:r>
          </a:p>
        </p:txBody>
      </p:sp>
    </p:spTree>
    <p:extLst>
      <p:ext uri="{BB962C8B-B14F-4D97-AF65-F5344CB8AC3E}">
        <p14:creationId xmlns:p14="http://schemas.microsoft.com/office/powerpoint/2010/main" val="36345259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22949" y="437422"/>
            <a:ext cx="2721527" cy="420564"/>
          </a:xfrm>
          <a:prstGeom prst="rect">
            <a:avLst/>
          </a:prstGeom>
          <a:noFill/>
          <a:ln w="28575">
            <a:solidFill>
              <a:srgbClr val="140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cxnSp>
        <p:nvCxnSpPr>
          <p:cNvPr id="4" name="Straight Arrow Connector 3">
            <a:extLst>
              <a:ext uri="{FF2B5EF4-FFF2-40B4-BE49-F238E27FC236}">
                <a16:creationId xmlns:a16="http://schemas.microsoft.com/office/drawing/2014/main" id="{C4FD2644-DED2-4BF3-8999-A7856006271B}"/>
              </a:ext>
            </a:extLst>
          </p:cNvPr>
          <p:cNvCxnSpPr/>
          <p:nvPr/>
        </p:nvCxnSpPr>
        <p:spPr>
          <a:xfrm>
            <a:off x="1267184" y="2122637"/>
            <a:ext cx="9920376" cy="0"/>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74CAE30-8B8B-41CB-A02B-FEE997F94054}"/>
              </a:ext>
            </a:extLst>
          </p:cNvPr>
          <p:cNvCxnSpPr/>
          <p:nvPr/>
        </p:nvCxnSpPr>
        <p:spPr>
          <a:xfrm>
            <a:off x="1268082" y="1879122"/>
            <a:ext cx="1" cy="560715"/>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CAB4A66-6F70-449D-9A7B-E5D5C2EDAF55}"/>
              </a:ext>
            </a:extLst>
          </p:cNvPr>
          <p:cNvCxnSpPr>
            <a:cxnSpLocks/>
          </p:cNvCxnSpPr>
          <p:nvPr/>
        </p:nvCxnSpPr>
        <p:spPr>
          <a:xfrm>
            <a:off x="11188459" y="1879122"/>
            <a:ext cx="1" cy="560715"/>
          </a:xfrm>
          <a:prstGeom prst="straightConnector1">
            <a:avLst/>
          </a:prstGeom>
          <a:ln w="5715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78D2FB-15C3-410F-935D-5EA7B7606ECA}"/>
              </a:ext>
            </a:extLst>
          </p:cNvPr>
          <p:cNvSpPr txBox="1"/>
          <p:nvPr/>
        </p:nvSpPr>
        <p:spPr>
          <a:xfrm>
            <a:off x="1086030" y="2495010"/>
            <a:ext cx="3853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t>0</a:t>
            </a:r>
            <a:endParaRPr lang="en-US" sz="3600" b="1">
              <a:cs typeface="Calibri"/>
            </a:endParaRPr>
          </a:p>
        </p:txBody>
      </p:sp>
      <p:sp>
        <p:nvSpPr>
          <p:cNvPr id="17" name="TextBox 16">
            <a:extLst>
              <a:ext uri="{FF2B5EF4-FFF2-40B4-BE49-F238E27FC236}">
                <a16:creationId xmlns:a16="http://schemas.microsoft.com/office/drawing/2014/main" id="{899E1F0A-310B-45F3-A040-4E4153E7188E}"/>
              </a:ext>
            </a:extLst>
          </p:cNvPr>
          <p:cNvSpPr txBox="1"/>
          <p:nvPr/>
        </p:nvSpPr>
        <p:spPr>
          <a:xfrm>
            <a:off x="11035162" y="2495009"/>
            <a:ext cx="3853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cs typeface="Calibri"/>
              </a:rPr>
              <a:t>1</a:t>
            </a:r>
          </a:p>
        </p:txBody>
      </p:sp>
      <p:sp>
        <p:nvSpPr>
          <p:cNvPr id="8" name="TextBox 7">
            <a:extLst>
              <a:ext uri="{FF2B5EF4-FFF2-40B4-BE49-F238E27FC236}">
                <a16:creationId xmlns:a16="http://schemas.microsoft.com/office/drawing/2014/main" id="{B69FAD66-9600-4B19-9A7D-BFFA38519117}"/>
              </a:ext>
            </a:extLst>
          </p:cNvPr>
          <p:cNvSpPr txBox="1"/>
          <p:nvPr/>
        </p:nvSpPr>
        <p:spPr>
          <a:xfrm>
            <a:off x="639434" y="5139547"/>
            <a:ext cx="1092391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a:t>Put a red dot on the number line at one half. Write the fraction below.</a:t>
            </a:r>
            <a:endParaRPr lang="en-US" sz="2800">
              <a:cs typeface="Calibri" panose="020F0502020204030204"/>
            </a:endParaRPr>
          </a:p>
        </p:txBody>
      </p:sp>
      <p:sp>
        <p:nvSpPr>
          <p:cNvPr id="2" name="TextBox 1">
            <a:extLst>
              <a:ext uri="{FF2B5EF4-FFF2-40B4-BE49-F238E27FC236}">
                <a16:creationId xmlns:a16="http://schemas.microsoft.com/office/drawing/2014/main" id="{6C38AF74-D03C-4F21-B695-F98417EBD82F}"/>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5" name="TextBox 4">
            <a:extLst>
              <a:ext uri="{FF2B5EF4-FFF2-40B4-BE49-F238E27FC236}">
                <a16:creationId xmlns:a16="http://schemas.microsoft.com/office/drawing/2014/main" id="{33B7D67D-7D77-40BA-8496-05567F302E20}"/>
              </a:ext>
            </a:extLst>
          </p:cNvPr>
          <p:cNvSpPr txBox="1"/>
          <p:nvPr/>
        </p:nvSpPr>
        <p:spPr>
          <a:xfrm>
            <a:off x="4149305" y="396815"/>
            <a:ext cx="77608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Placing Benchmark Fractions on a Number Line</a:t>
            </a:r>
          </a:p>
        </p:txBody>
      </p:sp>
    </p:spTree>
    <p:extLst>
      <p:ext uri="{BB962C8B-B14F-4D97-AF65-F5344CB8AC3E}">
        <p14:creationId xmlns:p14="http://schemas.microsoft.com/office/powerpoint/2010/main" val="31202043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22949" y="437422"/>
            <a:ext cx="2721527" cy="420564"/>
          </a:xfrm>
          <a:prstGeom prst="rect">
            <a:avLst/>
          </a:prstGeom>
          <a:noFill/>
          <a:ln w="28575">
            <a:solidFill>
              <a:srgbClr val="140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cxnSp>
        <p:nvCxnSpPr>
          <p:cNvPr id="4" name="Straight Arrow Connector 3">
            <a:extLst>
              <a:ext uri="{FF2B5EF4-FFF2-40B4-BE49-F238E27FC236}">
                <a16:creationId xmlns:a16="http://schemas.microsoft.com/office/drawing/2014/main" id="{C4FD2644-DED2-4BF3-8999-A7856006271B}"/>
              </a:ext>
            </a:extLst>
          </p:cNvPr>
          <p:cNvCxnSpPr/>
          <p:nvPr/>
        </p:nvCxnSpPr>
        <p:spPr>
          <a:xfrm>
            <a:off x="1267184" y="2122637"/>
            <a:ext cx="9920376" cy="0"/>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74CAE30-8B8B-41CB-A02B-FEE997F94054}"/>
              </a:ext>
            </a:extLst>
          </p:cNvPr>
          <p:cNvCxnSpPr/>
          <p:nvPr/>
        </p:nvCxnSpPr>
        <p:spPr>
          <a:xfrm>
            <a:off x="1268082" y="1879122"/>
            <a:ext cx="1" cy="560715"/>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CAB4A66-6F70-449D-9A7B-E5D5C2EDAF55}"/>
              </a:ext>
            </a:extLst>
          </p:cNvPr>
          <p:cNvCxnSpPr>
            <a:cxnSpLocks/>
          </p:cNvCxnSpPr>
          <p:nvPr/>
        </p:nvCxnSpPr>
        <p:spPr>
          <a:xfrm>
            <a:off x="11188459" y="1879122"/>
            <a:ext cx="1" cy="560715"/>
          </a:xfrm>
          <a:prstGeom prst="straightConnector1">
            <a:avLst/>
          </a:prstGeom>
          <a:ln w="5715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78D2FB-15C3-410F-935D-5EA7B7606ECA}"/>
              </a:ext>
            </a:extLst>
          </p:cNvPr>
          <p:cNvSpPr txBox="1"/>
          <p:nvPr/>
        </p:nvSpPr>
        <p:spPr>
          <a:xfrm>
            <a:off x="1086030" y="2495010"/>
            <a:ext cx="3853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t>0</a:t>
            </a:r>
            <a:endParaRPr lang="en-US" sz="3600" b="1">
              <a:cs typeface="Calibri"/>
            </a:endParaRPr>
          </a:p>
        </p:txBody>
      </p:sp>
      <p:sp>
        <p:nvSpPr>
          <p:cNvPr id="17" name="TextBox 16">
            <a:extLst>
              <a:ext uri="{FF2B5EF4-FFF2-40B4-BE49-F238E27FC236}">
                <a16:creationId xmlns:a16="http://schemas.microsoft.com/office/drawing/2014/main" id="{899E1F0A-310B-45F3-A040-4E4153E7188E}"/>
              </a:ext>
            </a:extLst>
          </p:cNvPr>
          <p:cNvSpPr txBox="1"/>
          <p:nvPr/>
        </p:nvSpPr>
        <p:spPr>
          <a:xfrm>
            <a:off x="11035162" y="2495009"/>
            <a:ext cx="3853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cs typeface="Calibri"/>
              </a:rPr>
              <a:t>1</a:t>
            </a:r>
          </a:p>
        </p:txBody>
      </p:sp>
      <p:sp>
        <p:nvSpPr>
          <p:cNvPr id="8" name="TextBox 7">
            <a:extLst>
              <a:ext uri="{FF2B5EF4-FFF2-40B4-BE49-F238E27FC236}">
                <a16:creationId xmlns:a16="http://schemas.microsoft.com/office/drawing/2014/main" id="{B69FAD66-9600-4B19-9A7D-BFFA38519117}"/>
              </a:ext>
            </a:extLst>
          </p:cNvPr>
          <p:cNvSpPr txBox="1"/>
          <p:nvPr/>
        </p:nvSpPr>
        <p:spPr>
          <a:xfrm>
            <a:off x="619684" y="4577231"/>
            <a:ext cx="1128465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cs typeface="Calibri" panose="020F0502020204030204"/>
            </a:endParaRPr>
          </a:p>
          <a:p>
            <a:r>
              <a:rPr lang="en-US" sz="2800">
                <a:cs typeface="Calibri" panose="020F0502020204030204"/>
              </a:rPr>
              <a:t>Put a yellow dot on the number line at one fourth, two fourths, three fourths, and four fourths. Write the correct fraction below each yellow dot.</a:t>
            </a:r>
          </a:p>
        </p:txBody>
      </p:sp>
      <p:sp>
        <p:nvSpPr>
          <p:cNvPr id="2" name="TextBox 1">
            <a:extLst>
              <a:ext uri="{FF2B5EF4-FFF2-40B4-BE49-F238E27FC236}">
                <a16:creationId xmlns:a16="http://schemas.microsoft.com/office/drawing/2014/main" id="{C4B6CB3B-5900-43CA-881E-368582EBD130}"/>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5" name="TextBox 4">
            <a:extLst>
              <a:ext uri="{FF2B5EF4-FFF2-40B4-BE49-F238E27FC236}">
                <a16:creationId xmlns:a16="http://schemas.microsoft.com/office/drawing/2014/main" id="{D932806F-8541-4903-995C-B5D466025BA4}"/>
              </a:ext>
            </a:extLst>
          </p:cNvPr>
          <p:cNvSpPr txBox="1"/>
          <p:nvPr/>
        </p:nvSpPr>
        <p:spPr>
          <a:xfrm>
            <a:off x="4149305" y="396815"/>
            <a:ext cx="77608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Placing Benchmark Fractions on a Number Line</a:t>
            </a:r>
          </a:p>
        </p:txBody>
      </p:sp>
    </p:spTree>
    <p:extLst>
      <p:ext uri="{BB962C8B-B14F-4D97-AF65-F5344CB8AC3E}">
        <p14:creationId xmlns:p14="http://schemas.microsoft.com/office/powerpoint/2010/main" val="3776880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22949" y="437422"/>
            <a:ext cx="2721527" cy="420564"/>
          </a:xfrm>
          <a:prstGeom prst="rect">
            <a:avLst/>
          </a:prstGeom>
          <a:noFill/>
          <a:ln w="28575">
            <a:solidFill>
              <a:srgbClr val="140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cxnSp>
        <p:nvCxnSpPr>
          <p:cNvPr id="4" name="Straight Arrow Connector 3">
            <a:extLst>
              <a:ext uri="{FF2B5EF4-FFF2-40B4-BE49-F238E27FC236}">
                <a16:creationId xmlns:a16="http://schemas.microsoft.com/office/drawing/2014/main" id="{C4FD2644-DED2-4BF3-8999-A7856006271B}"/>
              </a:ext>
            </a:extLst>
          </p:cNvPr>
          <p:cNvCxnSpPr/>
          <p:nvPr/>
        </p:nvCxnSpPr>
        <p:spPr>
          <a:xfrm>
            <a:off x="1267184" y="2122637"/>
            <a:ext cx="9920376" cy="0"/>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74CAE30-8B8B-41CB-A02B-FEE997F94054}"/>
              </a:ext>
            </a:extLst>
          </p:cNvPr>
          <p:cNvCxnSpPr/>
          <p:nvPr/>
        </p:nvCxnSpPr>
        <p:spPr>
          <a:xfrm>
            <a:off x="1268082" y="1879122"/>
            <a:ext cx="1" cy="560715"/>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CAB4A66-6F70-449D-9A7B-E5D5C2EDAF55}"/>
              </a:ext>
            </a:extLst>
          </p:cNvPr>
          <p:cNvCxnSpPr>
            <a:cxnSpLocks/>
          </p:cNvCxnSpPr>
          <p:nvPr/>
        </p:nvCxnSpPr>
        <p:spPr>
          <a:xfrm>
            <a:off x="11188459" y="1879122"/>
            <a:ext cx="1" cy="560715"/>
          </a:xfrm>
          <a:prstGeom prst="straightConnector1">
            <a:avLst/>
          </a:prstGeom>
          <a:ln w="5715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78D2FB-15C3-410F-935D-5EA7B7606ECA}"/>
              </a:ext>
            </a:extLst>
          </p:cNvPr>
          <p:cNvSpPr txBox="1"/>
          <p:nvPr/>
        </p:nvSpPr>
        <p:spPr>
          <a:xfrm>
            <a:off x="1086030" y="2495010"/>
            <a:ext cx="3853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t>0</a:t>
            </a:r>
            <a:endParaRPr lang="en-US" sz="3600" b="1">
              <a:cs typeface="Calibri"/>
            </a:endParaRPr>
          </a:p>
        </p:txBody>
      </p:sp>
      <p:sp>
        <p:nvSpPr>
          <p:cNvPr id="17" name="TextBox 16">
            <a:extLst>
              <a:ext uri="{FF2B5EF4-FFF2-40B4-BE49-F238E27FC236}">
                <a16:creationId xmlns:a16="http://schemas.microsoft.com/office/drawing/2014/main" id="{899E1F0A-310B-45F3-A040-4E4153E7188E}"/>
              </a:ext>
            </a:extLst>
          </p:cNvPr>
          <p:cNvSpPr txBox="1"/>
          <p:nvPr/>
        </p:nvSpPr>
        <p:spPr>
          <a:xfrm>
            <a:off x="11035162" y="2495009"/>
            <a:ext cx="3853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cs typeface="Calibri"/>
              </a:rPr>
              <a:t>1</a:t>
            </a:r>
          </a:p>
        </p:txBody>
      </p:sp>
      <p:sp>
        <p:nvSpPr>
          <p:cNvPr id="8" name="TextBox 7">
            <a:extLst>
              <a:ext uri="{FF2B5EF4-FFF2-40B4-BE49-F238E27FC236}">
                <a16:creationId xmlns:a16="http://schemas.microsoft.com/office/drawing/2014/main" id="{B69FAD66-9600-4B19-9A7D-BFFA38519117}"/>
              </a:ext>
            </a:extLst>
          </p:cNvPr>
          <p:cNvSpPr txBox="1"/>
          <p:nvPr/>
        </p:nvSpPr>
        <p:spPr>
          <a:xfrm>
            <a:off x="1085132" y="4492565"/>
            <a:ext cx="1092391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cs typeface="Calibri" panose="020F0502020204030204"/>
            </a:endParaRPr>
          </a:p>
          <a:p>
            <a:r>
              <a:rPr lang="en-US" sz="2800">
                <a:cs typeface="Calibri" panose="020F0502020204030204"/>
              </a:rPr>
              <a:t>Put a green dot on the number line at one third, two thirds, and three thirds. Write the correct fraction below each green dot.</a:t>
            </a:r>
          </a:p>
        </p:txBody>
      </p:sp>
      <p:sp>
        <p:nvSpPr>
          <p:cNvPr id="2" name="TextBox 1">
            <a:extLst>
              <a:ext uri="{FF2B5EF4-FFF2-40B4-BE49-F238E27FC236}">
                <a16:creationId xmlns:a16="http://schemas.microsoft.com/office/drawing/2014/main" id="{A70C3649-41E6-447A-A42C-776BE19700B3}"/>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5" name="TextBox 4">
            <a:extLst>
              <a:ext uri="{FF2B5EF4-FFF2-40B4-BE49-F238E27FC236}">
                <a16:creationId xmlns:a16="http://schemas.microsoft.com/office/drawing/2014/main" id="{F94300E1-D8F8-4791-B651-ADA336A43177}"/>
              </a:ext>
            </a:extLst>
          </p:cNvPr>
          <p:cNvSpPr txBox="1"/>
          <p:nvPr/>
        </p:nvSpPr>
        <p:spPr>
          <a:xfrm>
            <a:off x="4149305" y="396815"/>
            <a:ext cx="77608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Placing Benchmark Fractions on a Number Line</a:t>
            </a:r>
          </a:p>
        </p:txBody>
      </p:sp>
    </p:spTree>
    <p:extLst>
      <p:ext uri="{BB962C8B-B14F-4D97-AF65-F5344CB8AC3E}">
        <p14:creationId xmlns:p14="http://schemas.microsoft.com/office/powerpoint/2010/main" val="33754849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22949" y="437422"/>
            <a:ext cx="2721527" cy="420564"/>
          </a:xfrm>
          <a:prstGeom prst="rect">
            <a:avLst/>
          </a:prstGeom>
          <a:noFill/>
          <a:ln w="28575">
            <a:solidFill>
              <a:srgbClr val="140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cxnSp>
        <p:nvCxnSpPr>
          <p:cNvPr id="4" name="Straight Arrow Connector 3">
            <a:extLst>
              <a:ext uri="{FF2B5EF4-FFF2-40B4-BE49-F238E27FC236}">
                <a16:creationId xmlns:a16="http://schemas.microsoft.com/office/drawing/2014/main" id="{C4FD2644-DED2-4BF3-8999-A7856006271B}"/>
              </a:ext>
            </a:extLst>
          </p:cNvPr>
          <p:cNvCxnSpPr/>
          <p:nvPr/>
        </p:nvCxnSpPr>
        <p:spPr>
          <a:xfrm>
            <a:off x="1267184" y="2122637"/>
            <a:ext cx="9920376" cy="0"/>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74CAE30-8B8B-41CB-A02B-FEE997F94054}"/>
              </a:ext>
            </a:extLst>
          </p:cNvPr>
          <p:cNvCxnSpPr/>
          <p:nvPr/>
        </p:nvCxnSpPr>
        <p:spPr>
          <a:xfrm>
            <a:off x="1268082" y="1879122"/>
            <a:ext cx="1" cy="560715"/>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CAB4A66-6F70-449D-9A7B-E5D5C2EDAF55}"/>
              </a:ext>
            </a:extLst>
          </p:cNvPr>
          <p:cNvCxnSpPr>
            <a:cxnSpLocks/>
          </p:cNvCxnSpPr>
          <p:nvPr/>
        </p:nvCxnSpPr>
        <p:spPr>
          <a:xfrm>
            <a:off x="11188459" y="1879122"/>
            <a:ext cx="1" cy="560715"/>
          </a:xfrm>
          <a:prstGeom prst="straightConnector1">
            <a:avLst/>
          </a:prstGeom>
          <a:ln w="5715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78D2FB-15C3-410F-935D-5EA7B7606ECA}"/>
              </a:ext>
            </a:extLst>
          </p:cNvPr>
          <p:cNvSpPr txBox="1"/>
          <p:nvPr/>
        </p:nvSpPr>
        <p:spPr>
          <a:xfrm>
            <a:off x="1086030" y="2495010"/>
            <a:ext cx="3853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t>0</a:t>
            </a:r>
            <a:endParaRPr lang="en-US" sz="3600" b="1">
              <a:cs typeface="Calibri"/>
            </a:endParaRPr>
          </a:p>
        </p:txBody>
      </p:sp>
      <p:sp>
        <p:nvSpPr>
          <p:cNvPr id="17" name="TextBox 16">
            <a:extLst>
              <a:ext uri="{FF2B5EF4-FFF2-40B4-BE49-F238E27FC236}">
                <a16:creationId xmlns:a16="http://schemas.microsoft.com/office/drawing/2014/main" id="{899E1F0A-310B-45F3-A040-4E4153E7188E}"/>
              </a:ext>
            </a:extLst>
          </p:cNvPr>
          <p:cNvSpPr txBox="1"/>
          <p:nvPr/>
        </p:nvSpPr>
        <p:spPr>
          <a:xfrm>
            <a:off x="11035162" y="2495009"/>
            <a:ext cx="3853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cs typeface="Calibri"/>
              </a:rPr>
              <a:t>1</a:t>
            </a:r>
          </a:p>
        </p:txBody>
      </p:sp>
      <p:sp>
        <p:nvSpPr>
          <p:cNvPr id="8" name="TextBox 7">
            <a:extLst>
              <a:ext uri="{FF2B5EF4-FFF2-40B4-BE49-F238E27FC236}">
                <a16:creationId xmlns:a16="http://schemas.microsoft.com/office/drawing/2014/main" id="{B69FAD66-9600-4B19-9A7D-BFFA38519117}"/>
              </a:ext>
            </a:extLst>
          </p:cNvPr>
          <p:cNvSpPr txBox="1"/>
          <p:nvPr/>
        </p:nvSpPr>
        <p:spPr>
          <a:xfrm>
            <a:off x="1085132" y="4492565"/>
            <a:ext cx="1092391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panose="020F0502020204030204"/>
              </a:rPr>
              <a:t>Tell what you notice about the number line now that you have placed all the dots.</a:t>
            </a:r>
          </a:p>
        </p:txBody>
      </p:sp>
      <p:sp>
        <p:nvSpPr>
          <p:cNvPr id="2" name="TextBox 1">
            <a:extLst>
              <a:ext uri="{FF2B5EF4-FFF2-40B4-BE49-F238E27FC236}">
                <a16:creationId xmlns:a16="http://schemas.microsoft.com/office/drawing/2014/main" id="{A70C3649-41E6-447A-A42C-776BE19700B3}"/>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5" name="TextBox 4">
            <a:extLst>
              <a:ext uri="{FF2B5EF4-FFF2-40B4-BE49-F238E27FC236}">
                <a16:creationId xmlns:a16="http://schemas.microsoft.com/office/drawing/2014/main" id="{E78F3811-E658-4097-9238-30687332CB25}"/>
              </a:ext>
            </a:extLst>
          </p:cNvPr>
          <p:cNvSpPr txBox="1"/>
          <p:nvPr/>
        </p:nvSpPr>
        <p:spPr>
          <a:xfrm>
            <a:off x="4149305" y="396815"/>
            <a:ext cx="77608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Placing Benchmark Fractions on a Number Line</a:t>
            </a:r>
          </a:p>
        </p:txBody>
      </p:sp>
    </p:spTree>
    <p:extLst>
      <p:ext uri="{BB962C8B-B14F-4D97-AF65-F5344CB8AC3E}">
        <p14:creationId xmlns:p14="http://schemas.microsoft.com/office/powerpoint/2010/main" val="5213649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757732" y="2577134"/>
            <a:ext cx="2721527" cy="42056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374432"/>
            <a:ext cx="836432" cy="830997"/>
          </a:xfrm>
          <a:custGeom>
            <a:avLst/>
            <a:gdLst>
              <a:gd name="connsiteX0" fmla="*/ 0 w 836432"/>
              <a:gd name="connsiteY0" fmla="*/ 0 h 830997"/>
              <a:gd name="connsiteX1" fmla="*/ 409852 w 836432"/>
              <a:gd name="connsiteY1" fmla="*/ 0 h 830997"/>
              <a:gd name="connsiteX2" fmla="*/ 836432 w 836432"/>
              <a:gd name="connsiteY2" fmla="*/ 0 h 830997"/>
              <a:gd name="connsiteX3" fmla="*/ 836432 w 836432"/>
              <a:gd name="connsiteY3" fmla="*/ 432118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3211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no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3</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4" name="TextBox 3">
            <a:extLst>
              <a:ext uri="{FF2B5EF4-FFF2-40B4-BE49-F238E27FC236}">
                <a16:creationId xmlns:a16="http://schemas.microsoft.com/office/drawing/2014/main" id="{79029A45-4609-4D8F-84DE-E1A692F8E52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day.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9155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noFill/>
          <a:ln w="28575">
            <a:solidFill>
              <a:srgbClr val="140F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volini"/>
                <a:ea typeface="+mn-ea"/>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FFC000"/>
          </a:solidFill>
          <a:ln w="28575">
            <a:solidFill>
              <a:schemeClr val="accent1">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FFC000"/>
          </a:solidFill>
          <a:ln w="28575">
            <a:solidFill>
              <a:srgbClr val="7030A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511" y="2513910"/>
            <a:ext cx="713228" cy="72124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11739" y="2629221"/>
            <a:ext cx="20530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7E6E6">
                    <a:lumMod val="50000"/>
                  </a:srgbClr>
                </a:solidFill>
                <a:effectLst/>
                <a:uLnTx/>
                <a:uFillTx/>
                <a:latin typeface="Abadi MT Condensed Light" panose="020B0306030101010103" pitchFamily="34" charset="77"/>
                <a:ea typeface="+mn-ea"/>
                <a:cs typeface="+mn-cs"/>
              </a:rPr>
              <a:t>Write About It</a:t>
            </a:r>
          </a:p>
        </p:txBody>
      </p:sp>
      <p:sp>
        <p:nvSpPr>
          <p:cNvPr id="4" name="TextBox 3">
            <a:extLst>
              <a:ext uri="{FF2B5EF4-FFF2-40B4-BE49-F238E27FC236}">
                <a16:creationId xmlns:a16="http://schemas.microsoft.com/office/drawing/2014/main" id="{F3857C70-6F07-3A4E-91D0-3B2F2CA78D55}"/>
              </a:ext>
            </a:extLst>
          </p:cNvPr>
          <p:cNvSpPr txBox="1"/>
          <p:nvPr/>
        </p:nvSpPr>
        <p:spPr>
          <a:xfrm>
            <a:off x="565685" y="3256874"/>
            <a:ext cx="2915605" cy="707886"/>
          </a:xfrm>
          <a:prstGeom prst="rect">
            <a:avLst/>
          </a:prstGeom>
          <a:noFill/>
        </p:spPr>
        <p:txBody>
          <a:bodyPr wrap="square" lIns="91440" tIns="45720" rIns="91440" bIns="45720" rtlCol="0" anchor="ctr">
            <a:spAutoFit/>
          </a:bodyPr>
          <a:lstStyle/>
          <a:p>
            <a:pPr algn="ctr">
              <a:defRPr/>
            </a:pPr>
            <a:r>
              <a:rPr lang="en-US" sz="4000">
                <a:latin typeface="Bradley Hand"/>
              </a:rPr>
              <a:t>Fraction Wall</a:t>
            </a:r>
            <a:endParaRPr lang="en-US">
              <a:ea typeface="+mn-ea"/>
              <a:cs typeface="+mn-cs"/>
            </a:endParaRP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volini"/>
                <a:ea typeface="+mn-ea"/>
                <a:cs typeface="Cavolini"/>
              </a:rPr>
              <a:t>Day 5 </a:t>
            </a:r>
          </a:p>
        </p:txBody>
      </p:sp>
      <p:pic>
        <p:nvPicPr>
          <p:cNvPr id="9" name="Picture 18">
            <a:extLst>
              <a:ext uri="{FF2B5EF4-FFF2-40B4-BE49-F238E27FC236}">
                <a16:creationId xmlns:a16="http://schemas.microsoft.com/office/drawing/2014/main" id="{EC131504-C240-4269-921E-13012B0FF2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6569" y="4846368"/>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AFB9125-802D-40E1-916A-C142B2935C27}"/>
              </a:ext>
            </a:extLst>
          </p:cNvPr>
          <p:cNvSpPr txBox="1"/>
          <p:nvPr/>
        </p:nvSpPr>
        <p:spPr>
          <a:xfrm>
            <a:off x="9755577" y="4867275"/>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ldhabi"/>
                <a:ea typeface="+mn-ea"/>
                <a:cs typeface="Aldhabi"/>
              </a:rPr>
              <a:t>Record it</a:t>
            </a:r>
          </a:p>
        </p:txBody>
      </p:sp>
      <p:sp>
        <p:nvSpPr>
          <p:cNvPr id="33" name="Flowchart: Off-page Connector 32">
            <a:extLst>
              <a:ext uri="{FF2B5EF4-FFF2-40B4-BE49-F238E27FC236}">
                <a16:creationId xmlns:a16="http://schemas.microsoft.com/office/drawing/2014/main" id="{EB168FE5-8D98-4783-9F5F-70E38FA06745}"/>
              </a:ext>
            </a:extLst>
          </p:cNvPr>
          <p:cNvSpPr/>
          <p:nvPr/>
        </p:nvSpPr>
        <p:spPr>
          <a:xfrm rot="5400000">
            <a:off x="5502736" y="2269662"/>
            <a:ext cx="1250830" cy="3191772"/>
          </a:xfrm>
          <a:prstGeom prst="flowChartOffpage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arker Felt Thin"/>
              <a:ea typeface="+mn-ea"/>
              <a:cs typeface="+mn-cs"/>
            </a:endParaRPr>
          </a:p>
        </p:txBody>
      </p:sp>
      <p:sp>
        <p:nvSpPr>
          <p:cNvPr id="13" name="TextBox 12">
            <a:extLst>
              <a:ext uri="{FF2B5EF4-FFF2-40B4-BE49-F238E27FC236}">
                <a16:creationId xmlns:a16="http://schemas.microsoft.com/office/drawing/2014/main" id="{26F8FAC3-9C16-438E-8099-65CBE71F8B40}"/>
              </a:ext>
            </a:extLst>
          </p:cNvPr>
          <p:cNvSpPr txBox="1"/>
          <p:nvPr/>
        </p:nvSpPr>
        <p:spPr>
          <a:xfrm>
            <a:off x="5407818" y="3316197"/>
            <a:ext cx="2398309" cy="1077218"/>
          </a:xfrm>
          <a:prstGeom prst="rect">
            <a:avLst/>
          </a:prstGeom>
          <a:noFill/>
        </p:spPr>
        <p:txBody>
          <a:bodyPr wrap="square" lIns="91440" tIns="45720" rIns="91440" bIns="45720" rtlCol="0" anchor="t">
            <a:spAutoFit/>
          </a:bodyPr>
          <a:lstStyle/>
          <a:p>
            <a:pPr>
              <a:defRPr/>
            </a:pPr>
            <a:r>
              <a:rPr lang="en-CA" sz="3200">
                <a:latin typeface="Calibri" panose="020F0502020204030204"/>
              </a:rPr>
              <a:t>Fractured Fractions</a:t>
            </a:r>
            <a:endParaRPr lang="en-US">
              <a:cs typeface="Calibri"/>
            </a:endParaRPr>
          </a:p>
        </p:txBody>
      </p:sp>
      <p:sp>
        <p:nvSpPr>
          <p:cNvPr id="34" name="Round Diagonal Corner Rectangle 14">
            <a:extLst>
              <a:ext uri="{FF2B5EF4-FFF2-40B4-BE49-F238E27FC236}">
                <a16:creationId xmlns:a16="http://schemas.microsoft.com/office/drawing/2014/main" id="{3CBFA6B5-A334-426D-8F31-3D3C960F740F}"/>
              </a:ext>
            </a:extLst>
          </p:cNvPr>
          <p:cNvSpPr/>
          <p:nvPr/>
        </p:nvSpPr>
        <p:spPr>
          <a:xfrm>
            <a:off x="8196278" y="1132061"/>
            <a:ext cx="3645607" cy="541552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98FAABE5-49FA-5F43-BCEA-170DA7093B1B}"/>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6" name="Rectangle 25">
            <a:extLst>
              <a:ext uri="{FF2B5EF4-FFF2-40B4-BE49-F238E27FC236}">
                <a16:creationId xmlns:a16="http://schemas.microsoft.com/office/drawing/2014/main" id="{A343B32E-2F94-6E43-BE8C-74831E0FD742}"/>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8" name="Rectangle 27">
            <a:extLst>
              <a:ext uri="{FF2B5EF4-FFF2-40B4-BE49-F238E27FC236}">
                <a16:creationId xmlns:a16="http://schemas.microsoft.com/office/drawing/2014/main" id="{95A03C36-143C-984D-AD2A-2F6460A67132}"/>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pic>
        <p:nvPicPr>
          <p:cNvPr id="2" name="Picture 5" descr="Chart&#10;&#10;Description automatically generated">
            <a:extLst>
              <a:ext uri="{FF2B5EF4-FFF2-40B4-BE49-F238E27FC236}">
                <a16:creationId xmlns:a16="http://schemas.microsoft.com/office/drawing/2014/main" id="{E1496B3C-4CB9-40EF-A54E-972510B5D973}"/>
              </a:ext>
            </a:extLst>
          </p:cNvPr>
          <p:cNvPicPr>
            <a:picLocks noChangeAspect="1"/>
          </p:cNvPicPr>
          <p:nvPr/>
        </p:nvPicPr>
        <p:blipFill>
          <a:blip r:embed="rId5"/>
          <a:stretch>
            <a:fillRect/>
          </a:stretch>
        </p:blipFill>
        <p:spPr>
          <a:xfrm flipV="1">
            <a:off x="554967" y="4564234"/>
            <a:ext cx="3001992" cy="1065082"/>
          </a:xfrm>
          <a:prstGeom prst="rect">
            <a:avLst/>
          </a:prstGeom>
        </p:spPr>
      </p:pic>
      <p:pic>
        <p:nvPicPr>
          <p:cNvPr id="5" name="Picture 5" descr="Chart, bar chart&#10;&#10;Description automatically generated">
            <a:extLst>
              <a:ext uri="{FF2B5EF4-FFF2-40B4-BE49-F238E27FC236}">
                <a16:creationId xmlns:a16="http://schemas.microsoft.com/office/drawing/2014/main" id="{C860E8D4-A7B5-4576-A204-252F74FDD5DE}"/>
              </a:ext>
            </a:extLst>
          </p:cNvPr>
          <p:cNvPicPr>
            <a:picLocks noChangeAspect="1"/>
          </p:cNvPicPr>
          <p:nvPr/>
        </p:nvPicPr>
        <p:blipFill>
          <a:blip r:embed="rId6"/>
          <a:stretch>
            <a:fillRect/>
          </a:stretch>
        </p:blipFill>
        <p:spPr>
          <a:xfrm>
            <a:off x="5328249" y="4779164"/>
            <a:ext cx="1880558" cy="1526613"/>
          </a:xfrm>
          <a:prstGeom prst="rect">
            <a:avLst/>
          </a:prstGeom>
        </p:spPr>
      </p:pic>
    </p:spTree>
    <p:extLst>
      <p:ext uri="{BB962C8B-B14F-4D97-AF65-F5344CB8AC3E}">
        <p14:creationId xmlns:p14="http://schemas.microsoft.com/office/powerpoint/2010/main" val="20255402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0"/>
          </a:solidFill>
          <a:ln w="28575">
            <a:solidFill>
              <a:srgbClr val="7030A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1</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pic>
        <p:nvPicPr>
          <p:cNvPr id="5" name="Picture 5" descr="Chart&#10;&#10;Description automatically generated">
            <a:extLst>
              <a:ext uri="{FF2B5EF4-FFF2-40B4-BE49-F238E27FC236}">
                <a16:creationId xmlns:a16="http://schemas.microsoft.com/office/drawing/2014/main" id="{2C67C90C-518C-4244-984F-6EAFC92E6C61}"/>
              </a:ext>
            </a:extLst>
          </p:cNvPr>
          <p:cNvPicPr>
            <a:picLocks noChangeAspect="1"/>
          </p:cNvPicPr>
          <p:nvPr/>
        </p:nvPicPr>
        <p:blipFill>
          <a:blip r:embed="rId3"/>
          <a:stretch>
            <a:fillRect/>
          </a:stretch>
        </p:blipFill>
        <p:spPr>
          <a:xfrm>
            <a:off x="3904891" y="352826"/>
            <a:ext cx="7990936" cy="2730540"/>
          </a:xfrm>
          <a:prstGeom prst="rect">
            <a:avLst/>
          </a:prstGeom>
        </p:spPr>
      </p:pic>
      <p:sp>
        <p:nvSpPr>
          <p:cNvPr id="6" name="TextBox 5">
            <a:extLst>
              <a:ext uri="{FF2B5EF4-FFF2-40B4-BE49-F238E27FC236}">
                <a16:creationId xmlns:a16="http://schemas.microsoft.com/office/drawing/2014/main" id="{AAEC9D6D-79ED-48FF-A0BB-3B80366F8787}"/>
              </a:ext>
            </a:extLst>
          </p:cNvPr>
          <p:cNvSpPr txBox="1"/>
          <p:nvPr/>
        </p:nvSpPr>
        <p:spPr>
          <a:xfrm>
            <a:off x="745068" y="3660476"/>
            <a:ext cx="11107045"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600">
                <a:ea typeface="+mn-lt"/>
                <a:cs typeface="+mn-lt"/>
              </a:rPr>
              <a:t>Using the image above, how many different ways can you find of writing 1/2?</a:t>
            </a:r>
            <a:endParaRPr lang="en-US" sz="2600">
              <a:cs typeface="Calibri"/>
            </a:endParaRPr>
          </a:p>
          <a:p>
            <a:pPr marL="342900" indent="-342900">
              <a:buFont typeface="Arial"/>
              <a:buChar char="•"/>
            </a:pPr>
            <a:r>
              <a:rPr lang="en-GB" sz="2600">
                <a:ea typeface="+mn-lt"/>
                <a:cs typeface="+mn-lt"/>
              </a:rPr>
              <a:t>From the picture, what equivalent fractions for 1/3 can you find?</a:t>
            </a:r>
            <a:endParaRPr lang="en-GB" sz="2600">
              <a:cs typeface="Calibri"/>
            </a:endParaRPr>
          </a:p>
          <a:p>
            <a:pPr marL="342900" indent="-342900">
              <a:buFont typeface="Arial"/>
              <a:buChar char="•"/>
            </a:pPr>
            <a:r>
              <a:rPr lang="en-GB" sz="2600">
                <a:ea typeface="+mn-lt"/>
                <a:cs typeface="+mn-lt"/>
              </a:rPr>
              <a:t>Again, using the image of the fraction wall, how else could you write 3/4?</a:t>
            </a:r>
            <a:endParaRPr lang="en-GB" sz="2600">
              <a:cs typeface="Calibri"/>
            </a:endParaRPr>
          </a:p>
          <a:p>
            <a:pPr marL="342900" indent="-342900">
              <a:buFont typeface="Arial"/>
              <a:buChar char="•"/>
            </a:pPr>
            <a:r>
              <a:rPr lang="en-GB" sz="2600">
                <a:ea typeface="+mn-lt"/>
                <a:cs typeface="+mn-lt"/>
              </a:rPr>
              <a:t>What other fractions do you know that are the same as 1/2?</a:t>
            </a:r>
          </a:p>
          <a:p>
            <a:pPr marL="342900" indent="-342900">
              <a:buFont typeface="Arial"/>
              <a:buChar char="•"/>
            </a:pPr>
            <a:r>
              <a:rPr lang="en-GB" sz="2600">
                <a:ea typeface="+mn-lt"/>
                <a:cs typeface="+mn-lt"/>
              </a:rPr>
              <a:t>Find some other fractions which are equivalent to 3/4.</a:t>
            </a:r>
            <a:endParaRPr lang="en-GB" sz="2600">
              <a:cs typeface="Calibri"/>
            </a:endParaRPr>
          </a:p>
          <a:p>
            <a:endParaRPr lang="en-GB" sz="2400">
              <a:cs typeface="Calibri"/>
            </a:endParaRPr>
          </a:p>
          <a:p>
            <a:endParaRPr lang="en-GB" sz="2400">
              <a:cs typeface="Calibri"/>
            </a:endParaRPr>
          </a:p>
        </p:txBody>
      </p:sp>
    </p:spTree>
    <p:extLst>
      <p:ext uri="{BB962C8B-B14F-4D97-AF65-F5344CB8AC3E}">
        <p14:creationId xmlns:p14="http://schemas.microsoft.com/office/powerpoint/2010/main" val="664988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Google Shape;89;p15">
            <a:extLst>
              <a:ext uri="{FF2B5EF4-FFF2-40B4-BE49-F238E27FC236}">
                <a16:creationId xmlns:a16="http://schemas.microsoft.com/office/drawing/2014/main" id="{1B5B6CB9-22C5-2C47-B4F5-A01CBAD87CC5}"/>
              </a:ext>
            </a:extLst>
          </p:cNvPr>
          <p:cNvSpPr txBox="1">
            <a:spLocks/>
          </p:cNvSpPr>
          <p:nvPr/>
        </p:nvSpPr>
        <p:spPr>
          <a:xfrm>
            <a:off x="888437" y="168216"/>
            <a:ext cx="2664053" cy="72631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Instructions</a:t>
            </a:r>
          </a:p>
        </p:txBody>
      </p:sp>
      <p:sp>
        <p:nvSpPr>
          <p:cNvPr id="14" name="TextBox 13">
            <a:extLst>
              <a:ext uri="{FF2B5EF4-FFF2-40B4-BE49-F238E27FC236}">
                <a16:creationId xmlns:a16="http://schemas.microsoft.com/office/drawing/2014/main" id="{BE0C4CDD-A1DD-6D40-AF04-86EE44576377}"/>
              </a:ext>
            </a:extLst>
          </p:cNvPr>
          <p:cNvSpPr txBox="1"/>
          <p:nvPr/>
        </p:nvSpPr>
        <p:spPr>
          <a:xfrm>
            <a:off x="514277" y="681660"/>
            <a:ext cx="11249709" cy="6494085"/>
          </a:xfrm>
          <a:prstGeom prst="rect">
            <a:avLst/>
          </a:prstGeom>
          <a:noFill/>
        </p:spPr>
        <p:txBody>
          <a:bodyPr wrap="square" lIns="91440" tIns="45720" rIns="91440" bIns="45720" anchor="t">
            <a:spAutoFit/>
          </a:bodyPr>
          <a:lstStyle/>
          <a:p>
            <a:r>
              <a:rPr lang="en-US">
                <a:ea typeface="+mn-lt"/>
                <a:cs typeface="+mn-lt"/>
              </a:rPr>
              <a:t>This collection of tasks is designed around the concept of equivalent fractions. Each day represents independent sets of 3-part learning experiences that could function effectively as 45min-1hour session with a combination of synchronous and asynchronous parts, some of which are easily adaptable either way depending on your situation and access to technology and connectivity. </a:t>
            </a:r>
            <a:endParaRPr lang="en-US">
              <a:solidFill>
                <a:srgbClr val="000000"/>
              </a:solidFill>
              <a:ea typeface="+mn-lt"/>
              <a:cs typeface="+mn-lt"/>
            </a:endParaRPr>
          </a:p>
          <a:p>
            <a:r>
              <a:rPr lang="en-US" b="1">
                <a:solidFill>
                  <a:srgbClr val="FF0000"/>
                </a:solidFill>
                <a:ea typeface="+mn-lt"/>
                <a:cs typeface="+mn-lt"/>
              </a:rPr>
              <a:t>FOR SYNCHRONOUS LEARNING, THE SLIDEDECK SHOULD BE IN EDIT MODE.</a:t>
            </a:r>
            <a:endParaRPr lang="en-US">
              <a:ea typeface="+mn-lt"/>
              <a:cs typeface="+mn-lt"/>
            </a:endParaRPr>
          </a:p>
          <a:p>
            <a:endParaRPr lang="en-US">
              <a:ea typeface="+mn-lt"/>
              <a:cs typeface="+mn-lt"/>
            </a:endParaRPr>
          </a:p>
          <a:p>
            <a:r>
              <a:rPr lang="en-US">
                <a:ea typeface="+mn-lt"/>
                <a:cs typeface="+mn-lt"/>
              </a:rPr>
              <a:t>Each day has been divided into 3 main parts. Each part provides various ways of engaging with the concept and is correlated with the </a:t>
            </a:r>
            <a:r>
              <a:rPr lang="en-US" err="1">
                <a:ea typeface="+mn-lt"/>
                <a:cs typeface="+mn-lt"/>
              </a:rPr>
              <a:t>coloured</a:t>
            </a:r>
            <a:r>
              <a:rPr lang="en-US">
                <a:ea typeface="+mn-lt"/>
                <a:cs typeface="+mn-lt"/>
              </a:rPr>
              <a:t> blocks found on slide 7:</a:t>
            </a:r>
          </a:p>
          <a:p>
            <a:endParaRPr lang="en-US">
              <a:ea typeface="+mn-lt"/>
              <a:cs typeface="+mn-lt"/>
            </a:endParaRPr>
          </a:p>
          <a:p>
            <a:pPr marL="285750" indent="-285750">
              <a:buFont typeface="Arial"/>
              <a:buChar char="•"/>
            </a:pPr>
            <a:r>
              <a:rPr lang="en-US" b="1">
                <a:ea typeface="+mn-lt"/>
                <a:cs typeface="+mn-lt"/>
              </a:rPr>
              <a:t>Get Ready:</a:t>
            </a:r>
            <a:r>
              <a:rPr lang="en-US">
                <a:ea typeface="+mn-lt"/>
                <a:cs typeface="+mn-lt"/>
              </a:rPr>
              <a:t> begins the experience with an activity meant to activate student thinking and promote rich student discourse. This activity can be delivered prior to the lesson as an asynchronous task so students have time to prepare their thinking. It can also be delivered at the beginning of the synchronous session to help the teacher pre-assess prior knowledge and prime thinking for the upcoming learning experience.</a:t>
            </a:r>
          </a:p>
          <a:p>
            <a:endParaRPr lang="en-US">
              <a:ea typeface="+mn-lt"/>
              <a:cs typeface="+mn-lt"/>
            </a:endParaRPr>
          </a:p>
          <a:p>
            <a:pPr marL="285750" indent="-285750">
              <a:buFont typeface="Arial"/>
              <a:buChar char="•"/>
            </a:pPr>
            <a:r>
              <a:rPr lang="en-US" b="1">
                <a:ea typeface="+mn-lt"/>
                <a:cs typeface="+mn-lt"/>
              </a:rPr>
              <a:t>Work it out:</a:t>
            </a:r>
            <a:r>
              <a:rPr lang="en-US">
                <a:ea typeface="+mn-lt"/>
                <a:cs typeface="+mn-lt"/>
              </a:rPr>
              <a:t> comprises the main learning experience for the day. This is where new content is presented and individual or small group responses are required. These activities are best completed with students working in pairs or small groups. If your platform allows for breakout rooms, this feature is a good tool that will facilitate student collaboration and discourse.</a:t>
            </a:r>
          </a:p>
          <a:p>
            <a:endParaRPr lang="en-US">
              <a:ea typeface="+mn-lt"/>
              <a:cs typeface="+mn-lt"/>
            </a:endParaRPr>
          </a:p>
          <a:p>
            <a:pPr marL="285750" indent="-285750">
              <a:buFont typeface="Arial"/>
              <a:buChar char="•"/>
            </a:pPr>
            <a:r>
              <a:rPr lang="en-US" b="1">
                <a:ea typeface="+mn-lt"/>
                <a:cs typeface="+mn-lt"/>
              </a:rPr>
              <a:t>Look Back:</a:t>
            </a:r>
            <a:r>
              <a:rPr lang="en-US">
                <a:ea typeface="+mn-lt"/>
                <a:cs typeface="+mn-lt"/>
              </a:rPr>
              <a:t> is a final culminating task that provides opportunities to check for student understanding of the concepts, consolidate different solutions and solve problems. It allows for students to reflect on their learning and make connections.</a:t>
            </a:r>
          </a:p>
          <a:p>
            <a:endParaRPr lang="en-US" sz="2000">
              <a:solidFill>
                <a:schemeClr val="tx1">
                  <a:lumMod val="65000"/>
                  <a:lumOff val="35000"/>
                </a:schemeClr>
              </a:solidFill>
              <a:cs typeface="Calibri" panose="020F0502020204030204"/>
            </a:endParaRPr>
          </a:p>
        </p:txBody>
      </p:sp>
    </p:spTree>
    <p:extLst>
      <p:ext uri="{BB962C8B-B14F-4D97-AF65-F5344CB8AC3E}">
        <p14:creationId xmlns:p14="http://schemas.microsoft.com/office/powerpoint/2010/main" val="5224326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rgbClr val="FFC000"/>
          </a:solidFill>
          <a:ln w="28575">
            <a:solidFill>
              <a:srgbClr val="7030A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1</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End of this section</a:t>
            </a:r>
            <a:r>
              <a:rPr kumimoji="0" lang="en-US" sz="1800" b="0" i="0" u="none" strike="noStrike" kern="1200" cap="none" spc="0" normalizeH="0" baseline="0" noProof="0">
                <a:ln>
                  <a:noFill/>
                </a:ln>
                <a:solidFill>
                  <a:prstClr val="black"/>
                </a:solidFill>
                <a:effectLst/>
                <a:uLnTx/>
                <a:uFillTx/>
                <a:latin typeface="Abadi MT Condensed Light"/>
                <a:ea typeface="+mn-ea"/>
                <a:cs typeface="+mn-cs"/>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1201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0"/>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E540026A-9F5B-44E3-89CC-3223D635B4E0}"/>
              </a:ext>
            </a:extLst>
          </p:cNvPr>
          <p:cNvSpPr txBox="1"/>
          <p:nvPr/>
        </p:nvSpPr>
        <p:spPr>
          <a:xfrm>
            <a:off x="4795328" y="542986"/>
            <a:ext cx="346206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800">
                <a:latin typeface="Calibri" panose="020F0502020204030204"/>
                <a:cs typeface="Calibri"/>
              </a:rPr>
              <a:t>Fractured Fractions</a:t>
            </a:r>
            <a:endParaRPr lang="en-US" sz="2800" b="0" i="0" u="none" strike="noStrike" kern="1200" cap="none" spc="0" normalizeH="0" baseline="0" noProof="0">
              <a:ln>
                <a:noFill/>
              </a:ln>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8A7292EB-1D28-4EF4-9A89-079EFBB35C04}"/>
              </a:ext>
            </a:extLst>
          </p:cNvPr>
          <p:cNvSpPr txBox="1"/>
          <p:nvPr/>
        </p:nvSpPr>
        <p:spPr>
          <a:xfrm>
            <a:off x="828136" y="2309004"/>
            <a:ext cx="5144218"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t>Can you draw straight lines to divide the picture into the fractions shown? </a:t>
            </a:r>
          </a:p>
          <a:p>
            <a:endParaRPr lang="en-GB" sz="2800">
              <a:cs typeface="Calibri"/>
            </a:endParaRPr>
          </a:p>
          <a:p>
            <a:r>
              <a:rPr lang="en-GB" sz="2800">
                <a:cs typeface="Calibri"/>
              </a:rPr>
              <a:t>Continue to see how this one was done</a:t>
            </a:r>
          </a:p>
          <a:p>
            <a:endParaRPr lang="en-GB" sz="2800">
              <a:cs typeface="Calibri"/>
            </a:endParaRPr>
          </a:p>
        </p:txBody>
      </p:sp>
      <p:pic>
        <p:nvPicPr>
          <p:cNvPr id="6" name="Picture 6" descr="Chart, bar chart&#10;&#10;Description automatically generated">
            <a:extLst>
              <a:ext uri="{FF2B5EF4-FFF2-40B4-BE49-F238E27FC236}">
                <a16:creationId xmlns:a16="http://schemas.microsoft.com/office/drawing/2014/main" id="{944B678F-182F-42B9-9F44-026EC075B019}"/>
              </a:ext>
            </a:extLst>
          </p:cNvPr>
          <p:cNvPicPr>
            <a:picLocks noChangeAspect="1"/>
          </p:cNvPicPr>
          <p:nvPr/>
        </p:nvPicPr>
        <p:blipFill>
          <a:blip r:embed="rId3"/>
          <a:stretch>
            <a:fillRect/>
          </a:stretch>
        </p:blipFill>
        <p:spPr>
          <a:xfrm>
            <a:off x="5960853" y="1262328"/>
            <a:ext cx="5819954" cy="4965946"/>
          </a:xfrm>
          <a:prstGeom prst="rect">
            <a:avLst/>
          </a:prstGeom>
        </p:spPr>
      </p:pic>
    </p:spTree>
    <p:extLst>
      <p:ext uri="{BB962C8B-B14F-4D97-AF65-F5344CB8AC3E}">
        <p14:creationId xmlns:p14="http://schemas.microsoft.com/office/powerpoint/2010/main" val="11728570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0"/>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E540026A-9F5B-44E3-89CC-3223D635B4E0}"/>
              </a:ext>
            </a:extLst>
          </p:cNvPr>
          <p:cNvSpPr txBox="1"/>
          <p:nvPr/>
        </p:nvSpPr>
        <p:spPr>
          <a:xfrm>
            <a:off x="4795328" y="542986"/>
            <a:ext cx="346206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800">
                <a:latin typeface="Calibri" panose="020F0502020204030204"/>
                <a:cs typeface="Calibri"/>
              </a:rPr>
              <a:t>Fractured Fractions</a:t>
            </a:r>
            <a:endParaRPr lang="en-US" sz="2800" b="0" i="0" u="none" strike="noStrike" kern="1200" cap="none" spc="0" normalizeH="0" baseline="0" noProof="0">
              <a:ln>
                <a:noFill/>
              </a:ln>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8A7292EB-1D28-4EF4-9A89-079EFBB35C04}"/>
              </a:ext>
            </a:extLst>
          </p:cNvPr>
          <p:cNvSpPr txBox="1"/>
          <p:nvPr/>
        </p:nvSpPr>
        <p:spPr>
          <a:xfrm>
            <a:off x="828136" y="2309004"/>
            <a:ext cx="514421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The </a:t>
            </a:r>
            <a:r>
              <a:rPr lang="en-GB" sz="2800">
                <a:ea typeface="+mn-lt"/>
                <a:cs typeface="+mn-lt"/>
              </a:rPr>
              <a:t>left rectangle is 1/3 yellow; the bottom right is 1/2 yellow; and the top right is 1/4 yellow</a:t>
            </a:r>
            <a:endParaRPr lang="en-GB" sz="2800">
              <a:cs typeface="Calibri"/>
            </a:endParaRPr>
          </a:p>
        </p:txBody>
      </p:sp>
      <p:pic>
        <p:nvPicPr>
          <p:cNvPr id="5" name="Picture 6" descr="Chart, bar chart, histogram&#10;&#10;Description automatically generated">
            <a:extLst>
              <a:ext uri="{FF2B5EF4-FFF2-40B4-BE49-F238E27FC236}">
                <a16:creationId xmlns:a16="http://schemas.microsoft.com/office/drawing/2014/main" id="{DA8E4627-87E0-4E71-A8BA-880ECB9460AB}"/>
              </a:ext>
            </a:extLst>
          </p:cNvPr>
          <p:cNvPicPr>
            <a:picLocks noChangeAspect="1"/>
          </p:cNvPicPr>
          <p:nvPr/>
        </p:nvPicPr>
        <p:blipFill>
          <a:blip r:embed="rId3"/>
          <a:stretch>
            <a:fillRect/>
          </a:stretch>
        </p:blipFill>
        <p:spPr>
          <a:xfrm>
            <a:off x="6047117" y="1286951"/>
            <a:ext cx="5834332" cy="4758550"/>
          </a:xfrm>
          <a:prstGeom prst="rect">
            <a:avLst/>
          </a:prstGeom>
        </p:spPr>
      </p:pic>
    </p:spTree>
    <p:extLst>
      <p:ext uri="{BB962C8B-B14F-4D97-AF65-F5344CB8AC3E}">
        <p14:creationId xmlns:p14="http://schemas.microsoft.com/office/powerpoint/2010/main" val="27012471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0"/>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E540026A-9F5B-44E3-89CC-3223D635B4E0}"/>
              </a:ext>
            </a:extLst>
          </p:cNvPr>
          <p:cNvSpPr txBox="1"/>
          <p:nvPr/>
        </p:nvSpPr>
        <p:spPr>
          <a:xfrm>
            <a:off x="4795328" y="542986"/>
            <a:ext cx="346206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800">
                <a:latin typeface="Calibri" panose="020F0502020204030204"/>
                <a:cs typeface="Calibri"/>
              </a:rPr>
              <a:t>Fractured Fractions</a:t>
            </a:r>
            <a:endParaRPr lang="en-US" sz="2800" b="0" i="0" u="none" strike="noStrike" kern="1200" cap="none" spc="0" normalizeH="0" baseline="0" noProof="0">
              <a:ln>
                <a:noFill/>
              </a:ln>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8A7292EB-1D28-4EF4-9A89-079EFBB35C04}"/>
              </a:ext>
            </a:extLst>
          </p:cNvPr>
          <p:cNvSpPr txBox="1"/>
          <p:nvPr/>
        </p:nvSpPr>
        <p:spPr>
          <a:xfrm>
            <a:off x="957532" y="2309004"/>
            <a:ext cx="5144218"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Try this one.</a:t>
            </a:r>
          </a:p>
          <a:p>
            <a:endParaRPr lang="en-GB" sz="2800">
              <a:cs typeface="Calibri"/>
            </a:endParaRPr>
          </a:p>
          <a:p>
            <a:r>
              <a:rPr lang="en-GB" sz="2800"/>
              <a:t>Can you draw straight lines to divide the picture into the fractions shown? </a:t>
            </a:r>
            <a:endParaRPr lang="en-GB" sz="2800">
              <a:cs typeface="Calibri"/>
            </a:endParaRPr>
          </a:p>
          <a:p>
            <a:endParaRPr lang="en-GB" sz="2800">
              <a:cs typeface="Calibri"/>
            </a:endParaRPr>
          </a:p>
          <a:p>
            <a:endParaRPr lang="en-GB" sz="2800">
              <a:cs typeface="Calibri"/>
            </a:endParaRPr>
          </a:p>
        </p:txBody>
      </p:sp>
      <p:pic>
        <p:nvPicPr>
          <p:cNvPr id="7" name="Picture 7" descr="Chart&#10;&#10;Description automatically generated">
            <a:extLst>
              <a:ext uri="{FF2B5EF4-FFF2-40B4-BE49-F238E27FC236}">
                <a16:creationId xmlns:a16="http://schemas.microsoft.com/office/drawing/2014/main" id="{9472A643-1D75-453B-8DAB-1769A012B42A}"/>
              </a:ext>
            </a:extLst>
          </p:cNvPr>
          <p:cNvPicPr>
            <a:picLocks noChangeAspect="1"/>
          </p:cNvPicPr>
          <p:nvPr/>
        </p:nvPicPr>
        <p:blipFill>
          <a:blip r:embed="rId3"/>
          <a:stretch>
            <a:fillRect/>
          </a:stretch>
        </p:blipFill>
        <p:spPr>
          <a:xfrm>
            <a:off x="6248400" y="1074633"/>
            <a:ext cx="5029200" cy="5585753"/>
          </a:xfrm>
          <a:prstGeom prst="rect">
            <a:avLst/>
          </a:prstGeom>
        </p:spPr>
      </p:pic>
    </p:spTree>
    <p:extLst>
      <p:ext uri="{BB962C8B-B14F-4D97-AF65-F5344CB8AC3E}">
        <p14:creationId xmlns:p14="http://schemas.microsoft.com/office/powerpoint/2010/main" val="42063415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0"/>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E540026A-9F5B-44E3-89CC-3223D635B4E0}"/>
              </a:ext>
            </a:extLst>
          </p:cNvPr>
          <p:cNvSpPr txBox="1"/>
          <p:nvPr/>
        </p:nvSpPr>
        <p:spPr>
          <a:xfrm>
            <a:off x="4795328" y="542986"/>
            <a:ext cx="346206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800">
                <a:latin typeface="Calibri" panose="020F0502020204030204"/>
                <a:cs typeface="Calibri"/>
              </a:rPr>
              <a:t>Fractured Fractions</a:t>
            </a:r>
            <a:endParaRPr lang="en-US" sz="2800" b="0" i="0" u="none" strike="noStrike" kern="1200" cap="none" spc="0" normalizeH="0" baseline="0" noProof="0">
              <a:ln>
                <a:noFill/>
              </a:ln>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8A7292EB-1D28-4EF4-9A89-079EFBB35C04}"/>
              </a:ext>
            </a:extLst>
          </p:cNvPr>
          <p:cNvSpPr txBox="1"/>
          <p:nvPr/>
        </p:nvSpPr>
        <p:spPr>
          <a:xfrm>
            <a:off x="957532" y="2309004"/>
            <a:ext cx="5144218"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Try this one.</a:t>
            </a:r>
          </a:p>
          <a:p>
            <a:endParaRPr lang="en-GB" sz="2800">
              <a:cs typeface="Calibri"/>
            </a:endParaRPr>
          </a:p>
          <a:p>
            <a:r>
              <a:rPr lang="en-GB" sz="2800"/>
              <a:t>Can you draw straight lines to divide the picture into the fractions shown? </a:t>
            </a:r>
            <a:endParaRPr lang="en-GB" sz="2800">
              <a:cs typeface="Calibri"/>
            </a:endParaRPr>
          </a:p>
          <a:p>
            <a:endParaRPr lang="en-GB" sz="2800">
              <a:cs typeface="Calibri"/>
            </a:endParaRPr>
          </a:p>
          <a:p>
            <a:endParaRPr lang="en-GB" sz="2800">
              <a:cs typeface="Calibri"/>
            </a:endParaRPr>
          </a:p>
        </p:txBody>
      </p:sp>
      <p:pic>
        <p:nvPicPr>
          <p:cNvPr id="5" name="Picture 5" descr="A picture containing crossword&#10;&#10;Description automatically generated">
            <a:extLst>
              <a:ext uri="{FF2B5EF4-FFF2-40B4-BE49-F238E27FC236}">
                <a16:creationId xmlns:a16="http://schemas.microsoft.com/office/drawing/2014/main" id="{59BC8028-B287-4D50-8082-09A93F69FEE8}"/>
              </a:ext>
            </a:extLst>
          </p:cNvPr>
          <p:cNvPicPr>
            <a:picLocks noChangeAspect="1"/>
          </p:cNvPicPr>
          <p:nvPr/>
        </p:nvPicPr>
        <p:blipFill>
          <a:blip r:embed="rId3"/>
          <a:stretch>
            <a:fillRect/>
          </a:stretch>
        </p:blipFill>
        <p:spPr>
          <a:xfrm>
            <a:off x="6003985" y="1299530"/>
            <a:ext cx="5661803" cy="4661506"/>
          </a:xfrm>
          <a:prstGeom prst="rect">
            <a:avLst/>
          </a:prstGeom>
        </p:spPr>
      </p:pic>
    </p:spTree>
    <p:extLst>
      <p:ext uri="{BB962C8B-B14F-4D97-AF65-F5344CB8AC3E}">
        <p14:creationId xmlns:p14="http://schemas.microsoft.com/office/powerpoint/2010/main" val="41908665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0"/>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E540026A-9F5B-44E3-89CC-3223D635B4E0}"/>
              </a:ext>
            </a:extLst>
          </p:cNvPr>
          <p:cNvSpPr txBox="1"/>
          <p:nvPr/>
        </p:nvSpPr>
        <p:spPr>
          <a:xfrm>
            <a:off x="4795328" y="542986"/>
            <a:ext cx="346206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800">
                <a:latin typeface="Calibri" panose="020F0502020204030204"/>
                <a:cs typeface="Calibri"/>
              </a:rPr>
              <a:t>Fractured Fractions</a:t>
            </a:r>
            <a:endParaRPr lang="en-US" sz="2800" b="0" i="0" u="none" strike="noStrike" kern="1200" cap="none" spc="0" normalizeH="0" baseline="0" noProof="0">
              <a:ln>
                <a:noFill/>
              </a:ln>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8A7292EB-1D28-4EF4-9A89-079EFBB35C04}"/>
              </a:ext>
            </a:extLst>
          </p:cNvPr>
          <p:cNvSpPr txBox="1"/>
          <p:nvPr/>
        </p:nvSpPr>
        <p:spPr>
          <a:xfrm>
            <a:off x="957532" y="2309004"/>
            <a:ext cx="5144218"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Try this one.</a:t>
            </a:r>
          </a:p>
          <a:p>
            <a:endParaRPr lang="en-GB" sz="2800">
              <a:cs typeface="Calibri"/>
            </a:endParaRPr>
          </a:p>
          <a:p>
            <a:r>
              <a:rPr lang="en-GB" sz="2800"/>
              <a:t>Can you draw straight lines to divide the picture into the fractions shown? </a:t>
            </a:r>
            <a:endParaRPr lang="en-GB" sz="2800">
              <a:cs typeface="Calibri"/>
            </a:endParaRPr>
          </a:p>
          <a:p>
            <a:endParaRPr lang="en-GB" sz="2800">
              <a:cs typeface="Calibri"/>
            </a:endParaRPr>
          </a:p>
          <a:p>
            <a:endParaRPr lang="en-GB" sz="2800">
              <a:cs typeface="Calibri"/>
            </a:endParaRPr>
          </a:p>
        </p:txBody>
      </p:sp>
      <p:pic>
        <p:nvPicPr>
          <p:cNvPr id="6" name="Picture 6" descr="Chart, bar chart&#10;&#10;Description automatically generated">
            <a:extLst>
              <a:ext uri="{FF2B5EF4-FFF2-40B4-BE49-F238E27FC236}">
                <a16:creationId xmlns:a16="http://schemas.microsoft.com/office/drawing/2014/main" id="{69242B0F-BAC0-4624-B4B7-11BF3E30075F}"/>
              </a:ext>
            </a:extLst>
          </p:cNvPr>
          <p:cNvPicPr>
            <a:picLocks noChangeAspect="1"/>
          </p:cNvPicPr>
          <p:nvPr/>
        </p:nvPicPr>
        <p:blipFill>
          <a:blip r:embed="rId3"/>
          <a:stretch>
            <a:fillRect/>
          </a:stretch>
        </p:blipFill>
        <p:spPr>
          <a:xfrm>
            <a:off x="5673305" y="1304264"/>
            <a:ext cx="6035615" cy="4795812"/>
          </a:xfrm>
          <a:prstGeom prst="rect">
            <a:avLst/>
          </a:prstGeom>
        </p:spPr>
      </p:pic>
    </p:spTree>
    <p:extLst>
      <p:ext uri="{BB962C8B-B14F-4D97-AF65-F5344CB8AC3E}">
        <p14:creationId xmlns:p14="http://schemas.microsoft.com/office/powerpoint/2010/main" val="25411294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0"/>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4" name="TextBox 3">
            <a:extLst>
              <a:ext uri="{FF2B5EF4-FFF2-40B4-BE49-F238E27FC236}">
                <a16:creationId xmlns:a16="http://schemas.microsoft.com/office/drawing/2014/main" id="{E540026A-9F5B-44E3-89CC-3223D635B4E0}"/>
              </a:ext>
            </a:extLst>
          </p:cNvPr>
          <p:cNvSpPr txBox="1"/>
          <p:nvPr/>
        </p:nvSpPr>
        <p:spPr>
          <a:xfrm>
            <a:off x="4795328" y="542986"/>
            <a:ext cx="346206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800">
                <a:latin typeface="Calibri" panose="020F0502020204030204"/>
                <a:cs typeface="Calibri"/>
              </a:rPr>
              <a:t>Fractured Fractions</a:t>
            </a:r>
            <a:endParaRPr lang="en-US" sz="2800" b="0" i="0" u="none" strike="noStrike" kern="1200" cap="none" spc="0" normalizeH="0" baseline="0" noProof="0">
              <a:ln>
                <a:noFill/>
              </a:ln>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8A7292EB-1D28-4EF4-9A89-079EFBB35C04}"/>
              </a:ext>
            </a:extLst>
          </p:cNvPr>
          <p:cNvSpPr txBox="1"/>
          <p:nvPr/>
        </p:nvSpPr>
        <p:spPr>
          <a:xfrm>
            <a:off x="957532" y="2309004"/>
            <a:ext cx="5144218"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cs typeface="Calibri"/>
              </a:rPr>
              <a:t>Try this one.</a:t>
            </a:r>
          </a:p>
          <a:p>
            <a:endParaRPr lang="en-GB" sz="2800">
              <a:cs typeface="Calibri"/>
            </a:endParaRPr>
          </a:p>
          <a:p>
            <a:r>
              <a:rPr lang="en-GB" sz="2800"/>
              <a:t>Can you draw straight lines to divide the picture into the fractions shown? </a:t>
            </a:r>
            <a:endParaRPr lang="en-GB" sz="2800">
              <a:cs typeface="Calibri"/>
            </a:endParaRPr>
          </a:p>
          <a:p>
            <a:endParaRPr lang="en-GB" sz="2800">
              <a:cs typeface="Calibri"/>
            </a:endParaRPr>
          </a:p>
          <a:p>
            <a:endParaRPr lang="en-GB" sz="2800">
              <a:cs typeface="Calibri"/>
            </a:endParaRPr>
          </a:p>
        </p:txBody>
      </p:sp>
      <p:pic>
        <p:nvPicPr>
          <p:cNvPr id="5" name="Picture 6" descr="A picture containing chart&#10;&#10;Description automatically generated">
            <a:extLst>
              <a:ext uri="{FF2B5EF4-FFF2-40B4-BE49-F238E27FC236}">
                <a16:creationId xmlns:a16="http://schemas.microsoft.com/office/drawing/2014/main" id="{241DE934-A09F-44EC-9E4C-EF60CDC2DA3F}"/>
              </a:ext>
            </a:extLst>
          </p:cNvPr>
          <p:cNvPicPr>
            <a:picLocks noChangeAspect="1"/>
          </p:cNvPicPr>
          <p:nvPr/>
        </p:nvPicPr>
        <p:blipFill>
          <a:blip r:embed="rId3"/>
          <a:stretch>
            <a:fillRect/>
          </a:stretch>
        </p:blipFill>
        <p:spPr>
          <a:xfrm>
            <a:off x="5946475" y="1250363"/>
            <a:ext cx="5776822" cy="4874857"/>
          </a:xfrm>
          <a:prstGeom prst="rect">
            <a:avLst/>
          </a:prstGeom>
        </p:spPr>
      </p:pic>
    </p:spTree>
    <p:extLst>
      <p:ext uri="{BB962C8B-B14F-4D97-AF65-F5344CB8AC3E}">
        <p14:creationId xmlns:p14="http://schemas.microsoft.com/office/powerpoint/2010/main" val="11338312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volini"/>
                <a:ea typeface="+mn-ea"/>
                <a:cs typeface="Cavolini"/>
              </a:rPr>
              <a:t>Looking Back</a:t>
            </a:r>
            <a:endPar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3</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11" name="TextBox 10">
            <a:extLst>
              <a:ext uri="{FF2B5EF4-FFF2-40B4-BE49-F238E27FC236}">
                <a16:creationId xmlns:a16="http://schemas.microsoft.com/office/drawing/2014/main" id="{63B9ADBD-A29A-45C0-89FB-6B6A1623CDE3}"/>
              </a:ext>
            </a:extLst>
          </p:cNvPr>
          <p:cNvSpPr txBox="1"/>
          <p:nvPr/>
        </p:nvSpPr>
        <p:spPr>
          <a:xfrm>
            <a:off x="432420" y="1178842"/>
            <a:ext cx="1168503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400">
                <a:latin typeface="Calibri" panose="020F0502020204030204"/>
                <a:ea typeface="+mn-lt"/>
                <a:cs typeface="Calibri" panose="020F0502020204030204"/>
              </a:rPr>
              <a:t>Think about the equivalent fractions you found on the fraction wall and on the grids today.</a:t>
            </a:r>
          </a:p>
          <a:p>
            <a:pPr>
              <a:defRPr/>
            </a:pPr>
            <a:r>
              <a:rPr lang="en-US" sz="2400">
                <a:latin typeface="Calibri" panose="020F0502020204030204"/>
                <a:ea typeface="+mn-lt"/>
                <a:cs typeface="Calibri" panose="020F0502020204030204"/>
              </a:rPr>
              <a:t> </a:t>
            </a:r>
          </a:p>
          <a:p>
            <a:pPr>
              <a:defRPr/>
            </a:pPr>
            <a:r>
              <a:rPr lang="en-US" sz="2400">
                <a:cs typeface="Calibri"/>
              </a:rPr>
              <a:t>Choose three different fractions and write at least two equivalent fractions for them. </a:t>
            </a:r>
          </a:p>
          <a:p>
            <a:pPr>
              <a:defRPr/>
            </a:pPr>
            <a:endParaRPr lang="en-US" sz="2400">
              <a:cs typeface="Calibri"/>
            </a:endParaRPr>
          </a:p>
        </p:txBody>
      </p:sp>
      <p:sp>
        <p:nvSpPr>
          <p:cNvPr id="2" name="TextBox 1">
            <a:extLst>
              <a:ext uri="{FF2B5EF4-FFF2-40B4-BE49-F238E27FC236}">
                <a16:creationId xmlns:a16="http://schemas.microsoft.com/office/drawing/2014/main" id="{D9FABC06-0888-4515-9F01-881C8D2586F5}"/>
              </a:ext>
            </a:extLst>
          </p:cNvPr>
          <p:cNvSpPr txBox="1"/>
          <p:nvPr/>
        </p:nvSpPr>
        <p:spPr>
          <a:xfrm>
            <a:off x="439947" y="2682815"/>
            <a:ext cx="3203275" cy="3693319"/>
          </a:xfrm>
          <a:prstGeom prst="rect">
            <a:avLst/>
          </a:prstGeom>
          <a:no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600" b="1">
                <a:solidFill>
                  <a:srgbClr val="0070C0"/>
                </a:solidFill>
              </a:rPr>
              <a:t>Fraction: </a:t>
            </a:r>
            <a:endParaRPr lang="en-GB" sz="2600" b="1">
              <a:solidFill>
                <a:srgbClr val="0070C0"/>
              </a:solidFill>
              <a:cs typeface="Calibri"/>
            </a:endParaRPr>
          </a:p>
          <a:p>
            <a:endParaRPr lang="en-GB" sz="2600">
              <a:solidFill>
                <a:srgbClr val="0070C0"/>
              </a:solidFill>
              <a:cs typeface="Calibri"/>
            </a:endParaRPr>
          </a:p>
          <a:p>
            <a:r>
              <a:rPr lang="en-GB" sz="2600">
                <a:solidFill>
                  <a:srgbClr val="0070C0"/>
                </a:solidFill>
                <a:cs typeface="Calibri"/>
              </a:rPr>
              <a:t>Equivalent fraction:</a:t>
            </a:r>
          </a:p>
          <a:p>
            <a:endParaRPr lang="en-GB" sz="2600">
              <a:solidFill>
                <a:srgbClr val="0070C0"/>
              </a:solidFill>
              <a:cs typeface="Calibri"/>
            </a:endParaRPr>
          </a:p>
          <a:p>
            <a:endParaRPr lang="en-GB" sz="2600">
              <a:solidFill>
                <a:srgbClr val="0070C0"/>
              </a:solidFill>
              <a:cs typeface="Calibri"/>
            </a:endParaRPr>
          </a:p>
          <a:p>
            <a:r>
              <a:rPr lang="en-GB" sz="2600">
                <a:solidFill>
                  <a:srgbClr val="0070C0"/>
                </a:solidFill>
                <a:cs typeface="Calibri"/>
              </a:rPr>
              <a:t>Equivalent Fraction:</a:t>
            </a:r>
          </a:p>
          <a:p>
            <a:endParaRPr lang="en-GB" sz="2600">
              <a:solidFill>
                <a:srgbClr val="0070C0"/>
              </a:solidFill>
              <a:cs typeface="Calibri"/>
            </a:endParaRPr>
          </a:p>
          <a:p>
            <a:endParaRPr lang="en-GB" sz="2600">
              <a:solidFill>
                <a:srgbClr val="0070C0"/>
              </a:solidFill>
              <a:cs typeface="Calibri"/>
            </a:endParaRPr>
          </a:p>
          <a:p>
            <a:endParaRPr lang="en-GB" sz="2600">
              <a:solidFill>
                <a:srgbClr val="0070C0"/>
              </a:solidFill>
              <a:cs typeface="Calibri"/>
            </a:endParaRPr>
          </a:p>
        </p:txBody>
      </p:sp>
      <p:sp>
        <p:nvSpPr>
          <p:cNvPr id="13" name="TextBox 12">
            <a:extLst>
              <a:ext uri="{FF2B5EF4-FFF2-40B4-BE49-F238E27FC236}">
                <a16:creationId xmlns:a16="http://schemas.microsoft.com/office/drawing/2014/main" id="{C211A8AE-EDF6-4287-9DD5-EA0CE6C2619C}"/>
              </a:ext>
            </a:extLst>
          </p:cNvPr>
          <p:cNvSpPr txBox="1"/>
          <p:nvPr/>
        </p:nvSpPr>
        <p:spPr>
          <a:xfrm>
            <a:off x="4307456" y="2682815"/>
            <a:ext cx="3203275" cy="3693319"/>
          </a:xfrm>
          <a:prstGeom prst="rect">
            <a:avLst/>
          </a:prstGeom>
          <a:no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600" b="1">
                <a:solidFill>
                  <a:srgbClr val="0070C0"/>
                </a:solidFill>
              </a:rPr>
              <a:t>Fraction: </a:t>
            </a:r>
            <a:endParaRPr lang="en-GB" sz="2600">
              <a:solidFill>
                <a:srgbClr val="0070C0"/>
              </a:solidFill>
              <a:cs typeface="Calibri"/>
            </a:endParaRPr>
          </a:p>
          <a:p>
            <a:endParaRPr lang="en-GB" sz="2600">
              <a:solidFill>
                <a:srgbClr val="0070C0"/>
              </a:solidFill>
              <a:cs typeface="Calibri"/>
            </a:endParaRPr>
          </a:p>
          <a:p>
            <a:r>
              <a:rPr lang="en-GB" sz="2600">
                <a:solidFill>
                  <a:srgbClr val="0070C0"/>
                </a:solidFill>
                <a:cs typeface="Calibri"/>
              </a:rPr>
              <a:t>Equivalent fraction:</a:t>
            </a:r>
          </a:p>
          <a:p>
            <a:endParaRPr lang="en-GB" sz="2600">
              <a:solidFill>
                <a:srgbClr val="0070C0"/>
              </a:solidFill>
              <a:cs typeface="Calibri"/>
            </a:endParaRPr>
          </a:p>
          <a:p>
            <a:endParaRPr lang="en-GB" sz="2600">
              <a:solidFill>
                <a:srgbClr val="0070C0"/>
              </a:solidFill>
              <a:cs typeface="Calibri"/>
            </a:endParaRPr>
          </a:p>
          <a:p>
            <a:r>
              <a:rPr lang="en-GB" sz="2600">
                <a:solidFill>
                  <a:srgbClr val="0070C0"/>
                </a:solidFill>
                <a:cs typeface="Calibri"/>
              </a:rPr>
              <a:t>Equivalent Fraction:</a:t>
            </a:r>
          </a:p>
          <a:p>
            <a:endParaRPr lang="en-GB" sz="2600">
              <a:solidFill>
                <a:srgbClr val="0070C0"/>
              </a:solidFill>
              <a:cs typeface="Calibri"/>
            </a:endParaRPr>
          </a:p>
          <a:p>
            <a:endParaRPr lang="en-GB" sz="2600">
              <a:solidFill>
                <a:srgbClr val="0070C0"/>
              </a:solidFill>
              <a:cs typeface="Calibri"/>
            </a:endParaRPr>
          </a:p>
          <a:p>
            <a:endParaRPr lang="en-GB" sz="2600">
              <a:solidFill>
                <a:srgbClr val="0070C0"/>
              </a:solidFill>
              <a:cs typeface="Calibri"/>
            </a:endParaRPr>
          </a:p>
        </p:txBody>
      </p:sp>
      <p:sp>
        <p:nvSpPr>
          <p:cNvPr id="14" name="TextBox 13">
            <a:extLst>
              <a:ext uri="{FF2B5EF4-FFF2-40B4-BE49-F238E27FC236}">
                <a16:creationId xmlns:a16="http://schemas.microsoft.com/office/drawing/2014/main" id="{25A2435D-3BCE-428F-86F2-268BE0E98C25}"/>
              </a:ext>
            </a:extLst>
          </p:cNvPr>
          <p:cNvSpPr txBox="1"/>
          <p:nvPr/>
        </p:nvSpPr>
        <p:spPr>
          <a:xfrm>
            <a:off x="8333116" y="2697191"/>
            <a:ext cx="3203275" cy="3539430"/>
          </a:xfrm>
          <a:prstGeom prst="rect">
            <a:avLst/>
          </a:prstGeom>
          <a:no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600" b="1">
                <a:solidFill>
                  <a:srgbClr val="0070C0"/>
                </a:solidFill>
              </a:rPr>
              <a:t>Fraction:</a:t>
            </a:r>
            <a:r>
              <a:rPr lang="en-GB" sz="2600">
                <a:solidFill>
                  <a:srgbClr val="0070C0"/>
                </a:solidFill>
              </a:rPr>
              <a:t> </a:t>
            </a:r>
            <a:endParaRPr lang="en-GB" sz="2600">
              <a:solidFill>
                <a:srgbClr val="0070C0"/>
              </a:solidFill>
              <a:cs typeface="Calibri"/>
            </a:endParaRPr>
          </a:p>
          <a:p>
            <a:endParaRPr lang="en-GB" sz="2600">
              <a:solidFill>
                <a:srgbClr val="0070C0"/>
              </a:solidFill>
              <a:cs typeface="Calibri"/>
            </a:endParaRPr>
          </a:p>
          <a:p>
            <a:r>
              <a:rPr lang="en-GB" sz="2600">
                <a:solidFill>
                  <a:srgbClr val="0070C0"/>
                </a:solidFill>
                <a:cs typeface="Calibri"/>
              </a:rPr>
              <a:t>Equivalent fraction:</a:t>
            </a:r>
          </a:p>
          <a:p>
            <a:endParaRPr lang="en-GB" sz="2600">
              <a:solidFill>
                <a:srgbClr val="0070C0"/>
              </a:solidFill>
              <a:cs typeface="Calibri"/>
            </a:endParaRPr>
          </a:p>
          <a:p>
            <a:endParaRPr lang="en-GB" sz="2600">
              <a:solidFill>
                <a:srgbClr val="0070C0"/>
              </a:solidFill>
              <a:cs typeface="Calibri"/>
            </a:endParaRPr>
          </a:p>
          <a:p>
            <a:r>
              <a:rPr lang="en-GB" sz="2600">
                <a:solidFill>
                  <a:srgbClr val="0070C0"/>
                </a:solidFill>
                <a:cs typeface="Calibri"/>
              </a:rPr>
              <a:t>Equivalent fraction:</a:t>
            </a:r>
            <a:endParaRPr lang="en-GB">
              <a:solidFill>
                <a:srgbClr val="000000"/>
              </a:solidFill>
              <a:cs typeface="Calibri"/>
            </a:endParaRPr>
          </a:p>
          <a:p>
            <a:endParaRPr lang="en-GB">
              <a:cs typeface="Calibri"/>
            </a:endParaRPr>
          </a:p>
          <a:p>
            <a:endParaRPr lang="en-GB" sz="2600">
              <a:solidFill>
                <a:srgbClr val="0070C0"/>
              </a:solidFill>
              <a:cs typeface="Calibri"/>
            </a:endParaRPr>
          </a:p>
          <a:p>
            <a:endParaRPr lang="en-GB" sz="2400">
              <a:solidFill>
                <a:srgbClr val="0070C0"/>
              </a:solidFill>
              <a:cs typeface="Calibri"/>
            </a:endParaRPr>
          </a:p>
        </p:txBody>
      </p:sp>
    </p:spTree>
    <p:extLst>
      <p:ext uri="{BB962C8B-B14F-4D97-AF65-F5344CB8AC3E}">
        <p14:creationId xmlns:p14="http://schemas.microsoft.com/office/powerpoint/2010/main" val="33222316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4516279" y="2579648"/>
            <a:ext cx="2721527" cy="420564"/>
          </a:xfrm>
          <a:prstGeom prst="rect">
            <a:avLst/>
          </a:prstGeom>
          <a:noFill/>
          <a:ln w="28575">
            <a:solidFill>
              <a:srgbClr val="140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Cavolini" panose="03000502040302020204" pitchFamily="66" charset="0"/>
                <a:ea typeface="+mn-ea"/>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37443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a:ea typeface="+mn-ea"/>
                <a:cs typeface="+mn-cs"/>
              </a:rPr>
              <a:t>3</a:t>
            </a:r>
            <a:endParaRPr kumimoji="0" lang="en-US" sz="4800" b="0" i="0" u="none" strike="noStrike" kern="1200" cap="none" spc="0" normalizeH="0" baseline="0" noProof="0">
              <a:ln>
                <a:noFill/>
              </a:ln>
              <a:solidFill>
                <a:prstClr val="black"/>
              </a:solidFill>
              <a:effectLst/>
              <a:uLnTx/>
              <a:uFillTx/>
              <a:latin typeface="Bradley Hand"/>
              <a:ea typeface="+mn-ea"/>
              <a:cs typeface="+mn-cs"/>
            </a:endParaRPr>
          </a:p>
        </p:txBody>
      </p:sp>
      <p:sp>
        <p:nvSpPr>
          <p:cNvPr id="4" name="TextBox 3">
            <a:extLst>
              <a:ext uri="{FF2B5EF4-FFF2-40B4-BE49-F238E27FC236}">
                <a16:creationId xmlns:a16="http://schemas.microsoft.com/office/drawing/2014/main" id="{79029A45-4609-4D8F-84DE-E1A692F8E52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badi MT Condensed Light"/>
                <a:ea typeface="+mn-ea"/>
                <a:cs typeface="+mn-cs"/>
              </a:rPr>
              <a:t> End of this day.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8491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 name="Flowchart: Off-page Connector 8">
            <a:extLst>
              <a:ext uri="{FF2B5EF4-FFF2-40B4-BE49-F238E27FC236}">
                <a16:creationId xmlns:a16="http://schemas.microsoft.com/office/drawing/2014/main" id="{A4D36BCB-6D8A-4E20-835B-30F55494DD71}"/>
              </a:ext>
            </a:extLst>
          </p:cNvPr>
          <p:cNvSpPr/>
          <p:nvPr/>
        </p:nvSpPr>
        <p:spPr>
          <a:xfrm rot="5400000">
            <a:off x="5432900" y="1470290"/>
            <a:ext cx="1250830" cy="3191772"/>
          </a:xfrm>
          <a:prstGeom prst="flowChartOffpageConnector">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bg1"/>
          </a:solidFill>
          <a:ln w="28575">
            <a:solidFill>
              <a:srgbClr val="140F00"/>
            </a:solidFill>
          </a:ln>
        </p:spPr>
        <p:txBody>
          <a:bodyPr wrap="square" lIns="91440" tIns="45720" rIns="91440" bIns="45720" rtlCol="0" anchor="t">
            <a:spAutoFit/>
          </a:bodyPr>
          <a:lstStyle/>
          <a:p>
            <a:pPr algn="ctr"/>
            <a:r>
              <a:rPr lang="en-US" sz="2100">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6">
              <a:lumMod val="75000"/>
            </a:schemeClr>
          </a:solidFill>
          <a:ln w="28575">
            <a:solidFill>
              <a:schemeClr val="accent6">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chemeClr val="accent2"/>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4511" y="4304610"/>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6737" y="5603336"/>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573638" y="4292921"/>
            <a:ext cx="2310223" cy="523220"/>
          </a:xfrm>
          <a:prstGeom prst="rect">
            <a:avLst/>
          </a:prstGeom>
          <a:noFill/>
        </p:spPr>
        <p:txBody>
          <a:bodyPr wrap="square" lIns="91440" tIns="45720" rIns="91440" bIns="45720" rtlCol="0" anchor="t">
            <a:spAutoFit/>
          </a:bodyPr>
          <a:lstStyle/>
          <a:p>
            <a:r>
              <a:rPr lang="en-US" sz="2800">
                <a:solidFill>
                  <a:schemeClr val="bg2">
                    <a:lumMod val="50000"/>
                  </a:schemeClr>
                </a:solidFill>
                <a:latin typeface="Calibri"/>
                <a:cs typeface="Calibri"/>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489765" y="5603336"/>
            <a:ext cx="1520083" cy="523220"/>
          </a:xfrm>
          <a:prstGeom prst="rect">
            <a:avLst/>
          </a:prstGeom>
          <a:noFill/>
        </p:spPr>
        <p:txBody>
          <a:bodyPr wrap="square" lIns="91440" tIns="45720" rIns="91440" bIns="45720" rtlCol="0" anchor="t">
            <a:spAutoFit/>
          </a:bodyPr>
          <a:lstStyle/>
          <a:p>
            <a:r>
              <a:rPr lang="en-US" sz="2800">
                <a:solidFill>
                  <a:schemeClr val="bg2">
                    <a:lumMod val="50000"/>
                  </a:schemeClr>
                </a:solidFill>
                <a:latin typeface="Calibri"/>
                <a:cs typeface="Calibri"/>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10801976" y="4927232"/>
            <a:ext cx="1034052" cy="523220"/>
          </a:xfrm>
          <a:prstGeom prst="rect">
            <a:avLst/>
          </a:prstGeom>
          <a:noFill/>
        </p:spPr>
        <p:txBody>
          <a:bodyPr wrap="square" lIns="91440" tIns="45720" rIns="91440" bIns="45720" rtlCol="0" anchor="t">
            <a:spAutoFit/>
          </a:bodyPr>
          <a:lstStyle/>
          <a:p>
            <a:r>
              <a:rPr lang="en-US" sz="2800">
                <a:solidFill>
                  <a:schemeClr val="bg2">
                    <a:lumMod val="50000"/>
                  </a:schemeClr>
                </a:solidFill>
                <a:latin typeface="Calibri"/>
                <a:cs typeface="Calibri"/>
              </a:rPr>
              <a:t>or,</a:t>
            </a:r>
          </a:p>
        </p:txBody>
      </p:sp>
      <p:sp>
        <p:nvSpPr>
          <p:cNvPr id="4" name="TextBox 3">
            <a:extLst>
              <a:ext uri="{FF2B5EF4-FFF2-40B4-BE49-F238E27FC236}">
                <a16:creationId xmlns:a16="http://schemas.microsoft.com/office/drawing/2014/main" id="{F3857C70-6F07-3A4E-91D0-3B2F2CA78D55}"/>
              </a:ext>
            </a:extLst>
          </p:cNvPr>
          <p:cNvSpPr txBox="1"/>
          <p:nvPr/>
        </p:nvSpPr>
        <p:spPr>
          <a:xfrm>
            <a:off x="4792627" y="2445891"/>
            <a:ext cx="2915605" cy="1323439"/>
          </a:xfrm>
          <a:prstGeom prst="rect">
            <a:avLst/>
          </a:prstGeom>
          <a:noFill/>
        </p:spPr>
        <p:txBody>
          <a:bodyPr wrap="square" lIns="91440" tIns="45720" rIns="91440" bIns="45720" rtlCol="0" anchor="ctr">
            <a:spAutoFit/>
          </a:bodyPr>
          <a:lstStyle/>
          <a:p>
            <a:pPr algn="ctr"/>
            <a:r>
              <a:rPr lang="en-US" sz="4000">
                <a:solidFill>
                  <a:schemeClr val="bg1"/>
                </a:solidFill>
                <a:latin typeface="Calibri"/>
                <a:cs typeface="Calibri"/>
              </a:rPr>
              <a:t>Half Fraction Snake</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179172" y="241215"/>
            <a:ext cx="3119170"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Cavolini"/>
                <a:cs typeface="Cavolini"/>
              </a:rPr>
              <a:t>Day 6</a:t>
            </a:r>
          </a:p>
        </p:txBody>
      </p:sp>
      <p:sp>
        <p:nvSpPr>
          <p:cNvPr id="2" name="TextBox 1">
            <a:extLst>
              <a:ext uri="{FF2B5EF4-FFF2-40B4-BE49-F238E27FC236}">
                <a16:creationId xmlns:a16="http://schemas.microsoft.com/office/drawing/2014/main" id="{1012302B-90ED-4895-A069-0C5C575C1744}"/>
              </a:ext>
            </a:extLst>
          </p:cNvPr>
          <p:cNvSpPr txBox="1"/>
          <p:nvPr/>
        </p:nvSpPr>
        <p:spPr>
          <a:xfrm>
            <a:off x="698740" y="4983193"/>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cs typeface="Calibri"/>
              </a:rPr>
              <a:t>Where's</a:t>
            </a:r>
            <a:endParaRPr lang="en-US"/>
          </a:p>
          <a:p>
            <a:pPr algn="ctr"/>
            <a:r>
              <a:rPr lang="en-US" sz="3200">
                <a:cs typeface="Calibri"/>
              </a:rPr>
              <a:t> The Point?</a:t>
            </a:r>
            <a:endParaRPr lang="en-US"/>
          </a:p>
        </p:txBody>
      </p:sp>
      <p:sp>
        <p:nvSpPr>
          <p:cNvPr id="8" name="TextBox 7">
            <a:extLst>
              <a:ext uri="{FF2B5EF4-FFF2-40B4-BE49-F238E27FC236}">
                <a16:creationId xmlns:a16="http://schemas.microsoft.com/office/drawing/2014/main" id="{B91005D3-F66A-4551-A263-800D34D6688F}"/>
              </a:ext>
            </a:extLst>
          </p:cNvPr>
          <p:cNvSpPr txBox="1"/>
          <p:nvPr/>
        </p:nvSpPr>
        <p:spPr>
          <a:xfrm>
            <a:off x="9642475" y="2416175"/>
            <a:ext cx="22479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50000"/>
                    <a:lumOff val="50000"/>
                  </a:schemeClr>
                </a:solidFill>
                <a:latin typeface="Calibri"/>
                <a:cs typeface="Aldhabi"/>
              </a:rPr>
              <a:t>Think About It</a:t>
            </a:r>
          </a:p>
          <a:p>
            <a:endParaRPr lang="en-US" sz="2800">
              <a:solidFill>
                <a:schemeClr val="tx1">
                  <a:lumMod val="50000"/>
                  <a:lumOff val="50000"/>
                </a:schemeClr>
              </a:solidFill>
              <a:latin typeface="Calibri"/>
              <a:cs typeface="Aldhabi"/>
            </a:endParaRPr>
          </a:p>
          <a:p>
            <a:pPr lvl="2"/>
            <a:r>
              <a:rPr lang="en-US" sz="2800">
                <a:solidFill>
                  <a:schemeClr val="tx1">
                    <a:lumMod val="50000"/>
                    <a:lumOff val="50000"/>
                  </a:schemeClr>
                </a:solidFill>
                <a:latin typeface="Calibri"/>
                <a:cs typeface="Aldhabi"/>
              </a:rPr>
              <a:t>then...</a:t>
            </a:r>
          </a:p>
        </p:txBody>
      </p:sp>
      <p:sp>
        <p:nvSpPr>
          <p:cNvPr id="35" name="Rectangle 34">
            <a:extLst>
              <a:ext uri="{FF2B5EF4-FFF2-40B4-BE49-F238E27FC236}">
                <a16:creationId xmlns:a16="http://schemas.microsoft.com/office/drawing/2014/main" id="{4C11FCA6-4F55-9E4A-B726-EE4096996FE5}"/>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36" name="Rectangle 35">
            <a:extLst>
              <a:ext uri="{FF2B5EF4-FFF2-40B4-BE49-F238E27FC236}">
                <a16:creationId xmlns:a16="http://schemas.microsoft.com/office/drawing/2014/main" id="{662D4A02-74CD-D548-9250-C042DA8F01F0}"/>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37" name="Rectangle 36">
            <a:extLst>
              <a:ext uri="{FF2B5EF4-FFF2-40B4-BE49-F238E27FC236}">
                <a16:creationId xmlns:a16="http://schemas.microsoft.com/office/drawing/2014/main" id="{7533CA65-FC41-AC4D-B0BA-43CC9A86DE9D}"/>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pic>
        <p:nvPicPr>
          <p:cNvPr id="5" name="Picture 6" descr="Shape&#10;&#10;Description automatically generated">
            <a:extLst>
              <a:ext uri="{FF2B5EF4-FFF2-40B4-BE49-F238E27FC236}">
                <a16:creationId xmlns:a16="http://schemas.microsoft.com/office/drawing/2014/main" id="{11CC685E-2704-4F0C-9CD7-827E85CEBD16}"/>
              </a:ext>
            </a:extLst>
          </p:cNvPr>
          <p:cNvPicPr>
            <a:picLocks noChangeAspect="1"/>
          </p:cNvPicPr>
          <p:nvPr/>
        </p:nvPicPr>
        <p:blipFill>
          <a:blip r:embed="rId5"/>
          <a:stretch>
            <a:fillRect/>
          </a:stretch>
        </p:blipFill>
        <p:spPr>
          <a:xfrm>
            <a:off x="5328249" y="4368104"/>
            <a:ext cx="1851804" cy="1701754"/>
          </a:xfrm>
          <a:prstGeom prst="rect">
            <a:avLst/>
          </a:prstGeom>
        </p:spPr>
      </p:pic>
      <p:cxnSp>
        <p:nvCxnSpPr>
          <p:cNvPr id="7" name="Straight Arrow Connector 6">
            <a:extLst>
              <a:ext uri="{FF2B5EF4-FFF2-40B4-BE49-F238E27FC236}">
                <a16:creationId xmlns:a16="http://schemas.microsoft.com/office/drawing/2014/main" id="{D5E8174F-0B1B-486A-8C8C-42F2C6EFD025}"/>
              </a:ext>
            </a:extLst>
          </p:cNvPr>
          <p:cNvCxnSpPr/>
          <p:nvPr/>
        </p:nvCxnSpPr>
        <p:spPr>
          <a:xfrm flipV="1">
            <a:off x="750499" y="3661912"/>
            <a:ext cx="2731698" cy="2"/>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318C414-243F-43BE-ACAB-E7141D144D22}"/>
              </a:ext>
            </a:extLst>
          </p:cNvPr>
          <p:cNvCxnSpPr/>
          <p:nvPr/>
        </p:nvCxnSpPr>
        <p:spPr>
          <a:xfrm>
            <a:off x="763079" y="3430078"/>
            <a:ext cx="14376" cy="50320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06AE0C3-FF39-4E18-84E8-699C2C7A208B}"/>
              </a:ext>
            </a:extLst>
          </p:cNvPr>
          <p:cNvCxnSpPr>
            <a:cxnSpLocks/>
          </p:cNvCxnSpPr>
          <p:nvPr/>
        </p:nvCxnSpPr>
        <p:spPr>
          <a:xfrm>
            <a:off x="3480399" y="3444455"/>
            <a:ext cx="14376" cy="503207"/>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2CA69C6-0E5D-4F2B-9722-B4866E6806FC}"/>
              </a:ext>
            </a:extLst>
          </p:cNvPr>
          <p:cNvSpPr txBox="1"/>
          <p:nvPr/>
        </p:nvSpPr>
        <p:spPr>
          <a:xfrm>
            <a:off x="552270" y="3930949"/>
            <a:ext cx="45720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cs typeface="Calibri"/>
              </a:rPr>
              <a:t>0</a:t>
            </a:r>
          </a:p>
        </p:txBody>
      </p:sp>
      <p:sp>
        <p:nvSpPr>
          <p:cNvPr id="39" name="TextBox 38">
            <a:extLst>
              <a:ext uri="{FF2B5EF4-FFF2-40B4-BE49-F238E27FC236}">
                <a16:creationId xmlns:a16="http://schemas.microsoft.com/office/drawing/2014/main" id="{9F0BD38E-7E88-4472-8AAC-68E2A55997BC}"/>
              </a:ext>
            </a:extLst>
          </p:cNvPr>
          <p:cNvSpPr txBox="1"/>
          <p:nvPr/>
        </p:nvSpPr>
        <p:spPr>
          <a:xfrm>
            <a:off x="3255213" y="3945326"/>
            <a:ext cx="45720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cs typeface="Calibri"/>
              </a:rPr>
              <a:t>1</a:t>
            </a:r>
          </a:p>
        </p:txBody>
      </p:sp>
      <p:sp>
        <p:nvSpPr>
          <p:cNvPr id="19" name="Flowchart: Connector 18">
            <a:extLst>
              <a:ext uri="{FF2B5EF4-FFF2-40B4-BE49-F238E27FC236}">
                <a16:creationId xmlns:a16="http://schemas.microsoft.com/office/drawing/2014/main" id="{4A531733-C239-446E-AF4A-6D85A9986D45}"/>
              </a:ext>
            </a:extLst>
          </p:cNvPr>
          <p:cNvSpPr/>
          <p:nvPr/>
        </p:nvSpPr>
        <p:spPr>
          <a:xfrm>
            <a:off x="1636862" y="3541861"/>
            <a:ext cx="215660" cy="230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5" descr="Diagram&#10;&#10;Description automatically generated">
            <a:extLst>
              <a:ext uri="{FF2B5EF4-FFF2-40B4-BE49-F238E27FC236}">
                <a16:creationId xmlns:a16="http://schemas.microsoft.com/office/drawing/2014/main" id="{6E163ADC-BDB5-4083-AAE1-085E6DFF6FBD}"/>
              </a:ext>
            </a:extLst>
          </p:cNvPr>
          <p:cNvPicPr>
            <a:picLocks noChangeAspect="1"/>
          </p:cNvPicPr>
          <p:nvPr/>
        </p:nvPicPr>
        <p:blipFill>
          <a:blip r:embed="rId6"/>
          <a:stretch>
            <a:fillRect/>
          </a:stretch>
        </p:blipFill>
        <p:spPr>
          <a:xfrm>
            <a:off x="8548777" y="2378023"/>
            <a:ext cx="1032295" cy="1109916"/>
          </a:xfrm>
          <a:prstGeom prst="rect">
            <a:avLst/>
          </a:prstGeom>
        </p:spPr>
      </p:pic>
    </p:spTree>
    <p:extLst>
      <p:ext uri="{BB962C8B-B14F-4D97-AF65-F5344CB8AC3E}">
        <p14:creationId xmlns:p14="http://schemas.microsoft.com/office/powerpoint/2010/main" val="4249452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9;p15">
            <a:extLst>
              <a:ext uri="{FF2B5EF4-FFF2-40B4-BE49-F238E27FC236}">
                <a16:creationId xmlns:a16="http://schemas.microsoft.com/office/drawing/2014/main" id="{709DF470-4E2D-3E4D-8E2D-AAAA691EA0DA}"/>
              </a:ext>
            </a:extLst>
          </p:cNvPr>
          <p:cNvSpPr txBox="1">
            <a:spLocks/>
          </p:cNvSpPr>
          <p:nvPr/>
        </p:nvSpPr>
        <p:spPr>
          <a:xfrm>
            <a:off x="505814" y="567471"/>
            <a:ext cx="8013717" cy="5460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 sz="3200" b="1" i="0" u="none" strike="noStrike" kern="1200" cap="none" spc="0" normalizeH="0" baseline="0" noProof="0">
                <a:ln>
                  <a:noFill/>
                </a:ln>
                <a:effectLst/>
                <a:uLnTx/>
                <a:uFillTx/>
                <a:latin typeface="Calibri Light" panose="020F0302020204030204"/>
                <a:ea typeface="+mj-ea"/>
                <a:cs typeface="+mj-cs"/>
              </a:rPr>
              <a:t>Investigating </a:t>
            </a:r>
            <a:r>
              <a:rPr lang="en" sz="3200" b="1">
                <a:latin typeface="Calibri Light" panose="020F0302020204030204"/>
              </a:rPr>
              <a:t>Fractions</a:t>
            </a:r>
            <a:endParaRPr kumimoji="0" lang="en" sz="3200" b="1" i="0" u="none" strike="noStrike" kern="1200" cap="none" spc="0" normalizeH="0" baseline="0" noProof="0">
              <a:ln>
                <a:noFill/>
              </a:ln>
              <a:effectLst/>
              <a:uLnTx/>
              <a:uFillTx/>
              <a:latin typeface="Calibri Light" panose="020F0302020204030204"/>
              <a:ea typeface="+mj-ea"/>
              <a:cs typeface="+mj-cs"/>
            </a:endParaRPr>
          </a:p>
        </p:txBody>
      </p:sp>
      <p:sp>
        <p:nvSpPr>
          <p:cNvPr id="9" name="Round Diagonal Corner Rectangle 8">
            <a:extLst>
              <a:ext uri="{FF2B5EF4-FFF2-40B4-BE49-F238E27FC236}">
                <a16:creationId xmlns:a16="http://schemas.microsoft.com/office/drawing/2014/main" id="{DDDBF25F-DFA0-A240-8402-D842232419A4}"/>
              </a:ext>
            </a:extLst>
          </p:cNvPr>
          <p:cNvSpPr/>
          <p:nvPr/>
        </p:nvSpPr>
        <p:spPr>
          <a:xfrm>
            <a:off x="7524232" y="4124620"/>
            <a:ext cx="2441718" cy="2489609"/>
          </a:xfrm>
          <a:prstGeom prst="round2DiagRect">
            <a:avLst/>
          </a:prstGeom>
          <a:solidFill>
            <a:srgbClr val="7030A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volini"/>
                <a:ea typeface="+mn-ea"/>
                <a:cs typeface="Cavolini"/>
              </a:rPr>
              <a:t>Number Play</a:t>
            </a:r>
          </a:p>
        </p:txBody>
      </p:sp>
      <p:sp>
        <p:nvSpPr>
          <p:cNvPr id="10" name="Round Diagonal Corner Rectangle 9">
            <a:extLst>
              <a:ext uri="{FF2B5EF4-FFF2-40B4-BE49-F238E27FC236}">
                <a16:creationId xmlns:a16="http://schemas.microsoft.com/office/drawing/2014/main" id="{50EA33F9-349F-C94D-9CD3-1DF95BFE6CB4}"/>
              </a:ext>
            </a:extLst>
          </p:cNvPr>
          <p:cNvSpPr/>
          <p:nvPr/>
        </p:nvSpPr>
        <p:spPr>
          <a:xfrm>
            <a:off x="4830723" y="4133718"/>
            <a:ext cx="2441718" cy="2480511"/>
          </a:xfrm>
          <a:prstGeom prst="round2DiagRect">
            <a:avLst/>
          </a:prstGeom>
          <a:solidFill>
            <a:srgbClr val="0070C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volini"/>
                <a:ea typeface="+mn-ea"/>
                <a:cs typeface="Cavolini"/>
              </a:rPr>
              <a:t>Interdisciplinary Connections</a:t>
            </a:r>
          </a:p>
        </p:txBody>
      </p:sp>
      <p:sp>
        <p:nvSpPr>
          <p:cNvPr id="11" name="Round Diagonal Corner Rectangle 10">
            <a:extLst>
              <a:ext uri="{FF2B5EF4-FFF2-40B4-BE49-F238E27FC236}">
                <a16:creationId xmlns:a16="http://schemas.microsoft.com/office/drawing/2014/main" id="{BFFADCC8-BE91-F841-BB46-15F21940DFEA}"/>
              </a:ext>
            </a:extLst>
          </p:cNvPr>
          <p:cNvSpPr/>
          <p:nvPr/>
        </p:nvSpPr>
        <p:spPr>
          <a:xfrm>
            <a:off x="2137214" y="4133718"/>
            <a:ext cx="2441718" cy="2480511"/>
          </a:xfrm>
          <a:prstGeom prst="round2DiagRect">
            <a:avLst/>
          </a:prstGeom>
          <a:solidFill>
            <a:srgbClr val="00B05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volini"/>
                <a:ea typeface="+mn-ea"/>
                <a:cs typeface="Cavolini"/>
              </a:rPr>
              <a:t>Problem Solving</a:t>
            </a:r>
          </a:p>
        </p:txBody>
      </p:sp>
      <p:sp>
        <p:nvSpPr>
          <p:cNvPr id="12" name="Round Diagonal Corner Rectangle 11">
            <a:extLst>
              <a:ext uri="{FF2B5EF4-FFF2-40B4-BE49-F238E27FC236}">
                <a16:creationId xmlns:a16="http://schemas.microsoft.com/office/drawing/2014/main" id="{35B11355-3310-064E-B513-48A85A488163}"/>
              </a:ext>
            </a:extLst>
          </p:cNvPr>
          <p:cNvSpPr/>
          <p:nvPr/>
        </p:nvSpPr>
        <p:spPr>
          <a:xfrm>
            <a:off x="7524232" y="1338306"/>
            <a:ext cx="2441718" cy="2489610"/>
          </a:xfrm>
          <a:prstGeom prst="round2DiagRect">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volini"/>
                <a:ea typeface="+mn-ea"/>
                <a:cs typeface="Cavolini"/>
              </a:rPr>
              <a:t>Mental Math &amp; Estimation</a:t>
            </a:r>
          </a:p>
        </p:txBody>
      </p:sp>
      <p:sp>
        <p:nvSpPr>
          <p:cNvPr id="13" name="Round Diagonal Corner Rectangle 12">
            <a:extLst>
              <a:ext uri="{FF2B5EF4-FFF2-40B4-BE49-F238E27FC236}">
                <a16:creationId xmlns:a16="http://schemas.microsoft.com/office/drawing/2014/main" id="{A4DB80F4-2DD3-A348-B95E-95438954A7BC}"/>
              </a:ext>
            </a:extLst>
          </p:cNvPr>
          <p:cNvSpPr/>
          <p:nvPr/>
        </p:nvSpPr>
        <p:spPr>
          <a:xfrm>
            <a:off x="4830723" y="1338306"/>
            <a:ext cx="2441718" cy="2489610"/>
          </a:xfrm>
          <a:prstGeom prst="round2DiagRect">
            <a:avLst/>
          </a:prstGeom>
          <a:solidFill>
            <a:srgbClr val="C00000"/>
          </a:solidFill>
          <a:ln w="3810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volini"/>
                <a:ea typeface="+mn-ea"/>
                <a:cs typeface="Cavolini"/>
              </a:rPr>
              <a:t>Real World Connections</a:t>
            </a:r>
          </a:p>
        </p:txBody>
      </p:sp>
      <p:sp>
        <p:nvSpPr>
          <p:cNvPr id="14" name="Round Diagonal Corner Rectangle 13">
            <a:extLst>
              <a:ext uri="{FF2B5EF4-FFF2-40B4-BE49-F238E27FC236}">
                <a16:creationId xmlns:a16="http://schemas.microsoft.com/office/drawing/2014/main" id="{9B5A4583-D0D1-3E46-9450-21D1E2067C58}"/>
              </a:ext>
            </a:extLst>
          </p:cNvPr>
          <p:cNvSpPr/>
          <p:nvPr/>
        </p:nvSpPr>
        <p:spPr>
          <a:xfrm>
            <a:off x="2137214" y="1338306"/>
            <a:ext cx="2441718" cy="2489610"/>
          </a:xfrm>
          <a:prstGeom prst="round2DiagRect">
            <a:avLst/>
          </a:prstGeom>
          <a:solidFill>
            <a:schemeClr val="accent4"/>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volini"/>
                <a:ea typeface="+mn-ea"/>
                <a:cs typeface="Cavolini"/>
              </a:rPr>
              <a:t>Visual Connections</a:t>
            </a:r>
          </a:p>
        </p:txBody>
      </p:sp>
    </p:spTree>
    <p:extLst>
      <p:ext uri="{BB962C8B-B14F-4D97-AF65-F5344CB8AC3E}">
        <p14:creationId xmlns:p14="http://schemas.microsoft.com/office/powerpoint/2010/main" val="30444095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cxnSp>
        <p:nvCxnSpPr>
          <p:cNvPr id="10" name="Straight Arrow Connector 9">
            <a:extLst>
              <a:ext uri="{FF2B5EF4-FFF2-40B4-BE49-F238E27FC236}">
                <a16:creationId xmlns:a16="http://schemas.microsoft.com/office/drawing/2014/main" id="{DB56F8B9-C921-4331-A572-C92E0F9CCEF8}"/>
              </a:ext>
            </a:extLst>
          </p:cNvPr>
          <p:cNvCxnSpPr/>
          <p:nvPr/>
        </p:nvCxnSpPr>
        <p:spPr>
          <a:xfrm>
            <a:off x="2388619" y="4034825"/>
            <a:ext cx="7585493" cy="86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BBD7B8A-250E-442A-8B18-A5BDC381AE3E}"/>
              </a:ext>
            </a:extLst>
          </p:cNvPr>
          <p:cNvSpPr txBox="1"/>
          <p:nvPr/>
        </p:nvSpPr>
        <p:spPr>
          <a:xfrm>
            <a:off x="1214527" y="1257660"/>
            <a:ext cx="35914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Where's the point? </a:t>
            </a:r>
            <a:endParaRPr lang="en-US" sz="2800" b="1">
              <a:cs typeface="Calibri"/>
            </a:endParaRPr>
          </a:p>
        </p:txBody>
      </p:sp>
      <p:cxnSp>
        <p:nvCxnSpPr>
          <p:cNvPr id="4" name="Straight Arrow Connector 3">
            <a:extLst>
              <a:ext uri="{FF2B5EF4-FFF2-40B4-BE49-F238E27FC236}">
                <a16:creationId xmlns:a16="http://schemas.microsoft.com/office/drawing/2014/main" id="{382F66E9-8CFC-4C44-97B2-6E8E2E48F375}"/>
              </a:ext>
            </a:extLst>
          </p:cNvPr>
          <p:cNvCxnSpPr/>
          <p:nvPr/>
        </p:nvCxnSpPr>
        <p:spPr>
          <a:xfrm>
            <a:off x="2389518" y="3776932"/>
            <a:ext cx="14377" cy="51758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F6715D9-8A9F-43F9-B3B9-6EDC56342B94}"/>
              </a:ext>
            </a:extLst>
          </p:cNvPr>
          <p:cNvCxnSpPr>
            <a:cxnSpLocks/>
          </p:cNvCxnSpPr>
          <p:nvPr/>
        </p:nvCxnSpPr>
        <p:spPr>
          <a:xfrm>
            <a:off x="9894499" y="3776931"/>
            <a:ext cx="14377" cy="51758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87FEC05-BBC3-41D8-AA28-FDA1F280127B}"/>
              </a:ext>
            </a:extLst>
          </p:cNvPr>
          <p:cNvSpPr txBox="1"/>
          <p:nvPr/>
        </p:nvSpPr>
        <p:spPr>
          <a:xfrm>
            <a:off x="2164331" y="4292180"/>
            <a:ext cx="471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t>0</a:t>
            </a:r>
          </a:p>
        </p:txBody>
      </p:sp>
      <p:sp>
        <p:nvSpPr>
          <p:cNvPr id="13" name="TextBox 12">
            <a:extLst>
              <a:ext uri="{FF2B5EF4-FFF2-40B4-BE49-F238E27FC236}">
                <a16:creationId xmlns:a16="http://schemas.microsoft.com/office/drawing/2014/main" id="{CB77D022-6A2F-42DD-B33E-9AB8EF45E603}"/>
              </a:ext>
            </a:extLst>
          </p:cNvPr>
          <p:cNvSpPr txBox="1"/>
          <p:nvPr/>
        </p:nvSpPr>
        <p:spPr>
          <a:xfrm>
            <a:off x="9669312" y="4263425"/>
            <a:ext cx="471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cs typeface="Calibri"/>
              </a:rPr>
              <a:t>1</a:t>
            </a:r>
          </a:p>
        </p:txBody>
      </p:sp>
      <p:sp>
        <p:nvSpPr>
          <p:cNvPr id="7" name="Oval 6">
            <a:extLst>
              <a:ext uri="{FF2B5EF4-FFF2-40B4-BE49-F238E27FC236}">
                <a16:creationId xmlns:a16="http://schemas.microsoft.com/office/drawing/2014/main" id="{504632E7-D26A-4465-ABDF-DF46BF4A2798}"/>
              </a:ext>
            </a:extLst>
          </p:cNvPr>
          <p:cNvSpPr/>
          <p:nvPr/>
        </p:nvSpPr>
        <p:spPr>
          <a:xfrm>
            <a:off x="6643418" y="3890153"/>
            <a:ext cx="158150" cy="30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3114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cxnSp>
        <p:nvCxnSpPr>
          <p:cNvPr id="10" name="Straight Arrow Connector 9">
            <a:extLst>
              <a:ext uri="{FF2B5EF4-FFF2-40B4-BE49-F238E27FC236}">
                <a16:creationId xmlns:a16="http://schemas.microsoft.com/office/drawing/2014/main" id="{DB56F8B9-C921-4331-A572-C92E0F9CCEF8}"/>
              </a:ext>
            </a:extLst>
          </p:cNvPr>
          <p:cNvCxnSpPr/>
          <p:nvPr/>
        </p:nvCxnSpPr>
        <p:spPr>
          <a:xfrm>
            <a:off x="2388619" y="4034825"/>
            <a:ext cx="7585493" cy="86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BBD7B8A-250E-442A-8B18-A5BDC381AE3E}"/>
              </a:ext>
            </a:extLst>
          </p:cNvPr>
          <p:cNvSpPr txBox="1"/>
          <p:nvPr/>
        </p:nvSpPr>
        <p:spPr>
          <a:xfrm>
            <a:off x="1214527" y="1257660"/>
            <a:ext cx="497169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Where's the point? </a:t>
            </a:r>
          </a:p>
          <a:p>
            <a:endParaRPr lang="en-US" sz="2800" b="1">
              <a:cs typeface="Calibri"/>
            </a:endParaRPr>
          </a:p>
          <a:p>
            <a:r>
              <a:rPr lang="en-US" sz="2800">
                <a:cs typeface="Calibri"/>
              </a:rPr>
              <a:t>Record your thinking.</a:t>
            </a:r>
          </a:p>
        </p:txBody>
      </p:sp>
      <p:sp>
        <p:nvSpPr>
          <p:cNvPr id="9" name="TextBox 8">
            <a:extLst>
              <a:ext uri="{FF2B5EF4-FFF2-40B4-BE49-F238E27FC236}">
                <a16:creationId xmlns:a16="http://schemas.microsoft.com/office/drawing/2014/main" id="{18A8DF95-0ACF-4C2B-8024-4EDA57CCAE5E}"/>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cxnSp>
        <p:nvCxnSpPr>
          <p:cNvPr id="4" name="Straight Arrow Connector 3">
            <a:extLst>
              <a:ext uri="{FF2B5EF4-FFF2-40B4-BE49-F238E27FC236}">
                <a16:creationId xmlns:a16="http://schemas.microsoft.com/office/drawing/2014/main" id="{382F66E9-8CFC-4C44-97B2-6E8E2E48F375}"/>
              </a:ext>
            </a:extLst>
          </p:cNvPr>
          <p:cNvCxnSpPr/>
          <p:nvPr/>
        </p:nvCxnSpPr>
        <p:spPr>
          <a:xfrm>
            <a:off x="2389518" y="3776932"/>
            <a:ext cx="14377" cy="51758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F6715D9-8A9F-43F9-B3B9-6EDC56342B94}"/>
              </a:ext>
            </a:extLst>
          </p:cNvPr>
          <p:cNvCxnSpPr>
            <a:cxnSpLocks/>
          </p:cNvCxnSpPr>
          <p:nvPr/>
        </p:nvCxnSpPr>
        <p:spPr>
          <a:xfrm>
            <a:off x="9894499" y="3776931"/>
            <a:ext cx="14377" cy="51758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87FEC05-BBC3-41D8-AA28-FDA1F280127B}"/>
              </a:ext>
            </a:extLst>
          </p:cNvPr>
          <p:cNvSpPr txBox="1"/>
          <p:nvPr/>
        </p:nvSpPr>
        <p:spPr>
          <a:xfrm>
            <a:off x="2164331" y="4292180"/>
            <a:ext cx="471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t>0</a:t>
            </a:r>
          </a:p>
        </p:txBody>
      </p:sp>
      <p:sp>
        <p:nvSpPr>
          <p:cNvPr id="13" name="TextBox 12">
            <a:extLst>
              <a:ext uri="{FF2B5EF4-FFF2-40B4-BE49-F238E27FC236}">
                <a16:creationId xmlns:a16="http://schemas.microsoft.com/office/drawing/2014/main" id="{CB77D022-6A2F-42DD-B33E-9AB8EF45E603}"/>
              </a:ext>
            </a:extLst>
          </p:cNvPr>
          <p:cNvSpPr txBox="1"/>
          <p:nvPr/>
        </p:nvSpPr>
        <p:spPr>
          <a:xfrm>
            <a:off x="9669312" y="4263425"/>
            <a:ext cx="471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cs typeface="Calibri"/>
              </a:rPr>
              <a:t>1</a:t>
            </a:r>
          </a:p>
        </p:txBody>
      </p:sp>
      <p:sp>
        <p:nvSpPr>
          <p:cNvPr id="7" name="Oval 6">
            <a:extLst>
              <a:ext uri="{FF2B5EF4-FFF2-40B4-BE49-F238E27FC236}">
                <a16:creationId xmlns:a16="http://schemas.microsoft.com/office/drawing/2014/main" id="{504632E7-D26A-4465-ABDF-DF46BF4A2798}"/>
              </a:ext>
            </a:extLst>
          </p:cNvPr>
          <p:cNvSpPr/>
          <p:nvPr/>
        </p:nvSpPr>
        <p:spPr>
          <a:xfrm>
            <a:off x="6643418" y="3890153"/>
            <a:ext cx="158150" cy="30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1754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cxnSp>
        <p:nvCxnSpPr>
          <p:cNvPr id="10" name="Straight Arrow Connector 9">
            <a:extLst>
              <a:ext uri="{FF2B5EF4-FFF2-40B4-BE49-F238E27FC236}">
                <a16:creationId xmlns:a16="http://schemas.microsoft.com/office/drawing/2014/main" id="{DB56F8B9-C921-4331-A572-C92E0F9CCEF8}"/>
              </a:ext>
            </a:extLst>
          </p:cNvPr>
          <p:cNvCxnSpPr/>
          <p:nvPr/>
        </p:nvCxnSpPr>
        <p:spPr>
          <a:xfrm>
            <a:off x="2388619" y="4034825"/>
            <a:ext cx="7585493" cy="86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BBD7B8A-250E-442A-8B18-A5BDC381AE3E}"/>
              </a:ext>
            </a:extLst>
          </p:cNvPr>
          <p:cNvSpPr txBox="1"/>
          <p:nvPr/>
        </p:nvSpPr>
        <p:spPr>
          <a:xfrm>
            <a:off x="1214527" y="1257660"/>
            <a:ext cx="35914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Where's the point? </a:t>
            </a:r>
            <a:endParaRPr lang="en-US" sz="2800" b="1">
              <a:cs typeface="Calibri"/>
            </a:endParaRPr>
          </a:p>
        </p:txBody>
      </p:sp>
      <p:cxnSp>
        <p:nvCxnSpPr>
          <p:cNvPr id="4" name="Straight Arrow Connector 3">
            <a:extLst>
              <a:ext uri="{FF2B5EF4-FFF2-40B4-BE49-F238E27FC236}">
                <a16:creationId xmlns:a16="http://schemas.microsoft.com/office/drawing/2014/main" id="{382F66E9-8CFC-4C44-97B2-6E8E2E48F375}"/>
              </a:ext>
            </a:extLst>
          </p:cNvPr>
          <p:cNvCxnSpPr/>
          <p:nvPr/>
        </p:nvCxnSpPr>
        <p:spPr>
          <a:xfrm>
            <a:off x="2389518" y="3776932"/>
            <a:ext cx="14377" cy="51758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F6715D9-8A9F-43F9-B3B9-6EDC56342B94}"/>
              </a:ext>
            </a:extLst>
          </p:cNvPr>
          <p:cNvCxnSpPr>
            <a:cxnSpLocks/>
          </p:cNvCxnSpPr>
          <p:nvPr/>
        </p:nvCxnSpPr>
        <p:spPr>
          <a:xfrm>
            <a:off x="9894499" y="3776931"/>
            <a:ext cx="14377" cy="51758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87FEC05-BBC3-41D8-AA28-FDA1F280127B}"/>
              </a:ext>
            </a:extLst>
          </p:cNvPr>
          <p:cNvSpPr txBox="1"/>
          <p:nvPr/>
        </p:nvSpPr>
        <p:spPr>
          <a:xfrm>
            <a:off x="2164331" y="4292180"/>
            <a:ext cx="471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t>0</a:t>
            </a:r>
          </a:p>
        </p:txBody>
      </p:sp>
      <p:sp>
        <p:nvSpPr>
          <p:cNvPr id="13" name="TextBox 12">
            <a:extLst>
              <a:ext uri="{FF2B5EF4-FFF2-40B4-BE49-F238E27FC236}">
                <a16:creationId xmlns:a16="http://schemas.microsoft.com/office/drawing/2014/main" id="{CB77D022-6A2F-42DD-B33E-9AB8EF45E603}"/>
              </a:ext>
            </a:extLst>
          </p:cNvPr>
          <p:cNvSpPr txBox="1"/>
          <p:nvPr/>
        </p:nvSpPr>
        <p:spPr>
          <a:xfrm>
            <a:off x="9669312" y="4263425"/>
            <a:ext cx="471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cs typeface="Calibri"/>
              </a:rPr>
              <a:t>1</a:t>
            </a:r>
          </a:p>
        </p:txBody>
      </p:sp>
      <p:sp>
        <p:nvSpPr>
          <p:cNvPr id="7" name="Oval 6">
            <a:extLst>
              <a:ext uri="{FF2B5EF4-FFF2-40B4-BE49-F238E27FC236}">
                <a16:creationId xmlns:a16="http://schemas.microsoft.com/office/drawing/2014/main" id="{504632E7-D26A-4465-ABDF-DF46BF4A2798}"/>
              </a:ext>
            </a:extLst>
          </p:cNvPr>
          <p:cNvSpPr/>
          <p:nvPr/>
        </p:nvSpPr>
        <p:spPr>
          <a:xfrm>
            <a:off x="4601833" y="3890153"/>
            <a:ext cx="158150" cy="30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51119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cxnSp>
        <p:nvCxnSpPr>
          <p:cNvPr id="10" name="Straight Arrow Connector 9">
            <a:extLst>
              <a:ext uri="{FF2B5EF4-FFF2-40B4-BE49-F238E27FC236}">
                <a16:creationId xmlns:a16="http://schemas.microsoft.com/office/drawing/2014/main" id="{DB56F8B9-C921-4331-A572-C92E0F9CCEF8}"/>
              </a:ext>
            </a:extLst>
          </p:cNvPr>
          <p:cNvCxnSpPr/>
          <p:nvPr/>
        </p:nvCxnSpPr>
        <p:spPr>
          <a:xfrm>
            <a:off x="2388619" y="4034825"/>
            <a:ext cx="7585493" cy="86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BBD7B8A-250E-442A-8B18-A5BDC381AE3E}"/>
              </a:ext>
            </a:extLst>
          </p:cNvPr>
          <p:cNvSpPr txBox="1"/>
          <p:nvPr/>
        </p:nvSpPr>
        <p:spPr>
          <a:xfrm>
            <a:off x="1214527" y="1257660"/>
            <a:ext cx="359146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Where's the point? </a:t>
            </a:r>
          </a:p>
          <a:p>
            <a:endParaRPr lang="en-US" sz="2800" b="1">
              <a:cs typeface="Calibri"/>
            </a:endParaRPr>
          </a:p>
          <a:p>
            <a:r>
              <a:rPr lang="en-US" sz="2800">
                <a:cs typeface="Calibri"/>
              </a:rPr>
              <a:t>Record your thinking.</a:t>
            </a:r>
          </a:p>
        </p:txBody>
      </p:sp>
      <p:cxnSp>
        <p:nvCxnSpPr>
          <p:cNvPr id="4" name="Straight Arrow Connector 3">
            <a:extLst>
              <a:ext uri="{FF2B5EF4-FFF2-40B4-BE49-F238E27FC236}">
                <a16:creationId xmlns:a16="http://schemas.microsoft.com/office/drawing/2014/main" id="{382F66E9-8CFC-4C44-97B2-6E8E2E48F375}"/>
              </a:ext>
            </a:extLst>
          </p:cNvPr>
          <p:cNvCxnSpPr/>
          <p:nvPr/>
        </p:nvCxnSpPr>
        <p:spPr>
          <a:xfrm>
            <a:off x="2389518" y="3776932"/>
            <a:ext cx="14377" cy="51758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F6715D9-8A9F-43F9-B3B9-6EDC56342B94}"/>
              </a:ext>
            </a:extLst>
          </p:cNvPr>
          <p:cNvCxnSpPr>
            <a:cxnSpLocks/>
          </p:cNvCxnSpPr>
          <p:nvPr/>
        </p:nvCxnSpPr>
        <p:spPr>
          <a:xfrm>
            <a:off x="9894499" y="3776931"/>
            <a:ext cx="14377" cy="51758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87FEC05-BBC3-41D8-AA28-FDA1F280127B}"/>
              </a:ext>
            </a:extLst>
          </p:cNvPr>
          <p:cNvSpPr txBox="1"/>
          <p:nvPr/>
        </p:nvSpPr>
        <p:spPr>
          <a:xfrm>
            <a:off x="2164331" y="4292180"/>
            <a:ext cx="471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t>0</a:t>
            </a:r>
          </a:p>
        </p:txBody>
      </p:sp>
      <p:sp>
        <p:nvSpPr>
          <p:cNvPr id="13" name="TextBox 12">
            <a:extLst>
              <a:ext uri="{FF2B5EF4-FFF2-40B4-BE49-F238E27FC236}">
                <a16:creationId xmlns:a16="http://schemas.microsoft.com/office/drawing/2014/main" id="{CB77D022-6A2F-42DD-B33E-9AB8EF45E603}"/>
              </a:ext>
            </a:extLst>
          </p:cNvPr>
          <p:cNvSpPr txBox="1"/>
          <p:nvPr/>
        </p:nvSpPr>
        <p:spPr>
          <a:xfrm>
            <a:off x="9669312" y="4263425"/>
            <a:ext cx="471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cs typeface="Calibri"/>
              </a:rPr>
              <a:t>1</a:t>
            </a:r>
          </a:p>
        </p:txBody>
      </p:sp>
      <p:sp>
        <p:nvSpPr>
          <p:cNvPr id="7" name="Oval 6">
            <a:extLst>
              <a:ext uri="{FF2B5EF4-FFF2-40B4-BE49-F238E27FC236}">
                <a16:creationId xmlns:a16="http://schemas.microsoft.com/office/drawing/2014/main" id="{504632E7-D26A-4465-ABDF-DF46BF4A2798}"/>
              </a:ext>
            </a:extLst>
          </p:cNvPr>
          <p:cNvSpPr/>
          <p:nvPr/>
        </p:nvSpPr>
        <p:spPr>
          <a:xfrm>
            <a:off x="4601833" y="3890153"/>
            <a:ext cx="158150" cy="30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FD389E4-4401-4A96-A2E0-884A4D765E12}"/>
              </a:ext>
            </a:extLst>
          </p:cNvPr>
          <p:cNvSpPr txBox="1"/>
          <p:nvPr/>
        </p:nvSpPr>
        <p:spPr>
          <a:xfrm>
            <a:off x="1092200" y="177800"/>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Segoe UI"/>
              </a:rPr>
              <a:t>Print me to limit screen time</a:t>
            </a:r>
            <a:r>
              <a:rPr lang="en-US" sz="1050">
                <a:latin typeface="Segoe UI"/>
                <a:cs typeface="Segoe UI"/>
              </a:rPr>
              <a:t>​</a:t>
            </a:r>
            <a:endParaRPr lang="en-US" sz="1050">
              <a:cs typeface="Calibri"/>
            </a:endParaRPr>
          </a:p>
        </p:txBody>
      </p:sp>
    </p:spTree>
    <p:extLst>
      <p:ext uri="{BB962C8B-B14F-4D97-AF65-F5344CB8AC3E}">
        <p14:creationId xmlns:p14="http://schemas.microsoft.com/office/powerpoint/2010/main" val="11642091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chemeClr val="accent2"/>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1</a:t>
            </a:r>
            <a:endParaRPr lang="en-US" sz="4800">
              <a:latin typeface="Bradley Hand"/>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r>
              <a:rPr lang="en-US">
                <a:latin typeface="Abadi MT Condensed Light"/>
              </a:rPr>
              <a:t>​</a:t>
            </a:r>
            <a:endParaRPr lang="en-US"/>
          </a:p>
        </p:txBody>
      </p:sp>
    </p:spTree>
    <p:extLst>
      <p:ext uri="{BB962C8B-B14F-4D97-AF65-F5344CB8AC3E}">
        <p14:creationId xmlns:p14="http://schemas.microsoft.com/office/powerpoint/2010/main" val="5354776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lumMod val="75000"/>
            </a:schemeClr>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55" name="TextBox 54">
            <a:extLst>
              <a:ext uri="{FF2B5EF4-FFF2-40B4-BE49-F238E27FC236}">
                <a16:creationId xmlns:a16="http://schemas.microsoft.com/office/drawing/2014/main" id="{94D2B25B-CA0A-4D8E-BAE5-E138D4B87AE9}"/>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4" name="TextBox 3">
            <a:extLst>
              <a:ext uri="{FF2B5EF4-FFF2-40B4-BE49-F238E27FC236}">
                <a16:creationId xmlns:a16="http://schemas.microsoft.com/office/drawing/2014/main" id="{9671902F-57E3-4201-B2A6-186237CE06C2}"/>
              </a:ext>
            </a:extLst>
          </p:cNvPr>
          <p:cNvSpPr txBox="1"/>
          <p:nvPr/>
        </p:nvSpPr>
        <p:spPr>
          <a:xfrm>
            <a:off x="4695645" y="511834"/>
            <a:ext cx="408029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Half Fraction Snake</a:t>
            </a:r>
            <a:endParaRPr lang="en-US" sz="3200" b="1">
              <a:cs typeface="Calibri"/>
            </a:endParaRPr>
          </a:p>
        </p:txBody>
      </p:sp>
      <p:sp>
        <p:nvSpPr>
          <p:cNvPr id="5" name="TextBox 4">
            <a:extLst>
              <a:ext uri="{FF2B5EF4-FFF2-40B4-BE49-F238E27FC236}">
                <a16:creationId xmlns:a16="http://schemas.microsoft.com/office/drawing/2014/main" id="{FD3BE1BF-9630-473A-8E2F-3529B275676C}"/>
              </a:ext>
            </a:extLst>
          </p:cNvPr>
          <p:cNvSpPr txBox="1"/>
          <p:nvPr/>
        </p:nvSpPr>
        <p:spPr>
          <a:xfrm>
            <a:off x="370079" y="5858699"/>
            <a:ext cx="1170029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2B2B2B"/>
                </a:solidFill>
                <a:latin typeface="Calibri"/>
                <a:ea typeface="Verdana"/>
                <a:cs typeface="Calibri"/>
              </a:rPr>
              <a:t>Each of the rows above is a “fraction snake”. How can you divide each snake up into three sections so that each section has ½ of one </a:t>
            </a:r>
            <a:r>
              <a:rPr lang="en-US" sz="2000" err="1">
                <a:solidFill>
                  <a:srgbClr val="2B2B2B"/>
                </a:solidFill>
                <a:latin typeface="Calibri"/>
                <a:ea typeface="Verdana"/>
                <a:cs typeface="Calibri"/>
              </a:rPr>
              <a:t>colour</a:t>
            </a:r>
            <a:r>
              <a:rPr lang="en-US" sz="2000">
                <a:solidFill>
                  <a:srgbClr val="2B2B2B"/>
                </a:solidFill>
                <a:latin typeface="Calibri"/>
                <a:ea typeface="Verdana"/>
                <a:cs typeface="Calibri"/>
              </a:rPr>
              <a:t> showing?</a:t>
            </a:r>
            <a:endParaRPr lang="en-US" sz="2000">
              <a:latin typeface="Calibri"/>
              <a:cs typeface="Calibri"/>
            </a:endParaRPr>
          </a:p>
        </p:txBody>
      </p:sp>
      <p:pic>
        <p:nvPicPr>
          <p:cNvPr id="6" name="Picture 6" descr="A picture containing icon&#10;&#10;Description automatically generated">
            <a:extLst>
              <a:ext uri="{FF2B5EF4-FFF2-40B4-BE49-F238E27FC236}">
                <a16:creationId xmlns:a16="http://schemas.microsoft.com/office/drawing/2014/main" id="{2C9A5849-3D7B-473F-8790-816C2277B75F}"/>
              </a:ext>
            </a:extLst>
          </p:cNvPr>
          <p:cNvPicPr>
            <a:picLocks noChangeAspect="1"/>
          </p:cNvPicPr>
          <p:nvPr/>
        </p:nvPicPr>
        <p:blipFill>
          <a:blip r:embed="rId3"/>
          <a:stretch>
            <a:fillRect/>
          </a:stretch>
        </p:blipFill>
        <p:spPr>
          <a:xfrm>
            <a:off x="785004" y="1552883"/>
            <a:ext cx="10492596" cy="1164308"/>
          </a:xfrm>
          <a:prstGeom prst="rect">
            <a:avLst/>
          </a:prstGeom>
        </p:spPr>
      </p:pic>
      <p:pic>
        <p:nvPicPr>
          <p:cNvPr id="7" name="Picture 7" descr="Icon&#10;&#10;Description automatically generated">
            <a:extLst>
              <a:ext uri="{FF2B5EF4-FFF2-40B4-BE49-F238E27FC236}">
                <a16:creationId xmlns:a16="http://schemas.microsoft.com/office/drawing/2014/main" id="{A268A5A3-256E-42DC-8720-9F0DBA9D63BE}"/>
              </a:ext>
            </a:extLst>
          </p:cNvPr>
          <p:cNvPicPr>
            <a:picLocks noChangeAspect="1"/>
          </p:cNvPicPr>
          <p:nvPr/>
        </p:nvPicPr>
        <p:blipFill>
          <a:blip r:embed="rId4"/>
          <a:stretch>
            <a:fillRect/>
          </a:stretch>
        </p:blipFill>
        <p:spPr>
          <a:xfrm>
            <a:off x="785004" y="3164136"/>
            <a:ext cx="10737010" cy="1076064"/>
          </a:xfrm>
          <a:prstGeom prst="rect">
            <a:avLst/>
          </a:prstGeom>
        </p:spPr>
      </p:pic>
      <p:pic>
        <p:nvPicPr>
          <p:cNvPr id="8" name="Picture 8" descr="Icon&#10;&#10;Description automatically generated">
            <a:extLst>
              <a:ext uri="{FF2B5EF4-FFF2-40B4-BE49-F238E27FC236}">
                <a16:creationId xmlns:a16="http://schemas.microsoft.com/office/drawing/2014/main" id="{689B6CBF-C006-4989-B173-03A260B5298E}"/>
              </a:ext>
            </a:extLst>
          </p:cNvPr>
          <p:cNvPicPr>
            <a:picLocks noChangeAspect="1"/>
          </p:cNvPicPr>
          <p:nvPr/>
        </p:nvPicPr>
        <p:blipFill>
          <a:blip r:embed="rId5"/>
          <a:stretch>
            <a:fillRect/>
          </a:stretch>
        </p:blipFill>
        <p:spPr>
          <a:xfrm>
            <a:off x="785004" y="4670509"/>
            <a:ext cx="10665124" cy="1068188"/>
          </a:xfrm>
          <a:prstGeom prst="rect">
            <a:avLst/>
          </a:prstGeom>
        </p:spPr>
      </p:pic>
    </p:spTree>
    <p:extLst>
      <p:ext uri="{BB962C8B-B14F-4D97-AF65-F5344CB8AC3E}">
        <p14:creationId xmlns:p14="http://schemas.microsoft.com/office/powerpoint/2010/main" val="15576612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lumMod val="75000"/>
            </a:schemeClr>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55" name="TextBox 54">
            <a:extLst>
              <a:ext uri="{FF2B5EF4-FFF2-40B4-BE49-F238E27FC236}">
                <a16:creationId xmlns:a16="http://schemas.microsoft.com/office/drawing/2014/main" id="{94D2B25B-CA0A-4D8E-BAE5-E138D4B87AE9}"/>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2" name="Rectangle 1">
            <a:extLst>
              <a:ext uri="{FF2B5EF4-FFF2-40B4-BE49-F238E27FC236}">
                <a16:creationId xmlns:a16="http://schemas.microsoft.com/office/drawing/2014/main" id="{FC584643-784E-4BA7-973D-E3CB45F1C02B}"/>
              </a:ext>
            </a:extLst>
          </p:cNvPr>
          <p:cNvSpPr/>
          <p:nvPr/>
        </p:nvSpPr>
        <p:spPr>
          <a:xfrm>
            <a:off x="9980763" y="1649084"/>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671DE84-706A-499E-873F-FB52DCFF6382}"/>
              </a:ext>
            </a:extLst>
          </p:cNvPr>
          <p:cNvSpPr/>
          <p:nvPr/>
        </p:nvSpPr>
        <p:spPr>
          <a:xfrm>
            <a:off x="9146875" y="1649083"/>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F413DB9-DDE1-4C88-A8FA-232A986B2F52}"/>
              </a:ext>
            </a:extLst>
          </p:cNvPr>
          <p:cNvSpPr/>
          <p:nvPr/>
        </p:nvSpPr>
        <p:spPr>
          <a:xfrm>
            <a:off x="8327366" y="1649084"/>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FD88491-3D55-4054-A576-26FE884B5B9D}"/>
              </a:ext>
            </a:extLst>
          </p:cNvPr>
          <p:cNvSpPr/>
          <p:nvPr/>
        </p:nvSpPr>
        <p:spPr>
          <a:xfrm>
            <a:off x="7464724" y="1649083"/>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9B6B3BD-A398-4871-8059-8B33ECE4263B}"/>
              </a:ext>
            </a:extLst>
          </p:cNvPr>
          <p:cNvSpPr/>
          <p:nvPr/>
        </p:nvSpPr>
        <p:spPr>
          <a:xfrm>
            <a:off x="6688347" y="1649084"/>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D14E1F4-FB83-4C66-89A2-84C1B7E19ED7}"/>
              </a:ext>
            </a:extLst>
          </p:cNvPr>
          <p:cNvSpPr/>
          <p:nvPr/>
        </p:nvSpPr>
        <p:spPr>
          <a:xfrm>
            <a:off x="5911969" y="1649083"/>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5450CA8-834B-4F21-9C32-09D058ED4E8E}"/>
              </a:ext>
            </a:extLst>
          </p:cNvPr>
          <p:cNvSpPr/>
          <p:nvPr/>
        </p:nvSpPr>
        <p:spPr>
          <a:xfrm>
            <a:off x="5078083" y="1649083"/>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F1E5047-6E03-4BCB-9C0B-C0A34726F5B2}"/>
              </a:ext>
            </a:extLst>
          </p:cNvPr>
          <p:cNvSpPr/>
          <p:nvPr/>
        </p:nvSpPr>
        <p:spPr>
          <a:xfrm>
            <a:off x="4258574" y="1649084"/>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101C95C-904C-4BA7-BA6B-C43D48DE6142}"/>
              </a:ext>
            </a:extLst>
          </p:cNvPr>
          <p:cNvSpPr/>
          <p:nvPr/>
        </p:nvSpPr>
        <p:spPr>
          <a:xfrm>
            <a:off x="3453441" y="1649083"/>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96DE232-E1FB-45E1-AB04-ED061A94F606}"/>
              </a:ext>
            </a:extLst>
          </p:cNvPr>
          <p:cNvSpPr/>
          <p:nvPr/>
        </p:nvSpPr>
        <p:spPr>
          <a:xfrm>
            <a:off x="2648310" y="1649084"/>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6966A59-B36A-4427-85E5-45569723782F}"/>
              </a:ext>
            </a:extLst>
          </p:cNvPr>
          <p:cNvSpPr/>
          <p:nvPr/>
        </p:nvSpPr>
        <p:spPr>
          <a:xfrm>
            <a:off x="1843177" y="1649083"/>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6A0EC2F8-44D7-4DFB-A28A-374A5F823EE0}"/>
              </a:ext>
            </a:extLst>
          </p:cNvPr>
          <p:cNvSpPr/>
          <p:nvPr/>
        </p:nvSpPr>
        <p:spPr>
          <a:xfrm>
            <a:off x="1038045" y="1649084"/>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4141FE3-C2F8-4D5A-AD77-695E6AF2FEC0}"/>
              </a:ext>
            </a:extLst>
          </p:cNvPr>
          <p:cNvSpPr txBox="1"/>
          <p:nvPr/>
        </p:nvSpPr>
        <p:spPr>
          <a:xfrm>
            <a:off x="971910" y="1029419"/>
            <a:ext cx="106795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Create your own fraction snake, where each section has ½ of a colour showing.</a:t>
            </a:r>
            <a:endParaRPr lang="en-US" sz="2400">
              <a:cs typeface="Calibri"/>
            </a:endParaRPr>
          </a:p>
        </p:txBody>
      </p:sp>
      <p:sp>
        <p:nvSpPr>
          <p:cNvPr id="5" name="TextBox 4">
            <a:extLst>
              <a:ext uri="{FF2B5EF4-FFF2-40B4-BE49-F238E27FC236}">
                <a16:creationId xmlns:a16="http://schemas.microsoft.com/office/drawing/2014/main" id="{7902D08C-8DD3-4C5A-8E75-D834354F5DCA}"/>
              </a:ext>
            </a:extLst>
          </p:cNvPr>
          <p:cNvSpPr txBox="1"/>
          <p:nvPr/>
        </p:nvSpPr>
        <p:spPr>
          <a:xfrm>
            <a:off x="914400" y="3804249"/>
            <a:ext cx="59349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Explain your thinking to prove your drawing.</a:t>
            </a:r>
            <a:endParaRPr lang="en-US" sz="2400">
              <a:cs typeface="Calibri"/>
            </a:endParaRPr>
          </a:p>
        </p:txBody>
      </p:sp>
    </p:spTree>
    <p:extLst>
      <p:ext uri="{BB962C8B-B14F-4D97-AF65-F5344CB8AC3E}">
        <p14:creationId xmlns:p14="http://schemas.microsoft.com/office/powerpoint/2010/main" val="7557675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lumMod val="75000"/>
            </a:schemeClr>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55" name="TextBox 54">
            <a:extLst>
              <a:ext uri="{FF2B5EF4-FFF2-40B4-BE49-F238E27FC236}">
                <a16:creationId xmlns:a16="http://schemas.microsoft.com/office/drawing/2014/main" id="{94D2B25B-CA0A-4D8E-BAE5-E138D4B87AE9}"/>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2" name="Rectangle 1">
            <a:extLst>
              <a:ext uri="{FF2B5EF4-FFF2-40B4-BE49-F238E27FC236}">
                <a16:creationId xmlns:a16="http://schemas.microsoft.com/office/drawing/2014/main" id="{FC584643-784E-4BA7-973D-E3CB45F1C02B}"/>
              </a:ext>
            </a:extLst>
          </p:cNvPr>
          <p:cNvSpPr/>
          <p:nvPr/>
        </p:nvSpPr>
        <p:spPr>
          <a:xfrm>
            <a:off x="9980763" y="1649084"/>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671DE84-706A-499E-873F-FB52DCFF6382}"/>
              </a:ext>
            </a:extLst>
          </p:cNvPr>
          <p:cNvSpPr/>
          <p:nvPr/>
        </p:nvSpPr>
        <p:spPr>
          <a:xfrm>
            <a:off x="9146875" y="1649083"/>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F413DB9-DDE1-4C88-A8FA-232A986B2F52}"/>
              </a:ext>
            </a:extLst>
          </p:cNvPr>
          <p:cNvSpPr/>
          <p:nvPr/>
        </p:nvSpPr>
        <p:spPr>
          <a:xfrm>
            <a:off x="8327366" y="1649084"/>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FD88491-3D55-4054-A576-26FE884B5B9D}"/>
              </a:ext>
            </a:extLst>
          </p:cNvPr>
          <p:cNvSpPr/>
          <p:nvPr/>
        </p:nvSpPr>
        <p:spPr>
          <a:xfrm>
            <a:off x="7464724" y="1649083"/>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9B6B3BD-A398-4871-8059-8B33ECE4263B}"/>
              </a:ext>
            </a:extLst>
          </p:cNvPr>
          <p:cNvSpPr/>
          <p:nvPr/>
        </p:nvSpPr>
        <p:spPr>
          <a:xfrm>
            <a:off x="6688347" y="1649084"/>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D14E1F4-FB83-4C66-89A2-84C1B7E19ED7}"/>
              </a:ext>
            </a:extLst>
          </p:cNvPr>
          <p:cNvSpPr/>
          <p:nvPr/>
        </p:nvSpPr>
        <p:spPr>
          <a:xfrm>
            <a:off x="5911969" y="1649083"/>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5450CA8-834B-4F21-9C32-09D058ED4E8E}"/>
              </a:ext>
            </a:extLst>
          </p:cNvPr>
          <p:cNvSpPr/>
          <p:nvPr/>
        </p:nvSpPr>
        <p:spPr>
          <a:xfrm>
            <a:off x="5078083" y="1649083"/>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F1E5047-6E03-4BCB-9C0B-C0A34726F5B2}"/>
              </a:ext>
            </a:extLst>
          </p:cNvPr>
          <p:cNvSpPr/>
          <p:nvPr/>
        </p:nvSpPr>
        <p:spPr>
          <a:xfrm>
            <a:off x="4258574" y="1649084"/>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101C95C-904C-4BA7-BA6B-C43D48DE6142}"/>
              </a:ext>
            </a:extLst>
          </p:cNvPr>
          <p:cNvSpPr/>
          <p:nvPr/>
        </p:nvSpPr>
        <p:spPr>
          <a:xfrm>
            <a:off x="3453441" y="1649083"/>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96DE232-E1FB-45E1-AB04-ED061A94F606}"/>
              </a:ext>
            </a:extLst>
          </p:cNvPr>
          <p:cNvSpPr/>
          <p:nvPr/>
        </p:nvSpPr>
        <p:spPr>
          <a:xfrm>
            <a:off x="2648310" y="1649084"/>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6966A59-B36A-4427-85E5-45569723782F}"/>
              </a:ext>
            </a:extLst>
          </p:cNvPr>
          <p:cNvSpPr/>
          <p:nvPr/>
        </p:nvSpPr>
        <p:spPr>
          <a:xfrm>
            <a:off x="1843177" y="1649083"/>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6A0EC2F8-44D7-4DFB-A28A-374A5F823EE0}"/>
              </a:ext>
            </a:extLst>
          </p:cNvPr>
          <p:cNvSpPr/>
          <p:nvPr/>
        </p:nvSpPr>
        <p:spPr>
          <a:xfrm>
            <a:off x="1038045" y="1649084"/>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4141FE3-C2F8-4D5A-AD77-695E6AF2FEC0}"/>
              </a:ext>
            </a:extLst>
          </p:cNvPr>
          <p:cNvSpPr txBox="1"/>
          <p:nvPr/>
        </p:nvSpPr>
        <p:spPr>
          <a:xfrm>
            <a:off x="971910" y="1029419"/>
            <a:ext cx="106795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Create your own fraction snake, where each section has 1/3 of a colour showing.</a:t>
            </a:r>
            <a:endParaRPr lang="en-US" sz="2400">
              <a:cs typeface="Calibri"/>
            </a:endParaRPr>
          </a:p>
        </p:txBody>
      </p:sp>
      <p:sp>
        <p:nvSpPr>
          <p:cNvPr id="5" name="TextBox 4">
            <a:extLst>
              <a:ext uri="{FF2B5EF4-FFF2-40B4-BE49-F238E27FC236}">
                <a16:creationId xmlns:a16="http://schemas.microsoft.com/office/drawing/2014/main" id="{2B9BDBE6-06F9-4CC5-8FF3-FD2E29385E52}"/>
              </a:ext>
            </a:extLst>
          </p:cNvPr>
          <p:cNvSpPr txBox="1"/>
          <p:nvPr/>
        </p:nvSpPr>
        <p:spPr>
          <a:xfrm>
            <a:off x="914400" y="3804249"/>
            <a:ext cx="59349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Explain your thinking to prove your drawing.</a:t>
            </a:r>
            <a:endParaRPr lang="en-US" sz="2400">
              <a:cs typeface="Calibri"/>
            </a:endParaRPr>
          </a:p>
        </p:txBody>
      </p:sp>
    </p:spTree>
    <p:extLst>
      <p:ext uri="{BB962C8B-B14F-4D97-AF65-F5344CB8AC3E}">
        <p14:creationId xmlns:p14="http://schemas.microsoft.com/office/powerpoint/2010/main" val="13447361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lumMod val="75000"/>
            </a:schemeClr>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55" name="TextBox 54">
            <a:extLst>
              <a:ext uri="{FF2B5EF4-FFF2-40B4-BE49-F238E27FC236}">
                <a16:creationId xmlns:a16="http://schemas.microsoft.com/office/drawing/2014/main" id="{94D2B25B-CA0A-4D8E-BAE5-E138D4B87AE9}"/>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2" name="Rectangle 1">
            <a:extLst>
              <a:ext uri="{FF2B5EF4-FFF2-40B4-BE49-F238E27FC236}">
                <a16:creationId xmlns:a16="http://schemas.microsoft.com/office/drawing/2014/main" id="{FC584643-784E-4BA7-973D-E3CB45F1C02B}"/>
              </a:ext>
            </a:extLst>
          </p:cNvPr>
          <p:cNvSpPr/>
          <p:nvPr/>
        </p:nvSpPr>
        <p:spPr>
          <a:xfrm>
            <a:off x="9980763" y="1649084"/>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671DE84-706A-499E-873F-FB52DCFF6382}"/>
              </a:ext>
            </a:extLst>
          </p:cNvPr>
          <p:cNvSpPr/>
          <p:nvPr/>
        </p:nvSpPr>
        <p:spPr>
          <a:xfrm>
            <a:off x="9146875" y="1649083"/>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F413DB9-DDE1-4C88-A8FA-232A986B2F52}"/>
              </a:ext>
            </a:extLst>
          </p:cNvPr>
          <p:cNvSpPr/>
          <p:nvPr/>
        </p:nvSpPr>
        <p:spPr>
          <a:xfrm>
            <a:off x="8327366" y="1649084"/>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FD88491-3D55-4054-A576-26FE884B5B9D}"/>
              </a:ext>
            </a:extLst>
          </p:cNvPr>
          <p:cNvSpPr/>
          <p:nvPr/>
        </p:nvSpPr>
        <p:spPr>
          <a:xfrm>
            <a:off x="7464724" y="1649083"/>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9B6B3BD-A398-4871-8059-8B33ECE4263B}"/>
              </a:ext>
            </a:extLst>
          </p:cNvPr>
          <p:cNvSpPr/>
          <p:nvPr/>
        </p:nvSpPr>
        <p:spPr>
          <a:xfrm>
            <a:off x="6688347" y="1649084"/>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D14E1F4-FB83-4C66-89A2-84C1B7E19ED7}"/>
              </a:ext>
            </a:extLst>
          </p:cNvPr>
          <p:cNvSpPr/>
          <p:nvPr/>
        </p:nvSpPr>
        <p:spPr>
          <a:xfrm>
            <a:off x="5911969" y="1649083"/>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5450CA8-834B-4F21-9C32-09D058ED4E8E}"/>
              </a:ext>
            </a:extLst>
          </p:cNvPr>
          <p:cNvSpPr/>
          <p:nvPr/>
        </p:nvSpPr>
        <p:spPr>
          <a:xfrm>
            <a:off x="5078083" y="1649083"/>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F1E5047-6E03-4BCB-9C0B-C0A34726F5B2}"/>
              </a:ext>
            </a:extLst>
          </p:cNvPr>
          <p:cNvSpPr/>
          <p:nvPr/>
        </p:nvSpPr>
        <p:spPr>
          <a:xfrm>
            <a:off x="4258574" y="1649084"/>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101C95C-904C-4BA7-BA6B-C43D48DE6142}"/>
              </a:ext>
            </a:extLst>
          </p:cNvPr>
          <p:cNvSpPr/>
          <p:nvPr/>
        </p:nvSpPr>
        <p:spPr>
          <a:xfrm>
            <a:off x="3453441" y="1649083"/>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96DE232-E1FB-45E1-AB04-ED061A94F606}"/>
              </a:ext>
            </a:extLst>
          </p:cNvPr>
          <p:cNvSpPr/>
          <p:nvPr/>
        </p:nvSpPr>
        <p:spPr>
          <a:xfrm>
            <a:off x="2648310" y="1649084"/>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6966A59-B36A-4427-85E5-45569723782F}"/>
              </a:ext>
            </a:extLst>
          </p:cNvPr>
          <p:cNvSpPr/>
          <p:nvPr/>
        </p:nvSpPr>
        <p:spPr>
          <a:xfrm>
            <a:off x="1843177" y="1649083"/>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6A0EC2F8-44D7-4DFB-A28A-374A5F823EE0}"/>
              </a:ext>
            </a:extLst>
          </p:cNvPr>
          <p:cNvSpPr/>
          <p:nvPr/>
        </p:nvSpPr>
        <p:spPr>
          <a:xfrm>
            <a:off x="1038045" y="1649084"/>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4141FE3-C2F8-4D5A-AD77-695E6AF2FEC0}"/>
              </a:ext>
            </a:extLst>
          </p:cNvPr>
          <p:cNvSpPr txBox="1"/>
          <p:nvPr/>
        </p:nvSpPr>
        <p:spPr>
          <a:xfrm>
            <a:off x="971910" y="1029419"/>
            <a:ext cx="106795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Create your own fraction snake, where each section has 1/4 of a colour showing.</a:t>
            </a:r>
            <a:endParaRPr lang="en-US" sz="2400">
              <a:cs typeface="Calibri"/>
            </a:endParaRPr>
          </a:p>
        </p:txBody>
      </p:sp>
      <p:sp>
        <p:nvSpPr>
          <p:cNvPr id="5" name="TextBox 4">
            <a:extLst>
              <a:ext uri="{FF2B5EF4-FFF2-40B4-BE49-F238E27FC236}">
                <a16:creationId xmlns:a16="http://schemas.microsoft.com/office/drawing/2014/main" id="{2B9BDBE6-06F9-4CC5-8FF3-FD2E29385E52}"/>
              </a:ext>
            </a:extLst>
          </p:cNvPr>
          <p:cNvSpPr txBox="1"/>
          <p:nvPr/>
        </p:nvSpPr>
        <p:spPr>
          <a:xfrm>
            <a:off x="914400" y="3804249"/>
            <a:ext cx="59349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Explain your thinking to prove your drawing.</a:t>
            </a:r>
            <a:endParaRPr lang="en-US" sz="2400">
              <a:cs typeface="Calibri"/>
            </a:endParaRPr>
          </a:p>
        </p:txBody>
      </p:sp>
    </p:spTree>
    <p:extLst>
      <p:ext uri="{BB962C8B-B14F-4D97-AF65-F5344CB8AC3E}">
        <p14:creationId xmlns:p14="http://schemas.microsoft.com/office/powerpoint/2010/main" val="42242709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lumMod val="75000"/>
            </a:schemeClr>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55" name="TextBox 54">
            <a:extLst>
              <a:ext uri="{FF2B5EF4-FFF2-40B4-BE49-F238E27FC236}">
                <a16:creationId xmlns:a16="http://schemas.microsoft.com/office/drawing/2014/main" id="{94D2B25B-CA0A-4D8E-BAE5-E138D4B87AE9}"/>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
        <p:nvSpPr>
          <p:cNvPr id="2" name="Rectangle 1">
            <a:extLst>
              <a:ext uri="{FF2B5EF4-FFF2-40B4-BE49-F238E27FC236}">
                <a16:creationId xmlns:a16="http://schemas.microsoft.com/office/drawing/2014/main" id="{FC584643-784E-4BA7-973D-E3CB45F1C02B}"/>
              </a:ext>
            </a:extLst>
          </p:cNvPr>
          <p:cNvSpPr/>
          <p:nvPr/>
        </p:nvSpPr>
        <p:spPr>
          <a:xfrm>
            <a:off x="9980763" y="1649084"/>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671DE84-706A-499E-873F-FB52DCFF6382}"/>
              </a:ext>
            </a:extLst>
          </p:cNvPr>
          <p:cNvSpPr/>
          <p:nvPr/>
        </p:nvSpPr>
        <p:spPr>
          <a:xfrm>
            <a:off x="9146875" y="1649083"/>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F413DB9-DDE1-4C88-A8FA-232A986B2F52}"/>
              </a:ext>
            </a:extLst>
          </p:cNvPr>
          <p:cNvSpPr/>
          <p:nvPr/>
        </p:nvSpPr>
        <p:spPr>
          <a:xfrm>
            <a:off x="8327366" y="1649084"/>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FD88491-3D55-4054-A576-26FE884B5B9D}"/>
              </a:ext>
            </a:extLst>
          </p:cNvPr>
          <p:cNvSpPr/>
          <p:nvPr/>
        </p:nvSpPr>
        <p:spPr>
          <a:xfrm>
            <a:off x="7464724" y="1649083"/>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9B6B3BD-A398-4871-8059-8B33ECE4263B}"/>
              </a:ext>
            </a:extLst>
          </p:cNvPr>
          <p:cNvSpPr/>
          <p:nvPr/>
        </p:nvSpPr>
        <p:spPr>
          <a:xfrm>
            <a:off x="6688347" y="1649084"/>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D14E1F4-FB83-4C66-89A2-84C1B7E19ED7}"/>
              </a:ext>
            </a:extLst>
          </p:cNvPr>
          <p:cNvSpPr/>
          <p:nvPr/>
        </p:nvSpPr>
        <p:spPr>
          <a:xfrm>
            <a:off x="5911969" y="1649083"/>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5450CA8-834B-4F21-9C32-09D058ED4E8E}"/>
              </a:ext>
            </a:extLst>
          </p:cNvPr>
          <p:cNvSpPr/>
          <p:nvPr/>
        </p:nvSpPr>
        <p:spPr>
          <a:xfrm>
            <a:off x="5078083" y="1649083"/>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F1E5047-6E03-4BCB-9C0B-C0A34726F5B2}"/>
              </a:ext>
            </a:extLst>
          </p:cNvPr>
          <p:cNvSpPr/>
          <p:nvPr/>
        </p:nvSpPr>
        <p:spPr>
          <a:xfrm>
            <a:off x="4258574" y="1649084"/>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101C95C-904C-4BA7-BA6B-C43D48DE6142}"/>
              </a:ext>
            </a:extLst>
          </p:cNvPr>
          <p:cNvSpPr/>
          <p:nvPr/>
        </p:nvSpPr>
        <p:spPr>
          <a:xfrm>
            <a:off x="3453441" y="1649083"/>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96DE232-E1FB-45E1-AB04-ED061A94F606}"/>
              </a:ext>
            </a:extLst>
          </p:cNvPr>
          <p:cNvSpPr/>
          <p:nvPr/>
        </p:nvSpPr>
        <p:spPr>
          <a:xfrm>
            <a:off x="2648310" y="1649084"/>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6966A59-B36A-4427-85E5-45569723782F}"/>
              </a:ext>
            </a:extLst>
          </p:cNvPr>
          <p:cNvSpPr/>
          <p:nvPr/>
        </p:nvSpPr>
        <p:spPr>
          <a:xfrm>
            <a:off x="1843177" y="1649083"/>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6A0EC2F8-44D7-4DFB-A28A-374A5F823EE0}"/>
              </a:ext>
            </a:extLst>
          </p:cNvPr>
          <p:cNvSpPr/>
          <p:nvPr/>
        </p:nvSpPr>
        <p:spPr>
          <a:xfrm>
            <a:off x="1038045" y="1649084"/>
            <a:ext cx="675735" cy="9920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4141FE3-C2F8-4D5A-AD77-695E6AF2FEC0}"/>
              </a:ext>
            </a:extLst>
          </p:cNvPr>
          <p:cNvSpPr txBox="1"/>
          <p:nvPr/>
        </p:nvSpPr>
        <p:spPr>
          <a:xfrm>
            <a:off x="971910" y="1029419"/>
            <a:ext cx="106795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Create your own fraction snake. Provide the criteria below.</a:t>
            </a:r>
            <a:endParaRPr lang="en-US" sz="2400">
              <a:cs typeface="Calibri"/>
            </a:endParaRPr>
          </a:p>
        </p:txBody>
      </p:sp>
      <p:sp>
        <p:nvSpPr>
          <p:cNvPr id="5" name="TextBox 4">
            <a:extLst>
              <a:ext uri="{FF2B5EF4-FFF2-40B4-BE49-F238E27FC236}">
                <a16:creationId xmlns:a16="http://schemas.microsoft.com/office/drawing/2014/main" id="{2B9BDBE6-06F9-4CC5-8FF3-FD2E29385E52}"/>
              </a:ext>
            </a:extLst>
          </p:cNvPr>
          <p:cNvSpPr txBox="1"/>
          <p:nvPr/>
        </p:nvSpPr>
        <p:spPr>
          <a:xfrm>
            <a:off x="871268" y="3430438"/>
            <a:ext cx="59349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This fraction snake shows:</a:t>
            </a:r>
            <a:endParaRPr lang="en-US" sz="2400">
              <a:cs typeface="Calibri"/>
            </a:endParaRPr>
          </a:p>
        </p:txBody>
      </p:sp>
    </p:spTree>
    <p:extLst>
      <p:ext uri="{BB962C8B-B14F-4D97-AF65-F5344CB8AC3E}">
        <p14:creationId xmlns:p14="http://schemas.microsoft.com/office/powerpoint/2010/main" val="2698062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Flowchart: Off-page Connector 1">
            <a:extLst>
              <a:ext uri="{FF2B5EF4-FFF2-40B4-BE49-F238E27FC236}">
                <a16:creationId xmlns:a16="http://schemas.microsoft.com/office/drawing/2014/main" id="{33764AFC-44B0-4F26-BAC7-A8340A335D08}"/>
              </a:ext>
            </a:extLst>
          </p:cNvPr>
          <p:cNvSpPr/>
          <p:nvPr/>
        </p:nvSpPr>
        <p:spPr>
          <a:xfrm rot="5400000">
            <a:off x="5423052" y="2468506"/>
            <a:ext cx="1250830" cy="3191772"/>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algn="ctr"/>
            <a:r>
              <a:rPr lang="en-US" sz="2100">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0070C0"/>
          </a:solidFill>
          <a:ln w="28575">
            <a:solidFill>
              <a:schemeClr val="accent1">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0411" y="4279210"/>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358" y="5327884"/>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37138" y="4331021"/>
            <a:ext cx="219663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972365" y="5450936"/>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10259274" y="2866454"/>
            <a:ext cx="499187"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27" name="Rectangle 26">
            <a:extLst>
              <a:ext uri="{FF2B5EF4-FFF2-40B4-BE49-F238E27FC236}">
                <a16:creationId xmlns:a16="http://schemas.microsoft.com/office/drawing/2014/main" id="{2FFE1002-E844-3642-A0B9-10BEEFD39A80}"/>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60" name="Rectangle 59">
            <a:extLst>
              <a:ext uri="{FF2B5EF4-FFF2-40B4-BE49-F238E27FC236}">
                <a16:creationId xmlns:a16="http://schemas.microsoft.com/office/drawing/2014/main" id="{D673F850-A07C-AD41-968E-4A6924CE0B21}"/>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61" name="Rectangle 60">
            <a:extLst>
              <a:ext uri="{FF2B5EF4-FFF2-40B4-BE49-F238E27FC236}">
                <a16:creationId xmlns:a16="http://schemas.microsoft.com/office/drawing/2014/main" id="{330048A6-6241-3A48-B5FC-1B542DC34537}"/>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29" name="TextBox 28">
            <a:extLst>
              <a:ext uri="{FF2B5EF4-FFF2-40B4-BE49-F238E27FC236}">
                <a16:creationId xmlns:a16="http://schemas.microsoft.com/office/drawing/2014/main" id="{B0360182-8A27-9B42-9822-69767BFDE599}"/>
              </a:ext>
            </a:extLst>
          </p:cNvPr>
          <p:cNvSpPr txBox="1"/>
          <p:nvPr/>
        </p:nvSpPr>
        <p:spPr>
          <a:xfrm>
            <a:off x="4798364" y="3813740"/>
            <a:ext cx="2915605" cy="646331"/>
          </a:xfrm>
          <a:prstGeom prst="rect">
            <a:avLst/>
          </a:prstGeom>
          <a:noFill/>
        </p:spPr>
        <p:txBody>
          <a:bodyPr wrap="square" lIns="91440" tIns="45720" rIns="91440" bIns="45720" rtlCol="0" anchor="ctr">
            <a:spAutoFit/>
          </a:bodyPr>
          <a:lstStyle/>
          <a:p>
            <a:pPr algn="ctr"/>
            <a:r>
              <a:rPr lang="en-US" sz="3600">
                <a:solidFill>
                  <a:schemeClr val="bg1"/>
                </a:solidFill>
                <a:latin typeface="Marker Felt Thin"/>
              </a:rPr>
              <a:t>Give me Half!</a:t>
            </a:r>
            <a:endParaRPr lang="en-US" sz="3600">
              <a:solidFill>
                <a:schemeClr val="bg1"/>
              </a:solidFill>
              <a:latin typeface="Marker Felt Thin" panose="02000400000000000000" pitchFamily="2" charset="77"/>
            </a:endParaRPr>
          </a:p>
        </p:txBody>
      </p:sp>
      <p:sp>
        <p:nvSpPr>
          <p:cNvPr id="33" name="TextBox 32">
            <a:extLst>
              <a:ext uri="{FF2B5EF4-FFF2-40B4-BE49-F238E27FC236}">
                <a16:creationId xmlns:a16="http://schemas.microsoft.com/office/drawing/2014/main" id="{DB761D9B-3EA2-C844-AD60-A0B11CA4ADD8}"/>
              </a:ext>
            </a:extLst>
          </p:cNvPr>
          <p:cNvSpPr txBox="1"/>
          <p:nvPr/>
        </p:nvSpPr>
        <p:spPr>
          <a:xfrm>
            <a:off x="10217283" y="4899895"/>
            <a:ext cx="713228"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25" name="Round Diagonal Corner Rectangle 23">
            <a:extLst>
              <a:ext uri="{FF2B5EF4-FFF2-40B4-BE49-F238E27FC236}">
                <a16:creationId xmlns:a16="http://schemas.microsoft.com/office/drawing/2014/main" id="{CF1888E7-FA62-4C9F-B17D-CE4F36C59E6A}"/>
              </a:ext>
            </a:extLst>
          </p:cNvPr>
          <p:cNvSpPr/>
          <p:nvPr/>
        </p:nvSpPr>
        <p:spPr>
          <a:xfrm>
            <a:off x="0" y="171802"/>
            <a:ext cx="2940148" cy="707887"/>
          </a:xfrm>
          <a:prstGeom prst="round2DiagRect">
            <a:avLst/>
          </a:prstGeom>
          <a:solidFill>
            <a:schemeClr val="tx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Cavolini"/>
                <a:cs typeface="Cavolini"/>
              </a:rPr>
              <a:t>DAY 1</a:t>
            </a:r>
          </a:p>
        </p:txBody>
      </p:sp>
      <p:pic>
        <p:nvPicPr>
          <p:cNvPr id="6" name="Picture 6" descr="A picture containing toy&#10;&#10;Description automatically generated">
            <a:extLst>
              <a:ext uri="{FF2B5EF4-FFF2-40B4-BE49-F238E27FC236}">
                <a16:creationId xmlns:a16="http://schemas.microsoft.com/office/drawing/2014/main" id="{17F3599E-1002-4DDD-B5C9-4D291DEAC431}"/>
              </a:ext>
            </a:extLst>
          </p:cNvPr>
          <p:cNvPicPr>
            <a:picLocks noChangeAspect="1"/>
          </p:cNvPicPr>
          <p:nvPr/>
        </p:nvPicPr>
        <p:blipFill>
          <a:blip r:embed="rId5"/>
          <a:stretch>
            <a:fillRect/>
          </a:stretch>
        </p:blipFill>
        <p:spPr>
          <a:xfrm rot="20040000">
            <a:off x="8772724" y="2322853"/>
            <a:ext cx="863600" cy="604896"/>
          </a:xfrm>
          <a:prstGeom prst="rect">
            <a:avLst/>
          </a:prstGeom>
        </p:spPr>
      </p:pic>
      <p:pic>
        <p:nvPicPr>
          <p:cNvPr id="7" name="Picture 10" descr="A picture containing stationary, implement, indoor, table&#10;&#10;Description automatically generated">
            <a:extLst>
              <a:ext uri="{FF2B5EF4-FFF2-40B4-BE49-F238E27FC236}">
                <a16:creationId xmlns:a16="http://schemas.microsoft.com/office/drawing/2014/main" id="{C232C332-E530-4747-BCEA-DDA1536A3A47}"/>
              </a:ext>
            </a:extLst>
          </p:cNvPr>
          <p:cNvPicPr>
            <a:picLocks noChangeAspect="1"/>
          </p:cNvPicPr>
          <p:nvPr/>
        </p:nvPicPr>
        <p:blipFill>
          <a:blip r:embed="rId6"/>
          <a:stretch>
            <a:fillRect/>
          </a:stretch>
        </p:blipFill>
        <p:spPr>
          <a:xfrm>
            <a:off x="8833578" y="3286930"/>
            <a:ext cx="730371" cy="664847"/>
          </a:xfrm>
          <a:prstGeom prst="rect">
            <a:avLst/>
          </a:prstGeom>
        </p:spPr>
      </p:pic>
      <p:sp>
        <p:nvSpPr>
          <p:cNvPr id="9" name="TextBox 8">
            <a:extLst>
              <a:ext uri="{FF2B5EF4-FFF2-40B4-BE49-F238E27FC236}">
                <a16:creationId xmlns:a16="http://schemas.microsoft.com/office/drawing/2014/main" id="{1605D7D7-521A-4EEB-B60C-37F31580CB8C}"/>
              </a:ext>
            </a:extLst>
          </p:cNvPr>
          <p:cNvSpPr txBox="1"/>
          <p:nvPr/>
        </p:nvSpPr>
        <p:spPr>
          <a:xfrm>
            <a:off x="9906906" y="2321668"/>
            <a:ext cx="1651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50000"/>
                    <a:lumOff val="50000"/>
                  </a:schemeClr>
                </a:solidFill>
              </a:rPr>
              <a:t>Build It</a:t>
            </a:r>
            <a:endParaRPr lang="en-US" sz="2800">
              <a:solidFill>
                <a:schemeClr val="tx1">
                  <a:lumMod val="50000"/>
                  <a:lumOff val="50000"/>
                </a:schemeClr>
              </a:solidFill>
              <a:cs typeface="Calibri"/>
            </a:endParaRPr>
          </a:p>
        </p:txBody>
      </p:sp>
      <p:sp>
        <p:nvSpPr>
          <p:cNvPr id="10" name="TextBox 9">
            <a:extLst>
              <a:ext uri="{FF2B5EF4-FFF2-40B4-BE49-F238E27FC236}">
                <a16:creationId xmlns:a16="http://schemas.microsoft.com/office/drawing/2014/main" id="{E4DF585C-A856-4F91-AC50-B6EE6C269B7D}"/>
              </a:ext>
            </a:extLst>
          </p:cNvPr>
          <p:cNvSpPr txBox="1"/>
          <p:nvPr/>
        </p:nvSpPr>
        <p:spPr>
          <a:xfrm>
            <a:off x="9919606" y="3349706"/>
            <a:ext cx="16256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50000"/>
                    <a:lumOff val="50000"/>
                  </a:schemeClr>
                </a:solidFill>
              </a:rPr>
              <a:t>Draw It</a:t>
            </a:r>
            <a:endParaRPr lang="en-US" sz="2800">
              <a:solidFill>
                <a:schemeClr val="tx1">
                  <a:lumMod val="50000"/>
                  <a:lumOff val="50000"/>
                </a:schemeClr>
              </a:solidFill>
              <a:cs typeface="Calibri"/>
            </a:endParaRPr>
          </a:p>
        </p:txBody>
      </p:sp>
      <p:pic>
        <p:nvPicPr>
          <p:cNvPr id="5" name="Picture 4" descr="A close up of a logo&#10;&#10;Description automatically generated">
            <a:extLst>
              <a:ext uri="{FF2B5EF4-FFF2-40B4-BE49-F238E27FC236}">
                <a16:creationId xmlns:a16="http://schemas.microsoft.com/office/drawing/2014/main" id="{5FC145C1-65CF-4CA1-87CC-77E86A614B78}"/>
              </a:ext>
            </a:extLst>
          </p:cNvPr>
          <p:cNvPicPr>
            <a:picLocks noChangeAspect="1"/>
          </p:cNvPicPr>
          <p:nvPr/>
        </p:nvPicPr>
        <p:blipFill>
          <a:blip r:embed="rId7"/>
          <a:stretch>
            <a:fillRect/>
          </a:stretch>
        </p:blipFill>
        <p:spPr>
          <a:xfrm>
            <a:off x="1335995" y="4127500"/>
            <a:ext cx="1341211" cy="2184400"/>
          </a:xfrm>
          <a:prstGeom prst="rect">
            <a:avLst/>
          </a:prstGeom>
        </p:spPr>
      </p:pic>
      <p:sp>
        <p:nvSpPr>
          <p:cNvPr id="8" name="TextBox 7">
            <a:extLst>
              <a:ext uri="{FF2B5EF4-FFF2-40B4-BE49-F238E27FC236}">
                <a16:creationId xmlns:a16="http://schemas.microsoft.com/office/drawing/2014/main" id="{232DA99E-1076-4FC6-BE44-6E0BDC9FDEF6}"/>
              </a:ext>
            </a:extLst>
          </p:cNvPr>
          <p:cNvSpPr txBox="1"/>
          <p:nvPr/>
        </p:nvSpPr>
        <p:spPr>
          <a:xfrm>
            <a:off x="608816" y="2632797"/>
            <a:ext cx="2915605" cy="1323439"/>
          </a:xfrm>
          <a:prstGeom prst="rect">
            <a:avLst/>
          </a:prstGeom>
          <a:noFill/>
        </p:spPr>
        <p:txBody>
          <a:bodyPr wrap="square" lIns="91440" tIns="45720" rIns="91440" bIns="45720" rtlCol="0" anchor="ctr">
            <a:spAutoFit/>
          </a:bodyPr>
          <a:lstStyle/>
          <a:p>
            <a:pPr algn="ctr"/>
            <a:r>
              <a:rPr lang="en-US" sz="4000">
                <a:latin typeface="Bradley Hand"/>
              </a:rPr>
              <a:t>Notice and Wonder</a:t>
            </a:r>
            <a:endParaRPr lang="en-US" sz="4000">
              <a:latin typeface="Bradley Hand" pitchFamily="2" charset="77"/>
            </a:endParaRPr>
          </a:p>
        </p:txBody>
      </p:sp>
    </p:spTree>
    <p:extLst>
      <p:ext uri="{BB962C8B-B14F-4D97-AF65-F5344CB8AC3E}">
        <p14:creationId xmlns:p14="http://schemas.microsoft.com/office/powerpoint/2010/main" val="14632066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86883" y="2464629"/>
            <a:ext cx="2721527" cy="420564"/>
          </a:xfrm>
          <a:prstGeom prst="rect">
            <a:avLst/>
          </a:prstGeom>
          <a:solidFill>
            <a:schemeClr val="accent6">
              <a:lumMod val="75000"/>
            </a:schemeClr>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2594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a:endParaRPr>
          </a:p>
        </p:txBody>
      </p:sp>
      <p:sp>
        <p:nvSpPr>
          <p:cNvPr id="6" name="TextBox 5">
            <a:extLst>
              <a:ext uri="{FF2B5EF4-FFF2-40B4-BE49-F238E27FC236}">
                <a16:creationId xmlns:a16="http://schemas.microsoft.com/office/drawing/2014/main" id="{A06396AA-3E42-459E-B2C2-329E4167DDD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endParaRPr lang="en-US"/>
          </a:p>
        </p:txBody>
      </p:sp>
    </p:spTree>
    <p:extLst>
      <p:ext uri="{BB962C8B-B14F-4D97-AF65-F5344CB8AC3E}">
        <p14:creationId xmlns:p14="http://schemas.microsoft.com/office/powerpoint/2010/main" val="1414070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60218" y="29668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2" name="TextBox 1">
            <a:extLst>
              <a:ext uri="{FF2B5EF4-FFF2-40B4-BE49-F238E27FC236}">
                <a16:creationId xmlns:a16="http://schemas.microsoft.com/office/drawing/2014/main" id="{840D015F-08DA-4E3E-912A-D86390B384C0}"/>
              </a:ext>
            </a:extLst>
          </p:cNvPr>
          <p:cNvSpPr txBox="1"/>
          <p:nvPr/>
        </p:nvSpPr>
        <p:spPr>
          <a:xfrm>
            <a:off x="630701" y="1127680"/>
            <a:ext cx="10930597" cy="584775"/>
          </a:xfrm>
          <a:prstGeom prst="rect">
            <a:avLst/>
          </a:prstGeom>
          <a:noFill/>
        </p:spPr>
        <p:txBody>
          <a:bodyPr wrap="square" lIns="91440" tIns="45720" rIns="91440" bIns="45720" rtlCol="0" anchor="t">
            <a:spAutoFit/>
          </a:bodyPr>
          <a:lstStyle/>
          <a:p>
            <a:endParaRPr lang="en-CA" sz="3200">
              <a:cs typeface="Calibri"/>
            </a:endParaRPr>
          </a:p>
        </p:txBody>
      </p:sp>
      <p:sp>
        <p:nvSpPr>
          <p:cNvPr id="40" name="TextBox 39">
            <a:extLst>
              <a:ext uri="{FF2B5EF4-FFF2-40B4-BE49-F238E27FC236}">
                <a16:creationId xmlns:a16="http://schemas.microsoft.com/office/drawing/2014/main" id="{50C53793-AF4B-4FDB-AE11-7FCE8D2FAB81}"/>
              </a:ext>
            </a:extLst>
          </p:cNvPr>
          <p:cNvSpPr txBox="1"/>
          <p:nvPr/>
        </p:nvSpPr>
        <p:spPr>
          <a:xfrm>
            <a:off x="1096650" y="455564"/>
            <a:ext cx="2721527" cy="420564"/>
          </a:xfrm>
          <a:prstGeom prst="rect">
            <a:avLst/>
          </a:prstGeom>
          <a:noFill/>
          <a:ln w="38100">
            <a:solidFill>
              <a:schemeClr val="tx1"/>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4" name="Round Diagonal Corner Rectangle 31">
            <a:extLst>
              <a:ext uri="{FF2B5EF4-FFF2-40B4-BE49-F238E27FC236}">
                <a16:creationId xmlns:a16="http://schemas.microsoft.com/office/drawing/2014/main" id="{4DF49EB5-3D36-4456-9DB6-E69EDBA48F2A}"/>
              </a:ext>
            </a:extLst>
          </p:cNvPr>
          <p:cNvSpPr/>
          <p:nvPr/>
        </p:nvSpPr>
        <p:spPr>
          <a:xfrm>
            <a:off x="8106933" y="1132061"/>
            <a:ext cx="3674360" cy="5401144"/>
          </a:xfrm>
          <a:prstGeom prst="round2DiagRect">
            <a:avLst/>
          </a:prstGeom>
          <a:solidFill>
            <a:schemeClr val="bg2"/>
          </a:solid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5" name="Round Diagonal Corner Rectangle 31">
            <a:extLst>
              <a:ext uri="{FF2B5EF4-FFF2-40B4-BE49-F238E27FC236}">
                <a16:creationId xmlns:a16="http://schemas.microsoft.com/office/drawing/2014/main" id="{93C69D24-F1E4-4335-B0AD-7A318B85698A}"/>
              </a:ext>
            </a:extLst>
          </p:cNvPr>
          <p:cNvSpPr/>
          <p:nvPr/>
        </p:nvSpPr>
        <p:spPr>
          <a:xfrm>
            <a:off x="4219295" y="1126311"/>
            <a:ext cx="3717492" cy="5458653"/>
          </a:xfrm>
          <a:prstGeom prst="round2DiagRect">
            <a:avLst/>
          </a:prstGeom>
          <a:solidFill>
            <a:schemeClr val="bg2"/>
          </a:solid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7" name="Round Diagonal Corner Rectangle 31">
            <a:extLst>
              <a:ext uri="{FF2B5EF4-FFF2-40B4-BE49-F238E27FC236}">
                <a16:creationId xmlns:a16="http://schemas.microsoft.com/office/drawing/2014/main" id="{040C6924-F089-47D5-9E66-6460DB5A3E85}"/>
              </a:ext>
            </a:extLst>
          </p:cNvPr>
          <p:cNvSpPr/>
          <p:nvPr/>
        </p:nvSpPr>
        <p:spPr>
          <a:xfrm>
            <a:off x="432299" y="1178070"/>
            <a:ext cx="3645606" cy="5415521"/>
          </a:xfrm>
          <a:prstGeom prst="round2DiagRect">
            <a:avLst/>
          </a:prstGeom>
          <a:solidFill>
            <a:schemeClr val="bg2"/>
          </a:solidFill>
          <a:ln w="38100">
            <a:solidFill>
              <a:srgbClr val="14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9" name="TextBox 8">
            <a:extLst>
              <a:ext uri="{FF2B5EF4-FFF2-40B4-BE49-F238E27FC236}">
                <a16:creationId xmlns:a16="http://schemas.microsoft.com/office/drawing/2014/main" id="{5CAA3458-870F-4916-B54F-DD92DAC597C7}"/>
              </a:ext>
            </a:extLst>
          </p:cNvPr>
          <p:cNvSpPr txBox="1"/>
          <p:nvPr/>
        </p:nvSpPr>
        <p:spPr>
          <a:xfrm>
            <a:off x="4264325" y="396815"/>
            <a:ext cx="454036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Reflecting on Your Learning</a:t>
            </a:r>
            <a:endParaRPr lang="en-US" sz="2800" b="1">
              <a:cs typeface="Calibri"/>
            </a:endParaRPr>
          </a:p>
        </p:txBody>
      </p:sp>
      <p:sp>
        <p:nvSpPr>
          <p:cNvPr id="13" name="TextBox 12">
            <a:extLst>
              <a:ext uri="{FF2B5EF4-FFF2-40B4-BE49-F238E27FC236}">
                <a16:creationId xmlns:a16="http://schemas.microsoft.com/office/drawing/2014/main" id="{C9D4D25A-C6FC-433D-AAF4-E6741EE6CB61}"/>
              </a:ext>
            </a:extLst>
          </p:cNvPr>
          <p:cNvSpPr txBox="1"/>
          <p:nvPr/>
        </p:nvSpPr>
        <p:spPr>
          <a:xfrm>
            <a:off x="8529744" y="1231940"/>
            <a:ext cx="3152847" cy="738664"/>
          </a:xfrm>
          <a:prstGeom prst="rect">
            <a:avLst/>
          </a:prstGeom>
          <a:solidFill>
            <a:schemeClr val="bg2">
              <a:lumMod val="90000"/>
            </a:schemeClr>
          </a:solidFill>
          <a:ln w="38100">
            <a:solidFill>
              <a:schemeClr val="tx1"/>
            </a:solidFill>
          </a:ln>
        </p:spPr>
        <p:txBody>
          <a:bodyPr wrap="square" lIns="91440" tIns="45720" rIns="91440" bIns="45720" rtlCol="0" anchor="t">
            <a:spAutoFit/>
          </a:bodyPr>
          <a:lstStyle/>
          <a:p>
            <a:pPr algn="ctr"/>
            <a:r>
              <a:rPr lang="en-US" sz="2100">
                <a:latin typeface="Cavolini"/>
                <a:cs typeface="Cavolini"/>
              </a:rPr>
              <a:t>I am ready to try...</a:t>
            </a:r>
          </a:p>
          <a:p>
            <a:pPr algn="ctr"/>
            <a:endParaRPr lang="en-US" sz="2100">
              <a:latin typeface="Cavolini" panose="03000502040302020204" pitchFamily="66" charset="0"/>
              <a:cs typeface="Cavolini" panose="03000502040302020204" pitchFamily="66" charset="0"/>
            </a:endParaRPr>
          </a:p>
        </p:txBody>
      </p:sp>
      <p:sp>
        <p:nvSpPr>
          <p:cNvPr id="14" name="TextBox 13">
            <a:extLst>
              <a:ext uri="{FF2B5EF4-FFF2-40B4-BE49-F238E27FC236}">
                <a16:creationId xmlns:a16="http://schemas.microsoft.com/office/drawing/2014/main" id="{26556AC4-B119-4FE3-8D7F-75DA61116550}"/>
              </a:ext>
            </a:extLst>
          </p:cNvPr>
          <p:cNvSpPr txBox="1"/>
          <p:nvPr/>
        </p:nvSpPr>
        <p:spPr>
          <a:xfrm>
            <a:off x="4719744" y="1231941"/>
            <a:ext cx="3066583" cy="738664"/>
          </a:xfrm>
          <a:prstGeom prst="rect">
            <a:avLst/>
          </a:prstGeom>
          <a:solidFill>
            <a:schemeClr val="bg2">
              <a:lumMod val="90000"/>
            </a:schemeClr>
          </a:solidFill>
          <a:ln w="38100">
            <a:solidFill>
              <a:schemeClr val="tx1"/>
            </a:solidFill>
          </a:ln>
        </p:spPr>
        <p:txBody>
          <a:bodyPr wrap="square" lIns="91440" tIns="45720" rIns="91440" bIns="45720" rtlCol="0" anchor="t">
            <a:spAutoFit/>
          </a:bodyPr>
          <a:lstStyle/>
          <a:p>
            <a:r>
              <a:rPr lang="en-US" sz="2100">
                <a:latin typeface="Cavolini"/>
                <a:cs typeface="Cavolini"/>
              </a:rPr>
              <a:t>I am still wondering about...</a:t>
            </a:r>
            <a:endParaRPr lang="en-US"/>
          </a:p>
        </p:txBody>
      </p:sp>
      <p:sp>
        <p:nvSpPr>
          <p:cNvPr id="15" name="TextBox 14">
            <a:extLst>
              <a:ext uri="{FF2B5EF4-FFF2-40B4-BE49-F238E27FC236}">
                <a16:creationId xmlns:a16="http://schemas.microsoft.com/office/drawing/2014/main" id="{D796DB0D-EF84-4432-BAC1-260138AA3090}"/>
              </a:ext>
            </a:extLst>
          </p:cNvPr>
          <p:cNvSpPr txBox="1"/>
          <p:nvPr/>
        </p:nvSpPr>
        <p:spPr>
          <a:xfrm>
            <a:off x="1197290" y="1318204"/>
            <a:ext cx="2721527" cy="738664"/>
          </a:xfrm>
          <a:prstGeom prst="rect">
            <a:avLst/>
          </a:prstGeom>
          <a:solidFill>
            <a:schemeClr val="bg2">
              <a:lumMod val="90000"/>
            </a:schemeClr>
          </a:solidFill>
          <a:ln w="38100">
            <a:solidFill>
              <a:schemeClr val="tx1"/>
            </a:solidFill>
          </a:ln>
        </p:spPr>
        <p:txBody>
          <a:bodyPr wrap="square" lIns="91440" tIns="45720" rIns="91440" bIns="45720" rtlCol="0" anchor="t">
            <a:spAutoFit/>
          </a:bodyPr>
          <a:lstStyle/>
          <a:p>
            <a:pPr algn="ctr"/>
            <a:r>
              <a:rPr lang="en-US" sz="2100">
                <a:latin typeface="Cavolini"/>
                <a:cs typeface="Cavolini"/>
              </a:rPr>
              <a:t>Today I learned...</a:t>
            </a:r>
          </a:p>
          <a:p>
            <a:pPr algn="ctr"/>
            <a:endParaRPr lang="en-US" sz="2100">
              <a:latin typeface="Cavolini" panose="03000502040302020204" pitchFamily="66" charset="0"/>
              <a:cs typeface="Cavolini" panose="03000502040302020204" pitchFamily="66" charset="0"/>
            </a:endParaRPr>
          </a:p>
        </p:txBody>
      </p:sp>
      <p:pic>
        <p:nvPicPr>
          <p:cNvPr id="11" name="Picture 14" descr="A close up of a device&#10;&#10;Description automatically generated">
            <a:extLst>
              <a:ext uri="{FF2B5EF4-FFF2-40B4-BE49-F238E27FC236}">
                <a16:creationId xmlns:a16="http://schemas.microsoft.com/office/drawing/2014/main" id="{7B42F659-B0CD-4879-ACA0-98FBD795B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8058" y="199156"/>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a:extLst>
              <a:ext uri="{FF2B5EF4-FFF2-40B4-BE49-F238E27FC236}">
                <a16:creationId xmlns:a16="http://schemas.microsoft.com/office/drawing/2014/main" id="{F82363B8-CDE3-4DD6-A0B4-6CAD691C19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1890" y="303123"/>
            <a:ext cx="689177" cy="5084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iagram&#10;&#10;Description automatically generated">
            <a:extLst>
              <a:ext uri="{FF2B5EF4-FFF2-40B4-BE49-F238E27FC236}">
                <a16:creationId xmlns:a16="http://schemas.microsoft.com/office/drawing/2014/main" id="{F7197AE1-607F-4F3F-B6CD-771C10AF9225}"/>
              </a:ext>
            </a:extLst>
          </p:cNvPr>
          <p:cNvPicPr>
            <a:picLocks noChangeAspect="1"/>
          </p:cNvPicPr>
          <p:nvPr/>
        </p:nvPicPr>
        <p:blipFill>
          <a:blip r:embed="rId5"/>
          <a:stretch>
            <a:fillRect/>
          </a:stretch>
        </p:blipFill>
        <p:spPr>
          <a:xfrm>
            <a:off x="9023230" y="163910"/>
            <a:ext cx="658484" cy="692973"/>
          </a:xfrm>
          <a:prstGeom prst="rect">
            <a:avLst/>
          </a:prstGeom>
        </p:spPr>
      </p:pic>
    </p:spTree>
    <p:extLst>
      <p:ext uri="{BB962C8B-B14F-4D97-AF65-F5344CB8AC3E}">
        <p14:creationId xmlns:p14="http://schemas.microsoft.com/office/powerpoint/2010/main" val="38596891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590083" y="2464629"/>
            <a:ext cx="2721527" cy="420564"/>
          </a:xfrm>
          <a:prstGeom prst="rect">
            <a:avLst/>
          </a:prstGeom>
          <a:noFill/>
          <a:ln w="28575">
            <a:solidFill>
              <a:schemeClr val="tx1"/>
            </a:solidFill>
          </a:ln>
        </p:spPr>
        <p:txBody>
          <a:bodyPr wrap="square" lIns="91440" tIns="45720" rIns="91440" bIns="45720" rtlCol="0" anchor="t">
            <a:spAutoFit/>
          </a:bodyPr>
          <a:lstStyle/>
          <a:p>
            <a:pPr algn="ctr"/>
            <a:r>
              <a:rPr lang="en-US" sz="2100">
                <a:latin typeface="Cavolini"/>
                <a:cs typeface="Cavolini"/>
              </a:rPr>
              <a:t>Looking Back</a:t>
            </a:r>
            <a:endParaRPr lang="en-US">
              <a:cs typeface="Calibri"/>
            </a:endParaRP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2594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p>
        </p:txBody>
      </p:sp>
      <p:sp>
        <p:nvSpPr>
          <p:cNvPr id="6" name="TextBox 5">
            <a:extLst>
              <a:ext uri="{FF2B5EF4-FFF2-40B4-BE49-F238E27FC236}">
                <a16:creationId xmlns:a16="http://schemas.microsoft.com/office/drawing/2014/main" id="{A06396AA-3E42-459E-B2C2-329E4167DDD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day.</a:t>
            </a:r>
            <a:endParaRPr lang="en-US"/>
          </a:p>
        </p:txBody>
      </p:sp>
    </p:spTree>
    <p:extLst>
      <p:ext uri="{BB962C8B-B14F-4D97-AF65-F5344CB8AC3E}">
        <p14:creationId xmlns:p14="http://schemas.microsoft.com/office/powerpoint/2010/main" val="21734408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2" name="Round Diagonal Corner Rectangle 31">
            <a:extLst>
              <a:ext uri="{FF2B5EF4-FFF2-40B4-BE49-F238E27FC236}">
                <a16:creationId xmlns:a16="http://schemas.microsoft.com/office/drawing/2014/main" id="{98FEC0BB-426D-5A4E-81A3-ACA41EDF3BA0}"/>
              </a:ext>
            </a:extLst>
          </p:cNvPr>
          <p:cNvSpPr/>
          <p:nvPr/>
        </p:nvSpPr>
        <p:spPr>
          <a:xfrm>
            <a:off x="8351347" y="988288"/>
            <a:ext cx="3645606" cy="5415521"/>
          </a:xfrm>
          <a:prstGeom prst="round2DiagRect">
            <a:avLst/>
          </a:prstGeom>
          <a:solidFill>
            <a:schemeClr val="bg1"/>
          </a:solid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 name="Flowchart: Off-page Connector 7">
            <a:extLst>
              <a:ext uri="{FF2B5EF4-FFF2-40B4-BE49-F238E27FC236}">
                <a16:creationId xmlns:a16="http://schemas.microsoft.com/office/drawing/2014/main" id="{8D12EEB7-66C1-4EB6-8F65-8FE9D2409436}"/>
              </a:ext>
            </a:extLst>
          </p:cNvPr>
          <p:cNvSpPr/>
          <p:nvPr/>
        </p:nvSpPr>
        <p:spPr>
          <a:xfrm rot="5400000">
            <a:off x="5611134" y="2409665"/>
            <a:ext cx="1250830" cy="3191772"/>
          </a:xfrm>
          <a:prstGeom prst="flowChartOffpageConnector">
            <a:avLst/>
          </a:prstGeom>
          <a:solidFill>
            <a:srgbClr val="A602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rgbClr val="B90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bg1"/>
          </a:solidFill>
          <a:ln w="28575">
            <a:solidFill>
              <a:srgbClr val="140F00"/>
            </a:solidFill>
          </a:ln>
        </p:spPr>
        <p:txBody>
          <a:bodyPr wrap="square" lIns="91440" tIns="45720" rIns="91440" bIns="45720" rtlCol="0" anchor="t">
            <a:spAutoFit/>
          </a:bodyPr>
          <a:lstStyle/>
          <a:p>
            <a:pPr algn="ctr"/>
            <a:r>
              <a:rPr lang="en-US" sz="2100">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A60205"/>
          </a:solidFill>
          <a:ln w="28575">
            <a:solidFill>
              <a:srgbClr val="B90002"/>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chemeClr val="accent4"/>
          </a:solidFill>
          <a:ln w="28575">
            <a:solidFill>
              <a:schemeClr val="accent4"/>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511" y="2513910"/>
            <a:ext cx="713228" cy="72124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11739" y="2629221"/>
            <a:ext cx="2053086"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4" name="TextBox 3">
            <a:extLst>
              <a:ext uri="{FF2B5EF4-FFF2-40B4-BE49-F238E27FC236}">
                <a16:creationId xmlns:a16="http://schemas.microsoft.com/office/drawing/2014/main" id="{F3857C70-6F07-3A4E-91D0-3B2F2CA78D55}"/>
              </a:ext>
            </a:extLst>
          </p:cNvPr>
          <p:cNvSpPr txBox="1"/>
          <p:nvPr/>
        </p:nvSpPr>
        <p:spPr>
          <a:xfrm>
            <a:off x="565685" y="2624270"/>
            <a:ext cx="2915605" cy="707886"/>
          </a:xfrm>
          <a:prstGeom prst="rect">
            <a:avLst/>
          </a:prstGeom>
          <a:noFill/>
        </p:spPr>
        <p:txBody>
          <a:bodyPr wrap="square" lIns="91440" tIns="45720" rIns="91440" bIns="45720" rtlCol="0" anchor="ctr">
            <a:spAutoFit/>
          </a:bodyPr>
          <a:lstStyle/>
          <a:p>
            <a:pPr algn="ctr"/>
            <a:r>
              <a:rPr lang="en-US" sz="4000">
                <a:latin typeface="Bradley Hand"/>
              </a:rPr>
              <a:t>Fraction Talk</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chemeClr val="bg1"/>
                </a:solidFill>
                <a:latin typeface="Cavolini"/>
                <a:cs typeface="Cavolini"/>
              </a:rPr>
              <a:t>Day 7 </a:t>
            </a:r>
          </a:p>
        </p:txBody>
      </p:sp>
      <p:sp>
        <p:nvSpPr>
          <p:cNvPr id="6" name="TextBox 5">
            <a:extLst>
              <a:ext uri="{FF2B5EF4-FFF2-40B4-BE49-F238E27FC236}">
                <a16:creationId xmlns:a16="http://schemas.microsoft.com/office/drawing/2014/main" id="{1C5177A0-9E2C-4F65-AC6E-79FCA44B30C6}"/>
              </a:ext>
            </a:extLst>
          </p:cNvPr>
          <p:cNvSpPr txBox="1"/>
          <p:nvPr/>
        </p:nvSpPr>
        <p:spPr>
          <a:xfrm>
            <a:off x="5053672" y="3621372"/>
            <a:ext cx="2915605" cy="646331"/>
          </a:xfrm>
          <a:prstGeom prst="rect">
            <a:avLst/>
          </a:prstGeom>
          <a:noFill/>
        </p:spPr>
        <p:txBody>
          <a:bodyPr wrap="square" lIns="91440" tIns="45720" rIns="91440" bIns="45720" rtlCol="0" anchor="ctr">
            <a:spAutoFit/>
          </a:bodyPr>
          <a:lstStyle/>
          <a:p>
            <a:pPr algn="ctr"/>
            <a:endParaRPr lang="en-US" sz="3600">
              <a:solidFill>
                <a:schemeClr val="bg1"/>
              </a:solidFill>
              <a:latin typeface="Marker Felt Thin"/>
            </a:endParaRPr>
          </a:p>
        </p:txBody>
      </p:sp>
      <p:sp>
        <p:nvSpPr>
          <p:cNvPr id="2" name="TextBox 1">
            <a:extLst>
              <a:ext uri="{FF2B5EF4-FFF2-40B4-BE49-F238E27FC236}">
                <a16:creationId xmlns:a16="http://schemas.microsoft.com/office/drawing/2014/main" id="{C19683E4-6C4B-4C17-9919-9966F7C4C829}"/>
              </a:ext>
            </a:extLst>
          </p:cNvPr>
          <p:cNvSpPr txBox="1"/>
          <p:nvPr/>
        </p:nvSpPr>
        <p:spPr>
          <a:xfrm>
            <a:off x="9095118" y="3591769"/>
            <a:ext cx="20530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solidFill>
                <a:schemeClr val="tx1">
                  <a:lumMod val="75000"/>
                  <a:lumOff val="25000"/>
                </a:schemeClr>
              </a:solidFill>
              <a:latin typeface="Aldhabi"/>
              <a:cs typeface="Calibri"/>
            </a:endParaRPr>
          </a:p>
        </p:txBody>
      </p:sp>
      <p:pic>
        <p:nvPicPr>
          <p:cNvPr id="9" name="Picture 18">
            <a:extLst>
              <a:ext uri="{FF2B5EF4-FFF2-40B4-BE49-F238E27FC236}">
                <a16:creationId xmlns:a16="http://schemas.microsoft.com/office/drawing/2014/main" id="{EC131504-C240-4269-921E-13012B0FF2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6569" y="4846368"/>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AFB9125-802D-40E1-916A-C142B2935C27}"/>
              </a:ext>
            </a:extLst>
          </p:cNvPr>
          <p:cNvSpPr txBox="1"/>
          <p:nvPr/>
        </p:nvSpPr>
        <p:spPr>
          <a:xfrm>
            <a:off x="9769954" y="5054181"/>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ldhabi"/>
                <a:cs typeface="Aldhabi"/>
              </a:rPr>
              <a:t>Record it</a:t>
            </a:r>
          </a:p>
        </p:txBody>
      </p:sp>
      <p:sp>
        <p:nvSpPr>
          <p:cNvPr id="25" name="TextBox 1">
            <a:extLst>
              <a:ext uri="{FF2B5EF4-FFF2-40B4-BE49-F238E27FC236}">
                <a16:creationId xmlns:a16="http://schemas.microsoft.com/office/drawing/2014/main" id="{62EDEC50-F855-4440-93BA-0165CC3378A1}"/>
              </a:ext>
            </a:extLst>
          </p:cNvPr>
          <p:cNvSpPr txBox="1"/>
          <p:nvPr/>
        </p:nvSpPr>
        <p:spPr>
          <a:xfrm>
            <a:off x="4996163" y="3686070"/>
            <a:ext cx="2771832" cy="646331"/>
          </a:xfrm>
          <a:prstGeom prst="rect">
            <a:avLst/>
          </a:prstGeom>
          <a:solidFill>
            <a:srgbClr val="A60205"/>
          </a:solidFill>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a:solidFill>
                  <a:schemeClr val="bg1"/>
                </a:solidFill>
                <a:latin typeface="Marker Felt Thin"/>
              </a:rPr>
              <a:t>Fair Feast</a:t>
            </a:r>
            <a:endParaRPr lang="en-US">
              <a:solidFill>
                <a:schemeClr val="bg1"/>
              </a:solidFill>
            </a:endParaRPr>
          </a:p>
        </p:txBody>
      </p:sp>
      <p:sp>
        <p:nvSpPr>
          <p:cNvPr id="26" name="Rectangle 25">
            <a:extLst>
              <a:ext uri="{FF2B5EF4-FFF2-40B4-BE49-F238E27FC236}">
                <a16:creationId xmlns:a16="http://schemas.microsoft.com/office/drawing/2014/main" id="{0AC0F87E-B908-7542-B4C5-8D2377D7F94C}"/>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8" name="Rectangle 27">
            <a:extLst>
              <a:ext uri="{FF2B5EF4-FFF2-40B4-BE49-F238E27FC236}">
                <a16:creationId xmlns:a16="http://schemas.microsoft.com/office/drawing/2014/main" id="{7460371F-5769-4545-8214-813CDE15E37D}"/>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9" name="Rectangle 28">
            <a:extLst>
              <a:ext uri="{FF2B5EF4-FFF2-40B4-BE49-F238E27FC236}">
                <a16:creationId xmlns:a16="http://schemas.microsoft.com/office/drawing/2014/main" id="{1AF754E3-6E46-1B4E-B0E0-6E2AC851246E}"/>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pic>
        <p:nvPicPr>
          <p:cNvPr id="5" name="Picture 4" descr="Shape&#10;&#10;Description automatically generated">
            <a:extLst>
              <a:ext uri="{FF2B5EF4-FFF2-40B4-BE49-F238E27FC236}">
                <a16:creationId xmlns:a16="http://schemas.microsoft.com/office/drawing/2014/main" id="{A343FF8F-F020-455A-AD4D-CAF695DB316B}"/>
              </a:ext>
            </a:extLst>
          </p:cNvPr>
          <p:cNvPicPr>
            <a:picLocks noChangeAspect="1"/>
          </p:cNvPicPr>
          <p:nvPr/>
        </p:nvPicPr>
        <p:blipFill>
          <a:blip r:embed="rId5"/>
          <a:stretch>
            <a:fillRect/>
          </a:stretch>
        </p:blipFill>
        <p:spPr>
          <a:xfrm>
            <a:off x="449000" y="3905269"/>
            <a:ext cx="3214192" cy="2285828"/>
          </a:xfrm>
          <a:prstGeom prst="rect">
            <a:avLst/>
          </a:prstGeom>
        </p:spPr>
      </p:pic>
    </p:spTree>
    <p:extLst>
      <p:ext uri="{BB962C8B-B14F-4D97-AF65-F5344CB8AC3E}">
        <p14:creationId xmlns:p14="http://schemas.microsoft.com/office/powerpoint/2010/main" val="11286828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4"/>
          </a:solidFill>
          <a:ln w="28575">
            <a:solidFill>
              <a:schemeClr val="accent4"/>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pic>
        <p:nvPicPr>
          <p:cNvPr id="2" name="Picture 4" descr="Shape&#10;&#10;Description automatically generated">
            <a:extLst>
              <a:ext uri="{FF2B5EF4-FFF2-40B4-BE49-F238E27FC236}">
                <a16:creationId xmlns:a16="http://schemas.microsoft.com/office/drawing/2014/main" id="{03258530-286E-4D68-A6F3-E6D2546DB580}"/>
              </a:ext>
            </a:extLst>
          </p:cNvPr>
          <p:cNvPicPr>
            <a:picLocks noChangeAspect="1"/>
          </p:cNvPicPr>
          <p:nvPr/>
        </p:nvPicPr>
        <p:blipFill>
          <a:blip r:embed="rId3"/>
          <a:stretch>
            <a:fillRect/>
          </a:stretch>
        </p:blipFill>
        <p:spPr>
          <a:xfrm>
            <a:off x="4244622" y="641608"/>
            <a:ext cx="7498644" cy="5391338"/>
          </a:xfrm>
          <a:prstGeom prst="rect">
            <a:avLst/>
          </a:prstGeom>
        </p:spPr>
      </p:pic>
      <p:sp>
        <p:nvSpPr>
          <p:cNvPr id="5" name="TextBox 4">
            <a:extLst>
              <a:ext uri="{FF2B5EF4-FFF2-40B4-BE49-F238E27FC236}">
                <a16:creationId xmlns:a16="http://schemas.microsoft.com/office/drawing/2014/main" id="{19992448-AC24-4AE6-8402-7FFA0279CD42}"/>
              </a:ext>
            </a:extLst>
          </p:cNvPr>
          <p:cNvSpPr txBox="1"/>
          <p:nvPr/>
        </p:nvSpPr>
        <p:spPr>
          <a:xfrm>
            <a:off x="396549" y="1556056"/>
            <a:ext cx="3864633"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What fractions do you see in this image? </a:t>
            </a:r>
          </a:p>
          <a:p>
            <a:endParaRPr lang="en-GB" sz="3200">
              <a:cs typeface="Calibri"/>
            </a:endParaRPr>
          </a:p>
          <a:p>
            <a:r>
              <a:rPr lang="en-GB" sz="3200">
                <a:cs typeface="Calibri"/>
              </a:rPr>
              <a:t>Can you describe each colour with two equivalent fractions? </a:t>
            </a:r>
          </a:p>
        </p:txBody>
      </p:sp>
    </p:spTree>
    <p:extLst>
      <p:ext uri="{BB962C8B-B14F-4D97-AF65-F5344CB8AC3E}">
        <p14:creationId xmlns:p14="http://schemas.microsoft.com/office/powerpoint/2010/main" val="949667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4"/>
          </a:solidFill>
          <a:ln w="28575">
            <a:solidFill>
              <a:schemeClr val="accent4"/>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pic>
        <p:nvPicPr>
          <p:cNvPr id="2" name="Picture 4" descr="Shape&#10;&#10;Description automatically generated">
            <a:extLst>
              <a:ext uri="{FF2B5EF4-FFF2-40B4-BE49-F238E27FC236}">
                <a16:creationId xmlns:a16="http://schemas.microsoft.com/office/drawing/2014/main" id="{03258530-286E-4D68-A6F3-E6D2546DB580}"/>
              </a:ext>
            </a:extLst>
          </p:cNvPr>
          <p:cNvPicPr>
            <a:picLocks noChangeAspect="1"/>
          </p:cNvPicPr>
          <p:nvPr/>
        </p:nvPicPr>
        <p:blipFill>
          <a:blip r:embed="rId3"/>
          <a:stretch>
            <a:fillRect/>
          </a:stretch>
        </p:blipFill>
        <p:spPr>
          <a:xfrm>
            <a:off x="7493905" y="296552"/>
            <a:ext cx="4536909" cy="3292244"/>
          </a:xfrm>
          <a:prstGeom prst="rect">
            <a:avLst/>
          </a:prstGeom>
        </p:spPr>
      </p:pic>
      <p:sp>
        <p:nvSpPr>
          <p:cNvPr id="5" name="TextBox 4">
            <a:extLst>
              <a:ext uri="{FF2B5EF4-FFF2-40B4-BE49-F238E27FC236}">
                <a16:creationId xmlns:a16="http://schemas.microsoft.com/office/drawing/2014/main" id="{19992448-AC24-4AE6-8402-7FFA0279CD42}"/>
              </a:ext>
            </a:extLst>
          </p:cNvPr>
          <p:cNvSpPr txBox="1"/>
          <p:nvPr/>
        </p:nvSpPr>
        <p:spPr>
          <a:xfrm>
            <a:off x="4206548" y="434622"/>
            <a:ext cx="31888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Student working copy</a:t>
            </a:r>
            <a:endParaRPr lang="en-US" sz="2400"/>
          </a:p>
        </p:txBody>
      </p:sp>
      <p:sp>
        <p:nvSpPr>
          <p:cNvPr id="7" name="TextBox 6">
            <a:extLst>
              <a:ext uri="{FF2B5EF4-FFF2-40B4-BE49-F238E27FC236}">
                <a16:creationId xmlns:a16="http://schemas.microsoft.com/office/drawing/2014/main" id="{7D9D259C-187D-4946-963A-44A3500124CE}"/>
              </a:ext>
            </a:extLst>
          </p:cNvPr>
          <p:cNvSpPr txBox="1"/>
          <p:nvPr/>
        </p:nvSpPr>
        <p:spPr>
          <a:xfrm>
            <a:off x="482812" y="1239753"/>
            <a:ext cx="712829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t>What fractions do you see in this image? </a:t>
            </a:r>
            <a:endParaRPr lang="en-GB" sz="2800">
              <a:ea typeface="+mn-lt"/>
              <a:cs typeface="+mn-lt"/>
            </a:endParaRPr>
          </a:p>
          <a:p>
            <a:r>
              <a:rPr lang="en-GB" sz="2800">
                <a:ea typeface="+mn-lt"/>
                <a:cs typeface="+mn-lt"/>
              </a:rPr>
              <a:t>Can you describe each colour with two equivalent fractions?</a:t>
            </a:r>
            <a:endParaRPr lang="en-GB" sz="2800">
              <a:cs typeface="Calibri"/>
            </a:endParaRPr>
          </a:p>
        </p:txBody>
      </p:sp>
    </p:spTree>
    <p:extLst>
      <p:ext uri="{BB962C8B-B14F-4D97-AF65-F5344CB8AC3E}">
        <p14:creationId xmlns:p14="http://schemas.microsoft.com/office/powerpoint/2010/main" val="39289331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72505" y="2522139"/>
            <a:ext cx="2721527" cy="420564"/>
          </a:xfrm>
          <a:prstGeom prst="rect">
            <a:avLst/>
          </a:prstGeom>
          <a:solidFill>
            <a:schemeClr val="accent4"/>
          </a:solidFill>
          <a:ln w="28575">
            <a:solidFill>
              <a:schemeClr val="accent4"/>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3766111" y="23169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1</a:t>
            </a:r>
            <a:endParaRPr lang="en-US" sz="4800">
              <a:latin typeface="Bradley Hand"/>
            </a:endParaRPr>
          </a:p>
        </p:txBody>
      </p:sp>
      <p:sp>
        <p:nvSpPr>
          <p:cNvPr id="2" name="TextBox 1">
            <a:extLst>
              <a:ext uri="{FF2B5EF4-FFF2-40B4-BE49-F238E27FC236}">
                <a16:creationId xmlns:a16="http://schemas.microsoft.com/office/drawing/2014/main" id="{38CC0497-40FF-4C7E-8834-A878B9B3BFE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r>
              <a:rPr lang="en-US">
                <a:latin typeface="Abadi MT Condensed Light"/>
              </a:rPr>
              <a:t>​</a:t>
            </a:r>
            <a:endParaRPr lang="en-US"/>
          </a:p>
        </p:txBody>
      </p:sp>
    </p:spTree>
    <p:extLst>
      <p:ext uri="{BB962C8B-B14F-4D97-AF65-F5344CB8AC3E}">
        <p14:creationId xmlns:p14="http://schemas.microsoft.com/office/powerpoint/2010/main" val="27418983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B90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A60205"/>
          </a:solidFill>
          <a:ln w="28575">
            <a:solidFill>
              <a:srgbClr val="B90002"/>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0" name="TextBox 9">
            <a:extLst>
              <a:ext uri="{FF2B5EF4-FFF2-40B4-BE49-F238E27FC236}">
                <a16:creationId xmlns:a16="http://schemas.microsoft.com/office/drawing/2014/main" id="{4769125A-69C7-45F6-AD35-5C1E3FCB315C}"/>
              </a:ext>
            </a:extLst>
          </p:cNvPr>
          <p:cNvSpPr txBox="1"/>
          <p:nvPr/>
        </p:nvSpPr>
        <p:spPr>
          <a:xfrm>
            <a:off x="5125169" y="65381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t>Fair Feast</a:t>
            </a:r>
            <a:endParaRPr lang="en-GB" sz="3600">
              <a:cs typeface="Calibri"/>
            </a:endParaRPr>
          </a:p>
        </p:txBody>
      </p:sp>
      <p:sp>
        <p:nvSpPr>
          <p:cNvPr id="12" name="TextBox 11">
            <a:extLst>
              <a:ext uri="{FF2B5EF4-FFF2-40B4-BE49-F238E27FC236}">
                <a16:creationId xmlns:a16="http://schemas.microsoft.com/office/drawing/2014/main" id="{42AA01F0-2C3E-4A63-BDE8-47890779E517}"/>
              </a:ext>
            </a:extLst>
          </p:cNvPr>
          <p:cNvSpPr txBox="1"/>
          <p:nvPr/>
        </p:nvSpPr>
        <p:spPr>
          <a:xfrm>
            <a:off x="324929" y="1302589"/>
            <a:ext cx="4741652"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latin typeface="Verdana"/>
                <a:ea typeface="Verdana"/>
                <a:cs typeface="Verdana"/>
              </a:rPr>
              <a:t>Here is a picnic that Petros and Michael are going to share equally. You know that each of them will have half of the food.</a:t>
            </a:r>
            <a:endParaRPr lang="en-US" sz="2600">
              <a:cs typeface="Calibri"/>
            </a:endParaRPr>
          </a:p>
        </p:txBody>
      </p:sp>
      <p:pic>
        <p:nvPicPr>
          <p:cNvPr id="13" name="Picture 13" descr="A pizza sitting on top of a table&#10;&#10;Description automatically generated">
            <a:extLst>
              <a:ext uri="{FF2B5EF4-FFF2-40B4-BE49-F238E27FC236}">
                <a16:creationId xmlns:a16="http://schemas.microsoft.com/office/drawing/2014/main" id="{A409AD6E-794D-4C53-AAFB-FE771EA9BA57}"/>
              </a:ext>
            </a:extLst>
          </p:cNvPr>
          <p:cNvPicPr>
            <a:picLocks noChangeAspect="1"/>
          </p:cNvPicPr>
          <p:nvPr/>
        </p:nvPicPr>
        <p:blipFill>
          <a:blip r:embed="rId3"/>
          <a:stretch>
            <a:fillRect/>
          </a:stretch>
        </p:blipFill>
        <p:spPr>
          <a:xfrm>
            <a:off x="5400136" y="1252389"/>
            <a:ext cx="5834331" cy="5115221"/>
          </a:xfrm>
          <a:prstGeom prst="rect">
            <a:avLst/>
          </a:prstGeom>
          <a:ln>
            <a:solidFill>
              <a:srgbClr val="0070C0"/>
            </a:solidFill>
          </a:ln>
        </p:spPr>
      </p:pic>
      <p:sp>
        <p:nvSpPr>
          <p:cNvPr id="14" name="TextBox 13">
            <a:extLst>
              <a:ext uri="{FF2B5EF4-FFF2-40B4-BE49-F238E27FC236}">
                <a16:creationId xmlns:a16="http://schemas.microsoft.com/office/drawing/2014/main" id="{9477BA1F-7F95-4426-9984-A5B881626650}"/>
              </a:ext>
            </a:extLst>
          </p:cNvPr>
          <p:cNvSpPr txBox="1"/>
          <p:nvPr/>
        </p:nvSpPr>
        <p:spPr>
          <a:xfrm>
            <a:off x="281796" y="3818626"/>
            <a:ext cx="5014822"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latin typeface="Verdana"/>
                <a:ea typeface="Verdana"/>
                <a:cs typeface="Verdana"/>
              </a:rPr>
              <a:t>Can you tell fractions what each of them will have which make up one half? </a:t>
            </a:r>
          </a:p>
          <a:p>
            <a:endParaRPr lang="en-US" sz="2400">
              <a:latin typeface="Verdana"/>
              <a:ea typeface="Verdana"/>
              <a:cs typeface="Verdana"/>
            </a:endParaRPr>
          </a:p>
        </p:txBody>
      </p:sp>
      <p:pic>
        <p:nvPicPr>
          <p:cNvPr id="19" name="Picture 19" descr="An apple sitting on a table&#10;&#10;Description automatically generated">
            <a:extLst>
              <a:ext uri="{FF2B5EF4-FFF2-40B4-BE49-F238E27FC236}">
                <a16:creationId xmlns:a16="http://schemas.microsoft.com/office/drawing/2014/main" id="{22867E44-53E1-4FD2-B5B4-FE65F3DAFB84}"/>
              </a:ext>
            </a:extLst>
          </p:cNvPr>
          <p:cNvPicPr>
            <a:picLocks noChangeAspect="1"/>
          </p:cNvPicPr>
          <p:nvPr/>
        </p:nvPicPr>
        <p:blipFill>
          <a:blip r:embed="rId4"/>
          <a:stretch>
            <a:fillRect/>
          </a:stretch>
        </p:blipFill>
        <p:spPr>
          <a:xfrm>
            <a:off x="5814114" y="3869486"/>
            <a:ext cx="937585" cy="772425"/>
          </a:xfrm>
          <a:prstGeom prst="rect">
            <a:avLst/>
          </a:prstGeom>
        </p:spPr>
      </p:pic>
      <p:pic>
        <p:nvPicPr>
          <p:cNvPr id="20" name="Picture 20" descr="A picture containing photo, clock, display, different&#10;&#10;Description automatically generated">
            <a:extLst>
              <a:ext uri="{FF2B5EF4-FFF2-40B4-BE49-F238E27FC236}">
                <a16:creationId xmlns:a16="http://schemas.microsoft.com/office/drawing/2014/main" id="{F8CA7FA6-1AA8-4EC5-BCB4-548E6108B521}"/>
              </a:ext>
            </a:extLst>
          </p:cNvPr>
          <p:cNvPicPr>
            <a:picLocks noChangeAspect="1"/>
          </p:cNvPicPr>
          <p:nvPr/>
        </p:nvPicPr>
        <p:blipFill>
          <a:blip r:embed="rId5"/>
          <a:stretch>
            <a:fillRect/>
          </a:stretch>
        </p:blipFill>
        <p:spPr>
          <a:xfrm>
            <a:off x="5763165" y="5563677"/>
            <a:ext cx="1312653" cy="360154"/>
          </a:xfrm>
          <a:prstGeom prst="rect">
            <a:avLst/>
          </a:prstGeom>
        </p:spPr>
      </p:pic>
    </p:spTree>
    <p:extLst>
      <p:ext uri="{BB962C8B-B14F-4D97-AF65-F5344CB8AC3E}">
        <p14:creationId xmlns:p14="http://schemas.microsoft.com/office/powerpoint/2010/main" val="19146828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B90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A60205"/>
          </a:solidFill>
          <a:ln w="28575">
            <a:solidFill>
              <a:srgbClr val="B90002"/>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0" name="TextBox 9">
            <a:extLst>
              <a:ext uri="{FF2B5EF4-FFF2-40B4-BE49-F238E27FC236}">
                <a16:creationId xmlns:a16="http://schemas.microsoft.com/office/drawing/2014/main" id="{4769125A-69C7-45F6-AD35-5C1E3FCB315C}"/>
              </a:ext>
            </a:extLst>
          </p:cNvPr>
          <p:cNvSpPr txBox="1"/>
          <p:nvPr/>
        </p:nvSpPr>
        <p:spPr>
          <a:xfrm>
            <a:off x="5125169" y="65381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t>Fair Feast</a:t>
            </a:r>
            <a:endParaRPr lang="en-GB" sz="3600">
              <a:cs typeface="Calibri"/>
            </a:endParaRPr>
          </a:p>
        </p:txBody>
      </p:sp>
      <p:sp>
        <p:nvSpPr>
          <p:cNvPr id="12" name="TextBox 11">
            <a:extLst>
              <a:ext uri="{FF2B5EF4-FFF2-40B4-BE49-F238E27FC236}">
                <a16:creationId xmlns:a16="http://schemas.microsoft.com/office/drawing/2014/main" id="{42AA01F0-2C3E-4A63-BDE8-47890779E517}"/>
              </a:ext>
            </a:extLst>
          </p:cNvPr>
          <p:cNvSpPr txBox="1"/>
          <p:nvPr/>
        </p:nvSpPr>
        <p:spPr>
          <a:xfrm>
            <a:off x="540589" y="2165230"/>
            <a:ext cx="4741652"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latin typeface="Verdana"/>
                <a:ea typeface="Verdana"/>
                <a:cs typeface="Verdana"/>
              </a:rPr>
              <a:t>What if there were four people? </a:t>
            </a:r>
            <a:endParaRPr lang="en-US">
              <a:latin typeface="Calibri" panose="020F0502020204030204"/>
              <a:ea typeface="Verdana"/>
              <a:cs typeface="Calibri" panose="020F0502020204030204"/>
            </a:endParaRPr>
          </a:p>
          <a:p>
            <a:endParaRPr lang="en-US" sz="2600">
              <a:latin typeface="Verdana"/>
              <a:ea typeface="Verdana"/>
              <a:cs typeface="Verdana"/>
            </a:endParaRPr>
          </a:p>
          <a:p>
            <a:r>
              <a:rPr lang="en-US" sz="2600">
                <a:latin typeface="Verdana"/>
                <a:ea typeface="Verdana"/>
                <a:cs typeface="Verdana"/>
              </a:rPr>
              <a:t>What fraction will each person get now? </a:t>
            </a:r>
            <a:endParaRPr lang="en-US"/>
          </a:p>
          <a:p>
            <a:endParaRPr lang="en-US" sz="2600">
              <a:latin typeface="Verdana"/>
              <a:ea typeface="Verdana"/>
              <a:cs typeface="Verdana"/>
            </a:endParaRPr>
          </a:p>
          <a:p>
            <a:endParaRPr lang="en-US" sz="2600">
              <a:latin typeface="Verdana"/>
              <a:ea typeface="Verdana"/>
              <a:cs typeface="Verdana"/>
            </a:endParaRPr>
          </a:p>
          <a:p>
            <a:r>
              <a:rPr lang="en-US" sz="2600">
                <a:latin typeface="Verdana"/>
                <a:ea typeface="Verdana"/>
                <a:cs typeface="Verdana"/>
              </a:rPr>
              <a:t>Describe the fractions for each type of food.</a:t>
            </a:r>
            <a:endParaRPr lang="en-US"/>
          </a:p>
        </p:txBody>
      </p:sp>
      <p:pic>
        <p:nvPicPr>
          <p:cNvPr id="13" name="Picture 13" descr="A pizza sitting on top of a table&#10;&#10;Description automatically generated">
            <a:extLst>
              <a:ext uri="{FF2B5EF4-FFF2-40B4-BE49-F238E27FC236}">
                <a16:creationId xmlns:a16="http://schemas.microsoft.com/office/drawing/2014/main" id="{A409AD6E-794D-4C53-AAFB-FE771EA9BA57}"/>
              </a:ext>
            </a:extLst>
          </p:cNvPr>
          <p:cNvPicPr>
            <a:picLocks noChangeAspect="1"/>
          </p:cNvPicPr>
          <p:nvPr/>
        </p:nvPicPr>
        <p:blipFill>
          <a:blip r:embed="rId3"/>
          <a:stretch>
            <a:fillRect/>
          </a:stretch>
        </p:blipFill>
        <p:spPr>
          <a:xfrm>
            <a:off x="5400136" y="1252389"/>
            <a:ext cx="5834331" cy="5115221"/>
          </a:xfrm>
          <a:prstGeom prst="rect">
            <a:avLst/>
          </a:prstGeom>
          <a:ln>
            <a:solidFill>
              <a:srgbClr val="0070C0"/>
            </a:solidFill>
          </a:ln>
        </p:spPr>
      </p:pic>
      <p:pic>
        <p:nvPicPr>
          <p:cNvPr id="19" name="Picture 19" descr="An apple sitting on a table&#10;&#10;Description automatically generated">
            <a:extLst>
              <a:ext uri="{FF2B5EF4-FFF2-40B4-BE49-F238E27FC236}">
                <a16:creationId xmlns:a16="http://schemas.microsoft.com/office/drawing/2014/main" id="{22867E44-53E1-4FD2-B5B4-FE65F3DAFB84}"/>
              </a:ext>
            </a:extLst>
          </p:cNvPr>
          <p:cNvPicPr>
            <a:picLocks noChangeAspect="1"/>
          </p:cNvPicPr>
          <p:nvPr/>
        </p:nvPicPr>
        <p:blipFill>
          <a:blip r:embed="rId4"/>
          <a:stretch>
            <a:fillRect/>
          </a:stretch>
        </p:blipFill>
        <p:spPr>
          <a:xfrm>
            <a:off x="5814114" y="3869486"/>
            <a:ext cx="937585" cy="772425"/>
          </a:xfrm>
          <a:prstGeom prst="rect">
            <a:avLst/>
          </a:prstGeom>
        </p:spPr>
      </p:pic>
      <p:pic>
        <p:nvPicPr>
          <p:cNvPr id="20" name="Picture 20" descr="A picture containing photo, clock, display, different&#10;&#10;Description automatically generated">
            <a:extLst>
              <a:ext uri="{FF2B5EF4-FFF2-40B4-BE49-F238E27FC236}">
                <a16:creationId xmlns:a16="http://schemas.microsoft.com/office/drawing/2014/main" id="{F8CA7FA6-1AA8-4EC5-BCB4-548E6108B521}"/>
              </a:ext>
            </a:extLst>
          </p:cNvPr>
          <p:cNvPicPr>
            <a:picLocks noChangeAspect="1"/>
          </p:cNvPicPr>
          <p:nvPr/>
        </p:nvPicPr>
        <p:blipFill>
          <a:blip r:embed="rId5"/>
          <a:stretch>
            <a:fillRect/>
          </a:stretch>
        </p:blipFill>
        <p:spPr>
          <a:xfrm>
            <a:off x="5763165" y="5563677"/>
            <a:ext cx="1312653" cy="360154"/>
          </a:xfrm>
          <a:prstGeom prst="rect">
            <a:avLst/>
          </a:prstGeom>
        </p:spPr>
      </p:pic>
    </p:spTree>
    <p:extLst>
      <p:ext uri="{BB962C8B-B14F-4D97-AF65-F5344CB8AC3E}">
        <p14:creationId xmlns:p14="http://schemas.microsoft.com/office/powerpoint/2010/main" val="39481467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386883" y="2464629"/>
            <a:ext cx="2721527" cy="420564"/>
          </a:xfrm>
          <a:prstGeom prst="rect">
            <a:avLst/>
          </a:prstGeom>
          <a:solidFill>
            <a:srgbClr val="A60205"/>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2594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2</a:t>
            </a:r>
            <a:endParaRPr lang="en-US" sz="4800">
              <a:latin typeface="Bradley Hand"/>
            </a:endParaRPr>
          </a:p>
        </p:txBody>
      </p:sp>
      <p:sp>
        <p:nvSpPr>
          <p:cNvPr id="6" name="TextBox 5">
            <a:extLst>
              <a:ext uri="{FF2B5EF4-FFF2-40B4-BE49-F238E27FC236}">
                <a16:creationId xmlns:a16="http://schemas.microsoft.com/office/drawing/2014/main" id="{A06396AA-3E42-459E-B2C2-329E4167DDD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End of this section</a:t>
            </a:r>
            <a:endParaRPr lang="en-US"/>
          </a:p>
        </p:txBody>
      </p:sp>
    </p:spTree>
    <p:extLst>
      <p:ext uri="{BB962C8B-B14F-4D97-AF65-F5344CB8AC3E}">
        <p14:creationId xmlns:p14="http://schemas.microsoft.com/office/powerpoint/2010/main" val="2197564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4" name="TextBox 3">
            <a:extLst>
              <a:ext uri="{FF2B5EF4-FFF2-40B4-BE49-F238E27FC236}">
                <a16:creationId xmlns:a16="http://schemas.microsoft.com/office/drawing/2014/main" id="{E725330A-C290-4554-BA00-4A85DE9CCFFE}"/>
              </a:ext>
            </a:extLst>
          </p:cNvPr>
          <p:cNvSpPr txBox="1"/>
          <p:nvPr/>
        </p:nvSpPr>
        <p:spPr>
          <a:xfrm>
            <a:off x="1617784" y="1384059"/>
            <a:ext cx="9369083" cy="646331"/>
          </a:xfrm>
          <a:prstGeom prst="rect">
            <a:avLst/>
          </a:prstGeom>
          <a:noFill/>
        </p:spPr>
        <p:txBody>
          <a:bodyPr wrap="square" rtlCol="0">
            <a:spAutoFit/>
          </a:bodyPr>
          <a:lstStyle/>
          <a:p>
            <a:r>
              <a:rPr lang="en-CA" sz="3600"/>
              <a:t>What Do You Notice?      What Do You Wonder? </a:t>
            </a:r>
          </a:p>
        </p:txBody>
      </p:sp>
      <p:pic>
        <p:nvPicPr>
          <p:cNvPr id="5" name="Picture 5" descr="Shape, square&#10;&#10;Description automatically generated">
            <a:extLst>
              <a:ext uri="{FF2B5EF4-FFF2-40B4-BE49-F238E27FC236}">
                <a16:creationId xmlns:a16="http://schemas.microsoft.com/office/drawing/2014/main" id="{9184E055-0E78-47C6-9E07-26A60D8709B2}"/>
              </a:ext>
            </a:extLst>
          </p:cNvPr>
          <p:cNvPicPr>
            <a:picLocks noChangeAspect="1"/>
          </p:cNvPicPr>
          <p:nvPr/>
        </p:nvPicPr>
        <p:blipFill>
          <a:blip r:embed="rId3"/>
          <a:stretch>
            <a:fillRect/>
          </a:stretch>
        </p:blipFill>
        <p:spPr>
          <a:xfrm>
            <a:off x="3539066" y="2105289"/>
            <a:ext cx="5311421" cy="4368977"/>
          </a:xfrm>
          <a:prstGeom prst="rect">
            <a:avLst/>
          </a:prstGeom>
        </p:spPr>
      </p:pic>
    </p:spTree>
    <p:extLst>
      <p:ext uri="{BB962C8B-B14F-4D97-AF65-F5344CB8AC3E}">
        <p14:creationId xmlns:p14="http://schemas.microsoft.com/office/powerpoint/2010/main" val="38689045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bg1"/>
          </a:solidFill>
          <a:ln w="28575">
            <a:solidFill>
              <a:srgbClr val="140F00"/>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2" name="TextBox 1">
            <a:extLst>
              <a:ext uri="{FF2B5EF4-FFF2-40B4-BE49-F238E27FC236}">
                <a16:creationId xmlns:a16="http://schemas.microsoft.com/office/drawing/2014/main" id="{106E118B-8C9B-4180-988F-BF47AF4276DA}"/>
              </a:ext>
            </a:extLst>
          </p:cNvPr>
          <p:cNvSpPr txBox="1"/>
          <p:nvPr/>
        </p:nvSpPr>
        <p:spPr>
          <a:xfrm>
            <a:off x="614952" y="1416044"/>
            <a:ext cx="10653754" cy="3354765"/>
          </a:xfrm>
          <a:prstGeom prst="rect">
            <a:avLst/>
          </a:prstGeom>
          <a:noFill/>
        </p:spPr>
        <p:txBody>
          <a:bodyPr wrap="square" lIns="91440" tIns="45720" rIns="91440" bIns="45720" rtlCol="0" anchor="t">
            <a:spAutoFit/>
          </a:bodyPr>
          <a:lstStyle/>
          <a:p>
            <a:r>
              <a:rPr lang="en-CA" sz="3200"/>
              <a:t>Create a picnic or a meal for you family. </a:t>
            </a:r>
          </a:p>
          <a:p>
            <a:r>
              <a:rPr lang="en-CA" sz="3200"/>
              <a:t>Describe what fraction of the meal each person will receive.</a:t>
            </a:r>
            <a:endParaRPr lang="en-CA" sz="3200">
              <a:cs typeface="Calibri"/>
            </a:endParaRPr>
          </a:p>
          <a:p>
            <a:endParaRPr lang="en-CA" sz="3200">
              <a:cs typeface="Calibri"/>
            </a:endParaRPr>
          </a:p>
          <a:p>
            <a:r>
              <a:rPr lang="en-CA" sz="3200">
                <a:cs typeface="Calibri"/>
              </a:rPr>
              <a:t>Your picnic must follow the following rules:</a:t>
            </a:r>
            <a:endParaRPr lang="en-CA"/>
          </a:p>
          <a:p>
            <a:r>
              <a:rPr lang="en-CA" sz="2800">
                <a:cs typeface="Calibri"/>
              </a:rPr>
              <a:t>        1) You must have different amounts of each food </a:t>
            </a:r>
          </a:p>
          <a:p>
            <a:r>
              <a:rPr lang="en-CA" sz="2800">
                <a:cs typeface="Calibri"/>
              </a:rPr>
              <a:t>        2) One of your food/drink items must be one less/one more than   </a:t>
            </a:r>
          </a:p>
          <a:p>
            <a:r>
              <a:rPr lang="en-CA" sz="2800">
                <a:cs typeface="Calibri"/>
              </a:rPr>
              <a:t>             the number of people in your family.</a:t>
            </a:r>
            <a:endParaRPr lang="en-CA"/>
          </a:p>
        </p:txBody>
      </p:sp>
      <p:sp>
        <p:nvSpPr>
          <p:cNvPr id="4" name="TextBox 3">
            <a:extLst>
              <a:ext uri="{FF2B5EF4-FFF2-40B4-BE49-F238E27FC236}">
                <a16:creationId xmlns:a16="http://schemas.microsoft.com/office/drawing/2014/main" id="{964687BA-F7A8-4DFC-93E2-AA1332D49B41}"/>
              </a:ext>
            </a:extLst>
          </p:cNvPr>
          <p:cNvSpPr txBox="1"/>
          <p:nvPr/>
        </p:nvSpPr>
        <p:spPr>
          <a:xfrm>
            <a:off x="4307457" y="554965"/>
            <a:ext cx="824972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Fair Feast</a:t>
            </a:r>
            <a:endParaRPr lang="en-US"/>
          </a:p>
        </p:txBody>
      </p:sp>
      <p:sp>
        <p:nvSpPr>
          <p:cNvPr id="7" name="TextBox 6">
            <a:extLst>
              <a:ext uri="{FF2B5EF4-FFF2-40B4-BE49-F238E27FC236}">
                <a16:creationId xmlns:a16="http://schemas.microsoft.com/office/drawing/2014/main" id="{FF60B69B-1F48-40A7-87B7-F56AAA0EADAC}"/>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spTree>
    <p:extLst>
      <p:ext uri="{BB962C8B-B14F-4D97-AF65-F5344CB8AC3E}">
        <p14:creationId xmlns:p14="http://schemas.microsoft.com/office/powerpoint/2010/main" val="38553400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4516279" y="2579648"/>
            <a:ext cx="2721527" cy="420564"/>
          </a:xfrm>
          <a:prstGeom prst="rect">
            <a:avLst/>
          </a:prstGeom>
          <a:solidFill>
            <a:schemeClr val="bg1"/>
          </a:solidFill>
          <a:ln w="28575">
            <a:solidFill>
              <a:srgbClr val="140F00"/>
            </a:solidFill>
          </a:ln>
        </p:spPr>
        <p:txBody>
          <a:bodyPr wrap="square" rtlCol="0">
            <a:spAutoFit/>
          </a:bodyPr>
          <a:lstStyle/>
          <a:p>
            <a:pPr algn="ctr"/>
            <a:r>
              <a:rPr lang="en-US" sz="2133">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3895507" y="2374432"/>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Bradley Hand"/>
              </a:rPr>
              <a:t>3</a:t>
            </a:r>
            <a:endParaRPr lang="en-US" sz="4800">
              <a:latin typeface="Bradley Hand"/>
            </a:endParaRPr>
          </a:p>
        </p:txBody>
      </p:sp>
      <p:sp>
        <p:nvSpPr>
          <p:cNvPr id="4" name="TextBox 3">
            <a:extLst>
              <a:ext uri="{FF2B5EF4-FFF2-40B4-BE49-F238E27FC236}">
                <a16:creationId xmlns:a16="http://schemas.microsoft.com/office/drawing/2014/main" id="{79029A45-4609-4D8F-84DE-E1A692F8E524}"/>
              </a:ext>
            </a:extLst>
          </p:cNvPr>
          <p:cNvSpPr txBox="1"/>
          <p:nvPr/>
        </p:nvSpPr>
        <p:spPr>
          <a:xfrm>
            <a:off x="4724400" y="320040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badi MT Condensed Light"/>
              </a:rPr>
              <a:t> </a:t>
            </a:r>
            <a:r>
              <a:rPr lang="en-US" b="1">
                <a:ea typeface="+mn-lt"/>
                <a:cs typeface="+mn-lt"/>
              </a:rPr>
              <a:t>End of this day.</a:t>
            </a:r>
            <a:endParaRPr lang="en-US">
              <a:ea typeface="+mn-lt"/>
              <a:cs typeface="+mn-lt"/>
            </a:endParaRPr>
          </a:p>
          <a:p>
            <a:endParaRPr lang="en-US" b="1">
              <a:latin typeface="Abadi MT Condensed Light"/>
            </a:endParaRPr>
          </a:p>
        </p:txBody>
      </p:sp>
    </p:spTree>
    <p:extLst>
      <p:ext uri="{BB962C8B-B14F-4D97-AF65-F5344CB8AC3E}">
        <p14:creationId xmlns:p14="http://schemas.microsoft.com/office/powerpoint/2010/main" val="30119961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Flowchart: Off-page Connector 1">
            <a:extLst>
              <a:ext uri="{FF2B5EF4-FFF2-40B4-BE49-F238E27FC236}">
                <a16:creationId xmlns:a16="http://schemas.microsoft.com/office/drawing/2014/main" id="{77B6CB34-FE95-46CF-A6FA-AE05B60A1C54}"/>
              </a:ext>
            </a:extLst>
          </p:cNvPr>
          <p:cNvSpPr/>
          <p:nvPr/>
        </p:nvSpPr>
        <p:spPr>
          <a:xfrm rot="5400000">
            <a:off x="5538071" y="2425373"/>
            <a:ext cx="1250830" cy="3191772"/>
          </a:xfrm>
          <a:prstGeom prst="flowChartOffpageConnec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7E6E6">
                  <a:lumMod val="50000"/>
                </a:srgbClr>
              </a:solidFill>
              <a:effectLst/>
              <a:uLnTx/>
              <a:uFillTx/>
              <a:latin typeface="Abadi MT Condensed Light" panose="020B0306030101010103" pitchFamily="34" charset="77"/>
              <a:ea typeface="+mn-ea"/>
              <a:cs typeface="+mn-cs"/>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bg1"/>
          </a:solidFill>
          <a:ln w="28575">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volini"/>
                <a:ea typeface="+mn-ea"/>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chemeClr val="accent2">
              <a:lumMod val="75000"/>
            </a:schemeClr>
          </a:solidFill>
          <a:ln w="28575">
            <a:solidFill>
              <a:schemeClr val="accent2">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volini"/>
                <a:ea typeface="+mn-ea"/>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8473" y="4354212"/>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4041" y="5709010"/>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482342" y="4412013"/>
            <a:ext cx="20082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7E6E6">
                    <a:lumMod val="50000"/>
                  </a:srgbClr>
                </a:solidFill>
                <a:effectLst/>
                <a:uLnTx/>
                <a:uFillTx/>
                <a:latin typeface="Abadi MT Condensed Light" panose="020B0306030101010103" pitchFamily="34" charset="77"/>
                <a:ea typeface="+mn-ea"/>
                <a:cs typeface="+mn-cs"/>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667565" y="5709010"/>
            <a:ext cx="15200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7E6E6">
                    <a:lumMod val="50000"/>
                  </a:srgbClr>
                </a:solidFill>
                <a:effectLst/>
                <a:uLnTx/>
                <a:uFillTx/>
                <a:latin typeface="Abadi MT Condensed Light" panose="020B0306030101010103" pitchFamily="34" charset="77"/>
                <a:ea typeface="+mn-ea"/>
                <a:cs typeface="+mn-cs"/>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9838693" y="5028352"/>
            <a:ext cx="1034052"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E7E6E6">
                    <a:lumMod val="50000"/>
                  </a:srgbClr>
                </a:solidFill>
                <a:effectLst/>
                <a:uLnTx/>
                <a:uFillTx/>
                <a:latin typeface="Abadi MT Condensed Light" panose="020B0306030101010103" pitchFamily="34" charset="77"/>
                <a:ea typeface="+mn-ea"/>
                <a:cs typeface="+mn-cs"/>
              </a:rPr>
              <a:t>or,</a:t>
            </a:r>
          </a:p>
        </p:txBody>
      </p:sp>
      <p:sp>
        <p:nvSpPr>
          <p:cNvPr id="33" name="TextBox 32">
            <a:extLst>
              <a:ext uri="{FF2B5EF4-FFF2-40B4-BE49-F238E27FC236}">
                <a16:creationId xmlns:a16="http://schemas.microsoft.com/office/drawing/2014/main" id="{DB761D9B-3EA2-C844-AD60-A0B11CA4ADD8}"/>
              </a:ext>
            </a:extLst>
          </p:cNvPr>
          <p:cNvSpPr txBox="1"/>
          <p:nvPr/>
        </p:nvSpPr>
        <p:spPr>
          <a:xfrm>
            <a:off x="9486636" y="2638329"/>
            <a:ext cx="2572428" cy="1200329"/>
          </a:xfrm>
          <a:prstGeom prst="rect">
            <a:avLst/>
          </a:prstGeom>
          <a:noFill/>
        </p:spPr>
        <p:txBody>
          <a:bodyPr wrap="square" lIns="91440" tIns="45720" rIns="91440" bIns="45720" rtlCol="0" anchor="t">
            <a:spAutoFit/>
          </a:bodyPr>
          <a:lstStyle/>
          <a:p>
            <a:pPr>
              <a:defRPr/>
            </a:pPr>
            <a:r>
              <a:rPr lang="en-US" sz="2400">
                <a:solidFill>
                  <a:schemeClr val="tx1">
                    <a:lumMod val="65000"/>
                    <a:lumOff val="35000"/>
                  </a:schemeClr>
                </a:solidFill>
                <a:latin typeface="Abadi MT Condensed Light"/>
              </a:rPr>
              <a:t>Think About It</a:t>
            </a:r>
          </a:p>
          <a:p>
            <a:pPr>
              <a:defRPr/>
            </a:pPr>
            <a:endParaRPr lang="en-US" sz="2400">
              <a:solidFill>
                <a:schemeClr val="tx1">
                  <a:lumMod val="65000"/>
                  <a:lumOff val="35000"/>
                </a:schemeClr>
              </a:solidFill>
              <a:latin typeface="Abadi MT Condensed Light"/>
            </a:endParaRPr>
          </a:p>
          <a:p>
            <a:pPr>
              <a:defRPr/>
            </a:pPr>
            <a:r>
              <a:rPr lang="en-US" sz="2400">
                <a:solidFill>
                  <a:schemeClr val="tx1">
                    <a:lumMod val="65000"/>
                    <a:lumOff val="35000"/>
                  </a:schemeClr>
                </a:solidFill>
                <a:latin typeface="Abadi MT Condensed Light"/>
              </a:rPr>
              <a:t>         then, </a:t>
            </a:r>
            <a:endParaRPr lang="en-US">
              <a:solidFill>
                <a:schemeClr val="tx1">
                  <a:lumMod val="65000"/>
                  <a:lumOff val="35000"/>
                </a:schemeClr>
              </a:solidFill>
            </a:endParaRP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volini"/>
                <a:ea typeface="+mn-ea"/>
                <a:cs typeface="Cavolini"/>
              </a:rPr>
              <a:t>Day 8</a:t>
            </a:r>
          </a:p>
        </p:txBody>
      </p:sp>
      <p:sp>
        <p:nvSpPr>
          <p:cNvPr id="25" name="TextBox 24">
            <a:extLst>
              <a:ext uri="{FF2B5EF4-FFF2-40B4-BE49-F238E27FC236}">
                <a16:creationId xmlns:a16="http://schemas.microsoft.com/office/drawing/2014/main" id="{9D0C7BC8-86E6-8B4F-9A6F-1B03356F2B25}"/>
              </a:ext>
            </a:extLst>
          </p:cNvPr>
          <p:cNvSpPr txBox="1"/>
          <p:nvPr/>
        </p:nvSpPr>
        <p:spPr>
          <a:xfrm>
            <a:off x="4901272" y="3436388"/>
            <a:ext cx="2915605" cy="1200329"/>
          </a:xfrm>
          <a:prstGeom prst="rect">
            <a:avLst/>
          </a:prstGeom>
          <a:noFill/>
        </p:spPr>
        <p:txBody>
          <a:bodyPr wrap="square" lIns="91440" tIns="45720" rIns="91440" bIns="45720" rtlCol="0" anchor="ctr">
            <a:spAutoFit/>
          </a:bodyPr>
          <a:lstStyle/>
          <a:p>
            <a:pPr algn="ctr">
              <a:defRPr/>
            </a:pPr>
            <a:r>
              <a:rPr lang="en-US" sz="3600">
                <a:solidFill>
                  <a:schemeClr val="bg1"/>
                </a:solidFill>
                <a:latin typeface="Marker Felt Thin"/>
              </a:rPr>
              <a:t>Build It If You Can</a:t>
            </a:r>
            <a:endParaRPr lang="en-US" sz="3600" b="0" i="0" u="none" strike="noStrike" kern="1200" cap="none" spc="0" normalizeH="0" baseline="0" noProof="0">
              <a:ln>
                <a:noFill/>
              </a:ln>
              <a:solidFill>
                <a:schemeClr val="bg1"/>
              </a:solidFill>
              <a:effectLst/>
              <a:uLnTx/>
              <a:uFillTx/>
              <a:latin typeface="Marker Felt Thin"/>
              <a:cs typeface="Calibri"/>
            </a:endParaRPr>
          </a:p>
        </p:txBody>
      </p:sp>
      <p:pic>
        <p:nvPicPr>
          <p:cNvPr id="5" name="Picture 5" descr="Diagram&#10;&#10;Description automatically generated">
            <a:extLst>
              <a:ext uri="{FF2B5EF4-FFF2-40B4-BE49-F238E27FC236}">
                <a16:creationId xmlns:a16="http://schemas.microsoft.com/office/drawing/2014/main" id="{A3D2EDF0-06FC-44EA-9362-8E5275FAACBE}"/>
              </a:ext>
            </a:extLst>
          </p:cNvPr>
          <p:cNvPicPr>
            <a:picLocks noChangeAspect="1"/>
          </p:cNvPicPr>
          <p:nvPr/>
        </p:nvPicPr>
        <p:blipFill>
          <a:blip r:embed="rId5"/>
          <a:stretch>
            <a:fillRect/>
          </a:stretch>
        </p:blipFill>
        <p:spPr>
          <a:xfrm>
            <a:off x="8663796" y="2334891"/>
            <a:ext cx="845389" cy="951765"/>
          </a:xfrm>
          <a:prstGeom prst="rect">
            <a:avLst/>
          </a:prstGeom>
        </p:spPr>
      </p:pic>
      <p:sp>
        <p:nvSpPr>
          <p:cNvPr id="26" name="Rectangle 25">
            <a:extLst>
              <a:ext uri="{FF2B5EF4-FFF2-40B4-BE49-F238E27FC236}">
                <a16:creationId xmlns:a16="http://schemas.microsoft.com/office/drawing/2014/main" id="{E5101E04-DA51-514F-9E89-86DCA765CB4D}"/>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8" name="Rectangle 27">
            <a:extLst>
              <a:ext uri="{FF2B5EF4-FFF2-40B4-BE49-F238E27FC236}">
                <a16:creationId xmlns:a16="http://schemas.microsoft.com/office/drawing/2014/main" id="{0D5D1D93-155B-7B46-88B8-B3A679065F3B}"/>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9" name="Rectangle 28">
            <a:extLst>
              <a:ext uri="{FF2B5EF4-FFF2-40B4-BE49-F238E27FC236}">
                <a16:creationId xmlns:a16="http://schemas.microsoft.com/office/drawing/2014/main" id="{E8910DFB-2D0E-2C48-A99F-765717011E0D}"/>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pic>
        <p:nvPicPr>
          <p:cNvPr id="6" name="Picture 6" descr="A close up of a clock&#10;&#10;Description automatically generated">
            <a:extLst>
              <a:ext uri="{FF2B5EF4-FFF2-40B4-BE49-F238E27FC236}">
                <a16:creationId xmlns:a16="http://schemas.microsoft.com/office/drawing/2014/main" id="{A574B40D-9F16-4E6A-8DB5-21C0C2CD2E4E}"/>
              </a:ext>
            </a:extLst>
          </p:cNvPr>
          <p:cNvPicPr>
            <a:picLocks noChangeAspect="1"/>
          </p:cNvPicPr>
          <p:nvPr/>
        </p:nvPicPr>
        <p:blipFill>
          <a:blip r:embed="rId6"/>
          <a:stretch>
            <a:fillRect/>
          </a:stretch>
        </p:blipFill>
        <p:spPr>
          <a:xfrm>
            <a:off x="926531" y="2708964"/>
            <a:ext cx="2028825" cy="1152525"/>
          </a:xfrm>
          <a:prstGeom prst="rect">
            <a:avLst/>
          </a:prstGeom>
        </p:spPr>
      </p:pic>
      <p:sp>
        <p:nvSpPr>
          <p:cNvPr id="7" name="TextBox 6">
            <a:extLst>
              <a:ext uri="{FF2B5EF4-FFF2-40B4-BE49-F238E27FC236}">
                <a16:creationId xmlns:a16="http://schemas.microsoft.com/office/drawing/2014/main" id="{E691BC22-208F-47E0-8473-DEA3CF96E833}"/>
              </a:ext>
            </a:extLst>
          </p:cNvPr>
          <p:cNvSpPr txBox="1"/>
          <p:nvPr/>
        </p:nvSpPr>
        <p:spPr>
          <a:xfrm>
            <a:off x="626853" y="4638136"/>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cs typeface="Segoe UI"/>
              </a:rPr>
              <a:t>Where's​</a:t>
            </a:r>
          </a:p>
          <a:p>
            <a:pPr algn="ctr"/>
            <a:r>
              <a:rPr lang="en-US" sz="3200">
                <a:cs typeface="Segoe UI"/>
              </a:rPr>
              <a:t> The Point?​</a:t>
            </a:r>
          </a:p>
        </p:txBody>
      </p:sp>
    </p:spTree>
    <p:extLst>
      <p:ext uri="{BB962C8B-B14F-4D97-AF65-F5344CB8AC3E}">
        <p14:creationId xmlns:p14="http://schemas.microsoft.com/office/powerpoint/2010/main" val="6849948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cxnSp>
        <p:nvCxnSpPr>
          <p:cNvPr id="10" name="Straight Arrow Connector 9">
            <a:extLst>
              <a:ext uri="{FF2B5EF4-FFF2-40B4-BE49-F238E27FC236}">
                <a16:creationId xmlns:a16="http://schemas.microsoft.com/office/drawing/2014/main" id="{DB56F8B9-C921-4331-A572-C92E0F9CCEF8}"/>
              </a:ext>
            </a:extLst>
          </p:cNvPr>
          <p:cNvCxnSpPr/>
          <p:nvPr/>
        </p:nvCxnSpPr>
        <p:spPr>
          <a:xfrm>
            <a:off x="2388619" y="4034825"/>
            <a:ext cx="7585493" cy="86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BBD7B8A-250E-442A-8B18-A5BDC381AE3E}"/>
              </a:ext>
            </a:extLst>
          </p:cNvPr>
          <p:cNvSpPr txBox="1"/>
          <p:nvPr/>
        </p:nvSpPr>
        <p:spPr>
          <a:xfrm>
            <a:off x="1214527" y="1257660"/>
            <a:ext cx="35914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Where's the point? </a:t>
            </a:r>
            <a:endParaRPr lang="en-US" sz="2800" b="1">
              <a:cs typeface="Calibri"/>
            </a:endParaRPr>
          </a:p>
        </p:txBody>
      </p:sp>
      <p:cxnSp>
        <p:nvCxnSpPr>
          <p:cNvPr id="4" name="Straight Arrow Connector 3">
            <a:extLst>
              <a:ext uri="{FF2B5EF4-FFF2-40B4-BE49-F238E27FC236}">
                <a16:creationId xmlns:a16="http://schemas.microsoft.com/office/drawing/2014/main" id="{382F66E9-8CFC-4C44-97B2-6E8E2E48F375}"/>
              </a:ext>
            </a:extLst>
          </p:cNvPr>
          <p:cNvCxnSpPr/>
          <p:nvPr/>
        </p:nvCxnSpPr>
        <p:spPr>
          <a:xfrm>
            <a:off x="2389518" y="3776932"/>
            <a:ext cx="14377" cy="51758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F6715D9-8A9F-43F9-B3B9-6EDC56342B94}"/>
              </a:ext>
            </a:extLst>
          </p:cNvPr>
          <p:cNvCxnSpPr>
            <a:cxnSpLocks/>
          </p:cNvCxnSpPr>
          <p:nvPr/>
        </p:nvCxnSpPr>
        <p:spPr>
          <a:xfrm>
            <a:off x="9894499" y="3776931"/>
            <a:ext cx="14377" cy="51758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87FEC05-BBC3-41D8-AA28-FDA1F280127B}"/>
              </a:ext>
            </a:extLst>
          </p:cNvPr>
          <p:cNvSpPr txBox="1"/>
          <p:nvPr/>
        </p:nvSpPr>
        <p:spPr>
          <a:xfrm>
            <a:off x="2164331" y="4292180"/>
            <a:ext cx="471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t>0</a:t>
            </a:r>
          </a:p>
        </p:txBody>
      </p:sp>
      <p:sp>
        <p:nvSpPr>
          <p:cNvPr id="13" name="TextBox 12">
            <a:extLst>
              <a:ext uri="{FF2B5EF4-FFF2-40B4-BE49-F238E27FC236}">
                <a16:creationId xmlns:a16="http://schemas.microsoft.com/office/drawing/2014/main" id="{CB77D022-6A2F-42DD-B33E-9AB8EF45E603}"/>
              </a:ext>
            </a:extLst>
          </p:cNvPr>
          <p:cNvSpPr txBox="1"/>
          <p:nvPr/>
        </p:nvSpPr>
        <p:spPr>
          <a:xfrm>
            <a:off x="9669312" y="4263425"/>
            <a:ext cx="471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cs typeface="Calibri"/>
              </a:rPr>
              <a:t>1</a:t>
            </a:r>
          </a:p>
        </p:txBody>
      </p:sp>
      <p:sp>
        <p:nvSpPr>
          <p:cNvPr id="7" name="Oval 6">
            <a:extLst>
              <a:ext uri="{FF2B5EF4-FFF2-40B4-BE49-F238E27FC236}">
                <a16:creationId xmlns:a16="http://schemas.microsoft.com/office/drawing/2014/main" id="{504632E7-D26A-4465-ABDF-DF46BF4A2798}"/>
              </a:ext>
            </a:extLst>
          </p:cNvPr>
          <p:cNvSpPr/>
          <p:nvPr/>
        </p:nvSpPr>
        <p:spPr>
          <a:xfrm>
            <a:off x="6643418" y="3890153"/>
            <a:ext cx="158150" cy="30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05115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cxnSp>
        <p:nvCxnSpPr>
          <p:cNvPr id="10" name="Straight Arrow Connector 9">
            <a:extLst>
              <a:ext uri="{FF2B5EF4-FFF2-40B4-BE49-F238E27FC236}">
                <a16:creationId xmlns:a16="http://schemas.microsoft.com/office/drawing/2014/main" id="{DB56F8B9-C921-4331-A572-C92E0F9CCEF8}"/>
              </a:ext>
            </a:extLst>
          </p:cNvPr>
          <p:cNvCxnSpPr/>
          <p:nvPr/>
        </p:nvCxnSpPr>
        <p:spPr>
          <a:xfrm>
            <a:off x="2388619" y="4034825"/>
            <a:ext cx="7585493" cy="86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BBD7B8A-250E-442A-8B18-A5BDC381AE3E}"/>
              </a:ext>
            </a:extLst>
          </p:cNvPr>
          <p:cNvSpPr txBox="1"/>
          <p:nvPr/>
        </p:nvSpPr>
        <p:spPr>
          <a:xfrm>
            <a:off x="1214527" y="1257660"/>
            <a:ext cx="35914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Where's the point? </a:t>
            </a:r>
            <a:endParaRPr lang="en-US" sz="2800" b="1">
              <a:cs typeface="Calibri"/>
            </a:endParaRPr>
          </a:p>
        </p:txBody>
      </p:sp>
      <p:sp>
        <p:nvSpPr>
          <p:cNvPr id="9" name="TextBox 8">
            <a:extLst>
              <a:ext uri="{FF2B5EF4-FFF2-40B4-BE49-F238E27FC236}">
                <a16:creationId xmlns:a16="http://schemas.microsoft.com/office/drawing/2014/main" id="{18A8DF95-0ACF-4C2B-8024-4EDA57CCAE5E}"/>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cxnSp>
        <p:nvCxnSpPr>
          <p:cNvPr id="4" name="Straight Arrow Connector 3">
            <a:extLst>
              <a:ext uri="{FF2B5EF4-FFF2-40B4-BE49-F238E27FC236}">
                <a16:creationId xmlns:a16="http://schemas.microsoft.com/office/drawing/2014/main" id="{382F66E9-8CFC-4C44-97B2-6E8E2E48F375}"/>
              </a:ext>
            </a:extLst>
          </p:cNvPr>
          <p:cNvCxnSpPr/>
          <p:nvPr/>
        </p:nvCxnSpPr>
        <p:spPr>
          <a:xfrm>
            <a:off x="2389518" y="3776932"/>
            <a:ext cx="14377" cy="51758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F6715D9-8A9F-43F9-B3B9-6EDC56342B94}"/>
              </a:ext>
            </a:extLst>
          </p:cNvPr>
          <p:cNvCxnSpPr>
            <a:cxnSpLocks/>
          </p:cNvCxnSpPr>
          <p:nvPr/>
        </p:nvCxnSpPr>
        <p:spPr>
          <a:xfrm>
            <a:off x="9894499" y="3776931"/>
            <a:ext cx="14377" cy="51758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87FEC05-BBC3-41D8-AA28-FDA1F280127B}"/>
              </a:ext>
            </a:extLst>
          </p:cNvPr>
          <p:cNvSpPr txBox="1"/>
          <p:nvPr/>
        </p:nvSpPr>
        <p:spPr>
          <a:xfrm>
            <a:off x="2164331" y="4292180"/>
            <a:ext cx="471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t>0</a:t>
            </a:r>
          </a:p>
        </p:txBody>
      </p:sp>
      <p:sp>
        <p:nvSpPr>
          <p:cNvPr id="13" name="TextBox 12">
            <a:extLst>
              <a:ext uri="{FF2B5EF4-FFF2-40B4-BE49-F238E27FC236}">
                <a16:creationId xmlns:a16="http://schemas.microsoft.com/office/drawing/2014/main" id="{CB77D022-6A2F-42DD-B33E-9AB8EF45E603}"/>
              </a:ext>
            </a:extLst>
          </p:cNvPr>
          <p:cNvSpPr txBox="1"/>
          <p:nvPr/>
        </p:nvSpPr>
        <p:spPr>
          <a:xfrm>
            <a:off x="9669312" y="4263425"/>
            <a:ext cx="471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cs typeface="Calibri"/>
              </a:rPr>
              <a:t>1</a:t>
            </a:r>
          </a:p>
        </p:txBody>
      </p:sp>
      <p:sp>
        <p:nvSpPr>
          <p:cNvPr id="7" name="Oval 6">
            <a:extLst>
              <a:ext uri="{FF2B5EF4-FFF2-40B4-BE49-F238E27FC236}">
                <a16:creationId xmlns:a16="http://schemas.microsoft.com/office/drawing/2014/main" id="{504632E7-D26A-4465-ABDF-DF46BF4A2798}"/>
              </a:ext>
            </a:extLst>
          </p:cNvPr>
          <p:cNvSpPr/>
          <p:nvPr/>
        </p:nvSpPr>
        <p:spPr>
          <a:xfrm>
            <a:off x="6643418" y="3890153"/>
            <a:ext cx="158150" cy="30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947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cxnSp>
        <p:nvCxnSpPr>
          <p:cNvPr id="10" name="Straight Arrow Connector 9">
            <a:extLst>
              <a:ext uri="{FF2B5EF4-FFF2-40B4-BE49-F238E27FC236}">
                <a16:creationId xmlns:a16="http://schemas.microsoft.com/office/drawing/2014/main" id="{DB56F8B9-C921-4331-A572-C92E0F9CCEF8}"/>
              </a:ext>
            </a:extLst>
          </p:cNvPr>
          <p:cNvCxnSpPr/>
          <p:nvPr/>
        </p:nvCxnSpPr>
        <p:spPr>
          <a:xfrm>
            <a:off x="2388619" y="4034825"/>
            <a:ext cx="7585493" cy="86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BBD7B8A-250E-442A-8B18-A5BDC381AE3E}"/>
              </a:ext>
            </a:extLst>
          </p:cNvPr>
          <p:cNvSpPr txBox="1"/>
          <p:nvPr/>
        </p:nvSpPr>
        <p:spPr>
          <a:xfrm>
            <a:off x="1214527" y="1257660"/>
            <a:ext cx="35914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Where's the point? </a:t>
            </a:r>
            <a:endParaRPr lang="en-US" sz="2800" b="1">
              <a:cs typeface="Calibri"/>
            </a:endParaRPr>
          </a:p>
        </p:txBody>
      </p:sp>
      <p:cxnSp>
        <p:nvCxnSpPr>
          <p:cNvPr id="4" name="Straight Arrow Connector 3">
            <a:extLst>
              <a:ext uri="{FF2B5EF4-FFF2-40B4-BE49-F238E27FC236}">
                <a16:creationId xmlns:a16="http://schemas.microsoft.com/office/drawing/2014/main" id="{382F66E9-8CFC-4C44-97B2-6E8E2E48F375}"/>
              </a:ext>
            </a:extLst>
          </p:cNvPr>
          <p:cNvCxnSpPr/>
          <p:nvPr/>
        </p:nvCxnSpPr>
        <p:spPr>
          <a:xfrm>
            <a:off x="2389518" y="3776932"/>
            <a:ext cx="14377" cy="51758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F6715D9-8A9F-43F9-B3B9-6EDC56342B94}"/>
              </a:ext>
            </a:extLst>
          </p:cNvPr>
          <p:cNvCxnSpPr>
            <a:cxnSpLocks/>
          </p:cNvCxnSpPr>
          <p:nvPr/>
        </p:nvCxnSpPr>
        <p:spPr>
          <a:xfrm>
            <a:off x="9894499" y="3776931"/>
            <a:ext cx="14377" cy="51758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87FEC05-BBC3-41D8-AA28-FDA1F280127B}"/>
              </a:ext>
            </a:extLst>
          </p:cNvPr>
          <p:cNvSpPr txBox="1"/>
          <p:nvPr/>
        </p:nvSpPr>
        <p:spPr>
          <a:xfrm>
            <a:off x="2164331" y="4292180"/>
            <a:ext cx="471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t>0</a:t>
            </a:r>
          </a:p>
        </p:txBody>
      </p:sp>
      <p:sp>
        <p:nvSpPr>
          <p:cNvPr id="13" name="TextBox 12">
            <a:extLst>
              <a:ext uri="{FF2B5EF4-FFF2-40B4-BE49-F238E27FC236}">
                <a16:creationId xmlns:a16="http://schemas.microsoft.com/office/drawing/2014/main" id="{CB77D022-6A2F-42DD-B33E-9AB8EF45E603}"/>
              </a:ext>
            </a:extLst>
          </p:cNvPr>
          <p:cNvSpPr txBox="1"/>
          <p:nvPr/>
        </p:nvSpPr>
        <p:spPr>
          <a:xfrm>
            <a:off x="9669312" y="4263425"/>
            <a:ext cx="471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cs typeface="Calibri"/>
              </a:rPr>
              <a:t>1</a:t>
            </a:r>
          </a:p>
        </p:txBody>
      </p:sp>
      <p:sp>
        <p:nvSpPr>
          <p:cNvPr id="7" name="Oval 6">
            <a:extLst>
              <a:ext uri="{FF2B5EF4-FFF2-40B4-BE49-F238E27FC236}">
                <a16:creationId xmlns:a16="http://schemas.microsoft.com/office/drawing/2014/main" id="{504632E7-D26A-4465-ABDF-DF46BF4A2798}"/>
              </a:ext>
            </a:extLst>
          </p:cNvPr>
          <p:cNvSpPr/>
          <p:nvPr/>
        </p:nvSpPr>
        <p:spPr>
          <a:xfrm>
            <a:off x="3150918" y="3890153"/>
            <a:ext cx="158150" cy="30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32185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cxnSp>
        <p:nvCxnSpPr>
          <p:cNvPr id="10" name="Straight Arrow Connector 9">
            <a:extLst>
              <a:ext uri="{FF2B5EF4-FFF2-40B4-BE49-F238E27FC236}">
                <a16:creationId xmlns:a16="http://schemas.microsoft.com/office/drawing/2014/main" id="{DB56F8B9-C921-4331-A572-C92E0F9CCEF8}"/>
              </a:ext>
            </a:extLst>
          </p:cNvPr>
          <p:cNvCxnSpPr/>
          <p:nvPr/>
        </p:nvCxnSpPr>
        <p:spPr>
          <a:xfrm>
            <a:off x="2388619" y="4034825"/>
            <a:ext cx="7585493" cy="86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BBD7B8A-250E-442A-8B18-A5BDC381AE3E}"/>
              </a:ext>
            </a:extLst>
          </p:cNvPr>
          <p:cNvSpPr txBox="1"/>
          <p:nvPr/>
        </p:nvSpPr>
        <p:spPr>
          <a:xfrm>
            <a:off x="1214527" y="1257660"/>
            <a:ext cx="35914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Where's the point? </a:t>
            </a:r>
            <a:endParaRPr lang="en-US" sz="2800" b="1">
              <a:cs typeface="Calibri"/>
            </a:endParaRPr>
          </a:p>
        </p:txBody>
      </p:sp>
      <p:sp>
        <p:nvSpPr>
          <p:cNvPr id="9" name="TextBox 8">
            <a:extLst>
              <a:ext uri="{FF2B5EF4-FFF2-40B4-BE49-F238E27FC236}">
                <a16:creationId xmlns:a16="http://schemas.microsoft.com/office/drawing/2014/main" id="{18A8DF95-0ACF-4C2B-8024-4EDA57CCAE5E}"/>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cxnSp>
        <p:nvCxnSpPr>
          <p:cNvPr id="4" name="Straight Arrow Connector 3">
            <a:extLst>
              <a:ext uri="{FF2B5EF4-FFF2-40B4-BE49-F238E27FC236}">
                <a16:creationId xmlns:a16="http://schemas.microsoft.com/office/drawing/2014/main" id="{382F66E9-8CFC-4C44-97B2-6E8E2E48F375}"/>
              </a:ext>
            </a:extLst>
          </p:cNvPr>
          <p:cNvCxnSpPr/>
          <p:nvPr/>
        </p:nvCxnSpPr>
        <p:spPr>
          <a:xfrm>
            <a:off x="2389518" y="3776932"/>
            <a:ext cx="14377" cy="51758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F6715D9-8A9F-43F9-B3B9-6EDC56342B94}"/>
              </a:ext>
            </a:extLst>
          </p:cNvPr>
          <p:cNvCxnSpPr>
            <a:cxnSpLocks/>
          </p:cNvCxnSpPr>
          <p:nvPr/>
        </p:nvCxnSpPr>
        <p:spPr>
          <a:xfrm>
            <a:off x="9894499" y="3776931"/>
            <a:ext cx="14377" cy="51758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87FEC05-BBC3-41D8-AA28-FDA1F280127B}"/>
              </a:ext>
            </a:extLst>
          </p:cNvPr>
          <p:cNvSpPr txBox="1"/>
          <p:nvPr/>
        </p:nvSpPr>
        <p:spPr>
          <a:xfrm>
            <a:off x="2164331" y="4292180"/>
            <a:ext cx="471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t>0</a:t>
            </a:r>
          </a:p>
        </p:txBody>
      </p:sp>
      <p:sp>
        <p:nvSpPr>
          <p:cNvPr id="13" name="TextBox 12">
            <a:extLst>
              <a:ext uri="{FF2B5EF4-FFF2-40B4-BE49-F238E27FC236}">
                <a16:creationId xmlns:a16="http://schemas.microsoft.com/office/drawing/2014/main" id="{CB77D022-6A2F-42DD-B33E-9AB8EF45E603}"/>
              </a:ext>
            </a:extLst>
          </p:cNvPr>
          <p:cNvSpPr txBox="1"/>
          <p:nvPr/>
        </p:nvSpPr>
        <p:spPr>
          <a:xfrm>
            <a:off x="9669312" y="4263425"/>
            <a:ext cx="471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cs typeface="Calibri"/>
              </a:rPr>
              <a:t>1</a:t>
            </a:r>
          </a:p>
        </p:txBody>
      </p:sp>
      <p:sp>
        <p:nvSpPr>
          <p:cNvPr id="7" name="Oval 6">
            <a:extLst>
              <a:ext uri="{FF2B5EF4-FFF2-40B4-BE49-F238E27FC236}">
                <a16:creationId xmlns:a16="http://schemas.microsoft.com/office/drawing/2014/main" id="{504632E7-D26A-4465-ABDF-DF46BF4A2798}"/>
              </a:ext>
            </a:extLst>
          </p:cNvPr>
          <p:cNvSpPr/>
          <p:nvPr/>
        </p:nvSpPr>
        <p:spPr>
          <a:xfrm>
            <a:off x="3150918" y="3890153"/>
            <a:ext cx="158150" cy="301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91414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99882439-7897-4868-A099-9D3243AC1F85}"/>
              </a:ext>
            </a:extLst>
          </p:cNvPr>
          <p:cNvSpPr txBox="1"/>
          <p:nvPr/>
        </p:nvSpPr>
        <p:spPr>
          <a:xfrm>
            <a:off x="584616" y="1307018"/>
            <a:ext cx="11287594" cy="49552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800">
                <a:ea typeface="+mn-lt"/>
                <a:cs typeface="+mn-lt"/>
              </a:rPr>
              <a:t>Using pattern blocks, you can build a triangle from a red trapezoid and a green triangle. Look at the following questions to build triangles which meet specific criteria. </a:t>
            </a:r>
            <a:endParaRPr lang="en-US" sz="2800">
              <a:cs typeface="Calibri"/>
            </a:endParaRPr>
          </a:p>
          <a:p>
            <a:pPr>
              <a:defRPr/>
            </a:pPr>
            <a:r>
              <a:rPr lang="en-US" sz="2800">
                <a:ea typeface="+mn-lt"/>
                <a:cs typeface="+mn-lt"/>
              </a:rPr>
              <a:t>What fractional names can you give to the two shapes?</a:t>
            </a:r>
            <a:endParaRPr lang="en-US" sz="2800">
              <a:cs typeface="Calibri"/>
            </a:endParaRPr>
          </a:p>
          <a:p>
            <a:pPr>
              <a:defRPr/>
            </a:pPr>
            <a:endParaRPr lang="en-US" sz="2400"/>
          </a:p>
          <a:p>
            <a:pPr>
              <a:defRPr/>
            </a:pPr>
            <a:endParaRPr lang="en-US" sz="2400"/>
          </a:p>
          <a:p>
            <a:pPr>
              <a:defRPr/>
            </a:pPr>
            <a:endParaRPr lang="en-US" sz="2400"/>
          </a:p>
          <a:p>
            <a:pPr>
              <a:defRPr/>
            </a:pPr>
            <a:endParaRPr lang="en-US" sz="2400"/>
          </a:p>
          <a:p>
            <a:pPr>
              <a:defRPr/>
            </a:pPr>
            <a:endParaRPr lang="en-US" sz="2400"/>
          </a:p>
          <a:p>
            <a:pPr>
              <a:defRPr/>
            </a:pPr>
            <a:endParaRPr lang="en-US" sz="2400"/>
          </a:p>
          <a:p>
            <a:pPr>
              <a:defRPr/>
            </a:pPr>
            <a:r>
              <a:rPr lang="en-US" sz="2400"/>
              <a:t/>
            </a:r>
            <a:br>
              <a:rPr lang="en-US" sz="2400"/>
            </a:br>
            <a:r>
              <a:rPr lang="en-US"/>
              <a:t/>
            </a:r>
            <a:br>
              <a:rPr lang="en-US"/>
            </a:br>
            <a:endParaRPr lang="en-US">
              <a:cs typeface="Calibri"/>
            </a:endParaRPr>
          </a:p>
        </p:txBody>
      </p:sp>
      <p:sp>
        <p:nvSpPr>
          <p:cNvPr id="5" name="TextBox 4">
            <a:extLst>
              <a:ext uri="{FF2B5EF4-FFF2-40B4-BE49-F238E27FC236}">
                <a16:creationId xmlns:a16="http://schemas.microsoft.com/office/drawing/2014/main" id="{E222BAC8-566E-46BC-B9AB-395E7D6EE04B}"/>
              </a:ext>
            </a:extLst>
          </p:cNvPr>
          <p:cNvSpPr txBox="1"/>
          <p:nvPr/>
        </p:nvSpPr>
        <p:spPr>
          <a:xfrm>
            <a:off x="5402551" y="435296"/>
            <a:ext cx="1652454" cy="584775"/>
          </a:xfrm>
          <a:prstGeom prst="rect">
            <a:avLst/>
          </a:prstGeom>
          <a:noFill/>
        </p:spPr>
        <p:txBody>
          <a:bodyPr wrap="square" lIns="91440" tIns="45720" rIns="91440" bIns="45720" rtlCol="0" anchor="t">
            <a:spAutoFit/>
          </a:bodyPr>
          <a:lstStyle/>
          <a:p>
            <a:pPr>
              <a:defRPr/>
            </a:pPr>
            <a:r>
              <a:rPr lang="en-CA" sz="3200" b="1">
                <a:ea typeface="+mn-lt"/>
                <a:cs typeface="+mn-lt"/>
              </a:rPr>
              <a:t>Build It </a:t>
            </a:r>
            <a:endParaRPr lang="en-US">
              <a:ea typeface="+mn-ea"/>
              <a:cs typeface="+mn-cs"/>
            </a:endParaRPr>
          </a:p>
        </p:txBody>
      </p:sp>
      <p:pic>
        <p:nvPicPr>
          <p:cNvPr id="4" name="Picture 5" descr="A picture containing drawing&#10;&#10;Description automatically generated">
            <a:extLst>
              <a:ext uri="{FF2B5EF4-FFF2-40B4-BE49-F238E27FC236}">
                <a16:creationId xmlns:a16="http://schemas.microsoft.com/office/drawing/2014/main" id="{C46293B2-A44B-4C2A-B5AE-59F85C9B6BA7}"/>
              </a:ext>
            </a:extLst>
          </p:cNvPr>
          <p:cNvPicPr>
            <a:picLocks noChangeAspect="1"/>
          </p:cNvPicPr>
          <p:nvPr/>
        </p:nvPicPr>
        <p:blipFill rotWithShape="1">
          <a:blip r:embed="rId3"/>
          <a:srcRect l="9712" t="15326" r="5515" b="-1533"/>
          <a:stretch/>
        </p:blipFill>
        <p:spPr>
          <a:xfrm>
            <a:off x="4567931" y="3274984"/>
            <a:ext cx="3320053" cy="3227783"/>
          </a:xfrm>
          <a:prstGeom prst="rect">
            <a:avLst/>
          </a:prstGeom>
        </p:spPr>
      </p:pic>
    </p:spTree>
    <p:extLst>
      <p:ext uri="{BB962C8B-B14F-4D97-AF65-F5344CB8AC3E}">
        <p14:creationId xmlns:p14="http://schemas.microsoft.com/office/powerpoint/2010/main" val="34848807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59941"/>
            <a:ext cx="2721527" cy="420564"/>
          </a:xfrm>
          <a:prstGeom prst="rect">
            <a:avLst/>
          </a:prstGeom>
          <a:solidFill>
            <a:schemeClr val="accent6"/>
          </a:solidFill>
          <a:ln w="28575">
            <a:solidFill>
              <a:schemeClr val="accent6">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99882439-7897-4868-A099-9D3243AC1F85}"/>
              </a:ext>
            </a:extLst>
          </p:cNvPr>
          <p:cNvSpPr txBox="1"/>
          <p:nvPr/>
        </p:nvSpPr>
        <p:spPr>
          <a:xfrm>
            <a:off x="483975" y="1191999"/>
            <a:ext cx="8613406"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400">
                <a:latin typeface="Calibri" panose="020F0502020204030204"/>
              </a:rPr>
              <a:t>Construct  triangle that is ½ blue and ½ green. </a:t>
            </a:r>
            <a:endParaRPr lang="en-US" sz="2400">
              <a:ea typeface="+mn-lt"/>
              <a:cs typeface="+mn-lt"/>
            </a:endParaRPr>
          </a:p>
          <a:p>
            <a:pPr>
              <a:defRPr/>
            </a:pPr>
            <a:r>
              <a:rPr lang="en-US" sz="2400">
                <a:latin typeface="Calibri" panose="020F0502020204030204"/>
              </a:rPr>
              <a:t>Is it possible to build either a larger or smaller triangle that is also  </a:t>
            </a:r>
            <a:endParaRPr lang="en-US" sz="2400">
              <a:ea typeface="+mn-lt"/>
              <a:cs typeface="+mn-lt"/>
            </a:endParaRPr>
          </a:p>
          <a:p>
            <a:pPr>
              <a:defRPr/>
            </a:pPr>
            <a:r>
              <a:rPr lang="en-US" sz="2400">
                <a:latin typeface="Calibri" panose="020F0502020204030204"/>
              </a:rPr>
              <a:t>½ blue and ½ green?  How do you know? </a:t>
            </a:r>
            <a:endParaRPr lang="en-US" sz="2400">
              <a:ea typeface="+mn-lt"/>
              <a:cs typeface="+mn-lt"/>
            </a:endParaRPr>
          </a:p>
          <a:p>
            <a:pPr>
              <a:defRPr/>
            </a:pPr>
            <a:endParaRPr lang="en-US" sz="2000">
              <a:latin typeface="Calibri" panose="020F0502020204030204"/>
            </a:endParaRPr>
          </a:p>
          <a:p>
            <a:pPr>
              <a:defRPr/>
            </a:pPr>
            <a:r>
              <a:rPr lang="en-US" sz="2200">
                <a:latin typeface="Calibri" panose="020F0502020204030204"/>
              </a:rPr>
              <a:t>Show your thinking on this slide. </a:t>
            </a:r>
            <a:endParaRPr lang="en-US" sz="2200" b="0" i="0" u="none" strike="noStrike" kern="1200" cap="none" spc="0" normalizeH="0" baseline="0" noProof="0">
              <a:ln>
                <a:noFill/>
              </a:ln>
              <a:effectLst/>
              <a:uLnTx/>
              <a:uFillTx/>
              <a:latin typeface="Calibri" panose="020F0502020204030204"/>
              <a:cs typeface="Calibri"/>
            </a:endParaRPr>
          </a:p>
        </p:txBody>
      </p:sp>
      <p:sp>
        <p:nvSpPr>
          <p:cNvPr id="5" name="TextBox 4">
            <a:extLst>
              <a:ext uri="{FF2B5EF4-FFF2-40B4-BE49-F238E27FC236}">
                <a16:creationId xmlns:a16="http://schemas.microsoft.com/office/drawing/2014/main" id="{E222BAC8-566E-46BC-B9AB-395E7D6EE04B}"/>
              </a:ext>
            </a:extLst>
          </p:cNvPr>
          <p:cNvSpPr txBox="1"/>
          <p:nvPr/>
        </p:nvSpPr>
        <p:spPr>
          <a:xfrm>
            <a:off x="5287532" y="377788"/>
            <a:ext cx="1623698" cy="584775"/>
          </a:xfrm>
          <a:prstGeom prst="rect">
            <a:avLst/>
          </a:prstGeom>
          <a:noFill/>
        </p:spPr>
        <p:txBody>
          <a:bodyPr wrap="square" lIns="91440" tIns="45720" rIns="91440" bIns="45720" rtlCol="0" anchor="t">
            <a:spAutoFit/>
          </a:bodyPr>
          <a:lstStyle/>
          <a:p>
            <a:pPr>
              <a:defRPr/>
            </a:pPr>
            <a:r>
              <a:rPr lang="en-CA" sz="3200" b="1">
                <a:latin typeface="Calibri" panose="020F0502020204030204"/>
              </a:rPr>
              <a:t>Build It </a:t>
            </a:r>
            <a:endParaRPr lang="en-CA" sz="3200">
              <a:ea typeface="+mn-lt"/>
              <a:cs typeface="+mn-lt"/>
            </a:endParaRPr>
          </a:p>
        </p:txBody>
      </p:sp>
      <p:sp>
        <p:nvSpPr>
          <p:cNvPr id="8" name="TextBox 7">
            <a:extLst>
              <a:ext uri="{FF2B5EF4-FFF2-40B4-BE49-F238E27FC236}">
                <a16:creationId xmlns:a16="http://schemas.microsoft.com/office/drawing/2014/main" id="{4A0FB4C1-A3FB-49CC-A893-DB78EDAB52BF}"/>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4" name="Picture 5" descr="A picture containing colorful, pinwheel, colored, chain&#10;&#10;Description automatically generated">
            <a:extLst>
              <a:ext uri="{FF2B5EF4-FFF2-40B4-BE49-F238E27FC236}">
                <a16:creationId xmlns:a16="http://schemas.microsoft.com/office/drawing/2014/main" id="{5F25964B-F700-46AA-8A43-15A108FED8AC}"/>
              </a:ext>
            </a:extLst>
          </p:cNvPr>
          <p:cNvPicPr>
            <a:picLocks noChangeAspect="1"/>
          </p:cNvPicPr>
          <p:nvPr/>
        </p:nvPicPr>
        <p:blipFill rotWithShape="1">
          <a:blip r:embed="rId3"/>
          <a:srcRect l="27109" t="12500" r="27881" b="12500"/>
          <a:stretch/>
        </p:blipFill>
        <p:spPr>
          <a:xfrm rot="5400000">
            <a:off x="10049541" y="970998"/>
            <a:ext cx="1031711" cy="1260177"/>
          </a:xfrm>
          <a:prstGeom prst="rect">
            <a:avLst/>
          </a:prstGeom>
        </p:spPr>
      </p:pic>
      <p:sp>
        <p:nvSpPr>
          <p:cNvPr id="6" name="TextBox 5">
            <a:extLst>
              <a:ext uri="{FF2B5EF4-FFF2-40B4-BE49-F238E27FC236}">
                <a16:creationId xmlns:a16="http://schemas.microsoft.com/office/drawing/2014/main" id="{8121F220-0C37-4B89-956C-DC43788268DF}"/>
              </a:ext>
            </a:extLst>
          </p:cNvPr>
          <p:cNvSpPr txBox="1"/>
          <p:nvPr/>
        </p:nvSpPr>
        <p:spPr>
          <a:xfrm>
            <a:off x="9583946" y="511834"/>
            <a:ext cx="24125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Click </a:t>
            </a:r>
            <a:r>
              <a:rPr lang="en-US">
                <a:cs typeface="Calibri"/>
                <a:hlinkClick r:id="rId4"/>
              </a:rPr>
              <a:t>here</a:t>
            </a:r>
            <a:r>
              <a:rPr lang="en-US">
                <a:cs typeface="Calibri"/>
              </a:rPr>
              <a:t> to link to pattern blocks</a:t>
            </a:r>
          </a:p>
        </p:txBody>
      </p:sp>
    </p:spTree>
    <p:extLst>
      <p:ext uri="{BB962C8B-B14F-4D97-AF65-F5344CB8AC3E}">
        <p14:creationId xmlns:p14="http://schemas.microsoft.com/office/powerpoint/2010/main" val="14436222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59941"/>
            <a:ext cx="2721527" cy="420564"/>
          </a:xfrm>
          <a:prstGeom prst="rect">
            <a:avLst/>
          </a:prstGeom>
          <a:solidFill>
            <a:schemeClr val="accent6"/>
          </a:solidFill>
          <a:ln w="28575">
            <a:solidFill>
              <a:schemeClr val="accent6">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volini" panose="03000502040302020204" pitchFamily="66" charset="0"/>
                <a:ea typeface="+mn-ea"/>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800" b="0" i="0" u="none" strike="noStrike" kern="1200" cap="none" spc="0" normalizeH="0" baseline="0" noProof="0">
                <a:ln>
                  <a:noFill/>
                </a:ln>
                <a:solidFill>
                  <a:prstClr val="black"/>
                </a:solidFill>
                <a:effectLst/>
                <a:uLnTx/>
                <a:uFillTx/>
                <a:latin typeface="Bradley Hand" pitchFamily="2" charset="77"/>
                <a:ea typeface="+mn-ea"/>
                <a:cs typeface="+mn-cs"/>
              </a:rPr>
              <a:t>2</a:t>
            </a:r>
            <a:endParaRPr kumimoji="0" lang="en-US" sz="4800" b="0" i="0" u="none" strike="noStrike" kern="1200" cap="none" spc="0" normalizeH="0" baseline="0" noProof="0">
              <a:ln>
                <a:noFill/>
              </a:ln>
              <a:solidFill>
                <a:prstClr val="black"/>
              </a:solidFill>
              <a:effectLst/>
              <a:uLnTx/>
              <a:uFillTx/>
              <a:latin typeface="Bradley Hand" pitchFamily="2" charset="77"/>
              <a:ea typeface="+mn-ea"/>
              <a:cs typeface="+mn-cs"/>
            </a:endParaRPr>
          </a:p>
        </p:txBody>
      </p:sp>
      <p:sp>
        <p:nvSpPr>
          <p:cNvPr id="2" name="TextBox 1">
            <a:extLst>
              <a:ext uri="{FF2B5EF4-FFF2-40B4-BE49-F238E27FC236}">
                <a16:creationId xmlns:a16="http://schemas.microsoft.com/office/drawing/2014/main" id="{99882439-7897-4868-A099-9D3243AC1F85}"/>
              </a:ext>
            </a:extLst>
          </p:cNvPr>
          <p:cNvSpPr txBox="1"/>
          <p:nvPr/>
        </p:nvSpPr>
        <p:spPr>
          <a:xfrm>
            <a:off x="282692" y="1062603"/>
            <a:ext cx="11287594"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400">
                <a:ea typeface="+mn-lt"/>
                <a:cs typeface="+mn-lt"/>
              </a:rPr>
              <a:t>Construct a triangle that is ⅔ yellow and ⅓ green. </a:t>
            </a:r>
          </a:p>
          <a:p>
            <a:pPr>
              <a:defRPr/>
            </a:pPr>
            <a:r>
              <a:rPr lang="en-US" sz="2400">
                <a:ea typeface="+mn-lt"/>
                <a:cs typeface="+mn-lt"/>
              </a:rPr>
              <a:t>Is it possible to build either a larger or smaller triangle that is also  </a:t>
            </a:r>
          </a:p>
          <a:p>
            <a:pPr>
              <a:defRPr/>
            </a:pPr>
            <a:r>
              <a:rPr lang="en-US" sz="2400">
                <a:ea typeface="+mn-lt"/>
                <a:cs typeface="+mn-lt"/>
              </a:rPr>
              <a:t>⅔ yellow and ⅓ green?</a:t>
            </a:r>
          </a:p>
          <a:p>
            <a:pPr>
              <a:defRPr/>
            </a:pPr>
            <a:r>
              <a:rPr lang="en-US" sz="2400">
                <a:ea typeface="+mn-lt"/>
                <a:cs typeface="+mn-lt"/>
              </a:rPr>
              <a:t>How do you know?</a:t>
            </a:r>
          </a:p>
          <a:p>
            <a:pPr>
              <a:defRPr/>
            </a:pPr>
            <a:endParaRPr lang="en-US" sz="2000">
              <a:cs typeface="Calibri" panose="020F0502020204030204"/>
            </a:endParaRPr>
          </a:p>
          <a:p>
            <a:pPr>
              <a:defRPr/>
            </a:pPr>
            <a:r>
              <a:rPr lang="en-US" sz="2000">
                <a:latin typeface="Calibri" panose="020F0502020204030204"/>
              </a:rPr>
              <a:t>Show your thinking on this slide. </a:t>
            </a:r>
            <a:endParaRPr lang="en-US" sz="2000" b="0" i="0" u="none" strike="noStrike" kern="1200" cap="none" spc="0" normalizeH="0" baseline="0" noProof="0">
              <a:ln>
                <a:noFill/>
              </a:ln>
              <a:effectLst/>
              <a:uLnTx/>
              <a:uFillTx/>
              <a:latin typeface="Calibri" panose="020F0502020204030204"/>
              <a:cs typeface="Calibri"/>
            </a:endParaRPr>
          </a:p>
        </p:txBody>
      </p:sp>
      <p:sp>
        <p:nvSpPr>
          <p:cNvPr id="5" name="TextBox 4">
            <a:extLst>
              <a:ext uri="{FF2B5EF4-FFF2-40B4-BE49-F238E27FC236}">
                <a16:creationId xmlns:a16="http://schemas.microsoft.com/office/drawing/2014/main" id="{E222BAC8-566E-46BC-B9AB-395E7D6EE04B}"/>
              </a:ext>
            </a:extLst>
          </p:cNvPr>
          <p:cNvSpPr txBox="1"/>
          <p:nvPr/>
        </p:nvSpPr>
        <p:spPr>
          <a:xfrm>
            <a:off x="5115003" y="377788"/>
            <a:ext cx="1623698" cy="584775"/>
          </a:xfrm>
          <a:prstGeom prst="rect">
            <a:avLst/>
          </a:prstGeom>
          <a:noFill/>
        </p:spPr>
        <p:txBody>
          <a:bodyPr wrap="square" lIns="91440" tIns="45720" rIns="91440" bIns="45720" rtlCol="0" anchor="t">
            <a:spAutoFit/>
          </a:bodyPr>
          <a:lstStyle/>
          <a:p>
            <a:pPr>
              <a:defRPr/>
            </a:pPr>
            <a:r>
              <a:rPr lang="en-CA" sz="3200" b="1">
                <a:latin typeface="Calibri" panose="020F0502020204030204"/>
              </a:rPr>
              <a:t>Build It </a:t>
            </a:r>
            <a:endParaRPr lang="en-CA" sz="3200">
              <a:ea typeface="+mn-lt"/>
              <a:cs typeface="+mn-lt"/>
            </a:endParaRPr>
          </a:p>
        </p:txBody>
      </p:sp>
      <p:sp>
        <p:nvSpPr>
          <p:cNvPr id="8" name="TextBox 7">
            <a:extLst>
              <a:ext uri="{FF2B5EF4-FFF2-40B4-BE49-F238E27FC236}">
                <a16:creationId xmlns:a16="http://schemas.microsoft.com/office/drawing/2014/main" id="{4A0FB4C1-A3FB-49CC-A893-DB78EDAB52BF}"/>
              </a:ext>
            </a:extLst>
          </p:cNvPr>
          <p:cNvSpPr txBox="1"/>
          <p:nvPr/>
        </p:nvSpPr>
        <p:spPr>
          <a:xfrm>
            <a:off x="1087670" y="130811"/>
            <a:ext cx="2874730" cy="307777"/>
          </a:xfrm>
          <a:prstGeom prst="rect">
            <a:avLst/>
          </a:prstGeom>
          <a:noFill/>
        </p:spPr>
        <p:txBody>
          <a:bodyPr wrap="square">
            <a:spAutoFit/>
          </a:bodyPr>
          <a:lstStyle/>
          <a:p>
            <a:r>
              <a:rPr lang="en-US" sz="1400">
                <a:solidFill>
                  <a:srgbClr val="000000"/>
                </a:solidFill>
                <a:latin typeface="Comic Sans MS - 18"/>
              </a:rPr>
              <a:t>Print me to limit screen time</a:t>
            </a:r>
            <a:endParaRPr lang="en-CA" sz="1400">
              <a:solidFill>
                <a:srgbClr val="000000"/>
              </a:solidFill>
              <a:latin typeface="Comic Sans MS - 18"/>
            </a:endParaRPr>
          </a:p>
        </p:txBody>
      </p:sp>
      <p:pic>
        <p:nvPicPr>
          <p:cNvPr id="4" name="Picture 5" descr="A picture containing colorful, pinwheel, colored, chain&#10;&#10;Description automatically generated">
            <a:extLst>
              <a:ext uri="{FF2B5EF4-FFF2-40B4-BE49-F238E27FC236}">
                <a16:creationId xmlns:a16="http://schemas.microsoft.com/office/drawing/2014/main" id="{52C56B70-3D90-4443-8105-A351C4B437F3}"/>
              </a:ext>
            </a:extLst>
          </p:cNvPr>
          <p:cNvPicPr>
            <a:picLocks noChangeAspect="1"/>
          </p:cNvPicPr>
          <p:nvPr/>
        </p:nvPicPr>
        <p:blipFill rotWithShape="1">
          <a:blip r:embed="rId3"/>
          <a:srcRect l="27109" t="12500" r="27881" b="12500"/>
          <a:stretch/>
        </p:blipFill>
        <p:spPr>
          <a:xfrm rot="5400000">
            <a:off x="10049541" y="970998"/>
            <a:ext cx="1031711" cy="1260177"/>
          </a:xfrm>
          <a:prstGeom prst="rect">
            <a:avLst/>
          </a:prstGeom>
        </p:spPr>
      </p:pic>
      <p:sp>
        <p:nvSpPr>
          <p:cNvPr id="6" name="TextBox 5">
            <a:extLst>
              <a:ext uri="{FF2B5EF4-FFF2-40B4-BE49-F238E27FC236}">
                <a16:creationId xmlns:a16="http://schemas.microsoft.com/office/drawing/2014/main" id="{0D24B343-F28D-4512-B724-D4271800841F}"/>
              </a:ext>
            </a:extLst>
          </p:cNvPr>
          <p:cNvSpPr txBox="1"/>
          <p:nvPr/>
        </p:nvSpPr>
        <p:spPr>
          <a:xfrm>
            <a:off x="9583946" y="511834"/>
            <a:ext cx="24125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Click </a:t>
            </a:r>
            <a:r>
              <a:rPr lang="en-US">
                <a:cs typeface="Calibri"/>
                <a:hlinkClick r:id="rId4"/>
              </a:rPr>
              <a:t>here</a:t>
            </a:r>
            <a:r>
              <a:rPr lang="en-US">
                <a:cs typeface="Calibri"/>
              </a:rPr>
              <a:t> to link to pattern blocks</a:t>
            </a:r>
          </a:p>
        </p:txBody>
      </p:sp>
    </p:spTree>
    <p:extLst>
      <p:ext uri="{BB962C8B-B14F-4D97-AF65-F5344CB8AC3E}">
        <p14:creationId xmlns:p14="http://schemas.microsoft.com/office/powerpoint/2010/main" val="319105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9280</Words>
  <Application>Microsoft Office PowerPoint</Application>
  <PresentationFormat>Widescreen</PresentationFormat>
  <Paragraphs>1446</Paragraphs>
  <Slides>142</Slides>
  <Notes>140</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142</vt:i4>
      </vt:variant>
    </vt:vector>
  </HeadingPairs>
  <TitlesOfParts>
    <vt:vector size="157" baseType="lpstr">
      <vt:lpstr>Abadi</vt:lpstr>
      <vt:lpstr>Abadi MT Condensed Light</vt:lpstr>
      <vt:lpstr>Aldhabi</vt:lpstr>
      <vt:lpstr>Arial</vt:lpstr>
      <vt:lpstr>Arial,Sans-Serif</vt:lpstr>
      <vt:lpstr>Bradley Hand</vt:lpstr>
      <vt:lpstr>Calibri</vt:lpstr>
      <vt:lpstr>Calibri Light</vt:lpstr>
      <vt:lpstr>Cavolini</vt:lpstr>
      <vt:lpstr>Comic Sans MS - 18</vt:lpstr>
      <vt:lpstr>Marker Felt Thin</vt:lpstr>
      <vt:lpstr>Montserrat</vt:lpstr>
      <vt:lpstr>Segoe UI</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Dempster</dc:creator>
  <cp:lastModifiedBy>Harrison, Lynn (MET)</cp:lastModifiedBy>
  <cp:revision>1</cp:revision>
  <dcterms:created xsi:type="dcterms:W3CDTF">2020-12-10T15:46:53Z</dcterms:created>
  <dcterms:modified xsi:type="dcterms:W3CDTF">2020-12-17T13:04:25Z</dcterms:modified>
</cp:coreProperties>
</file>