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12.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3.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14.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15.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16.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17.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18.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19.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20.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21.xml" ContentType="application/vnd.openxmlformats-officedocument.presentationml.notesSlid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22.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23.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24.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25.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26.xml" ContentType="application/vnd.openxmlformats-officedocument.presentationml.notesSl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27.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28.xml" ContentType="application/vnd.openxmlformats-officedocument.presentationml.notesSlide+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notesSlides/notesSlide29.xml" ContentType="application/vnd.openxmlformats-officedocument.presentationml.notesSlid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30.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31.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notesSlides/notesSlide32.xml" ContentType="application/vnd.openxmlformats-officedocument.presentationml.notesSlide+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notesSlides/notesSlide33.xml" ContentType="application/vnd.openxmlformats-officedocument.presentationml.notesSlid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34.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35.xml" ContentType="application/vnd.openxmlformats-officedocument.presentationml.notesSlide+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notesSlides/notesSlide36.xml" ContentType="application/vnd.openxmlformats-officedocument.presentationml.notesSlid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37.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38.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notesSlides/notesSlide39.xml" ContentType="application/vnd.openxmlformats-officedocument.presentationml.notesSlide+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40.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notesSlides/notesSlide41.xml" ContentType="application/vnd.openxmlformats-officedocument.presentationml.notesSl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notesSlides/notesSlide42.xml" ContentType="application/vnd.openxmlformats-officedocument.presentationml.notesSlide+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notesSlides/notesSlide43.xml" ContentType="application/vnd.openxmlformats-officedocument.presentationml.notesSl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notesSlides/notesSlide44.xml" ContentType="application/vnd.openxmlformats-officedocument.presentationml.notesSl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notesSlides/notesSlide45.xml" ContentType="application/vnd.openxmlformats-officedocument.presentationml.notesSlide+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46.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notesSlides/notesSlide47.xml" ContentType="application/vnd.openxmlformats-officedocument.presentationml.notesSlid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48.xml" ContentType="application/vnd.openxmlformats-officedocument.presentationml.notesSl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notesSlides/notesSlide49.xml" ContentType="application/vnd.openxmlformats-officedocument.presentationml.notesSlide+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notesSlides/notesSlide50.xml" ContentType="application/vnd.openxmlformats-officedocument.presentationml.notesSlide+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51.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notesSlides/notesSlide52.xml" ContentType="application/vnd.openxmlformats-officedocument.presentationml.notesSlide+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notesSlides/notesSlide53.xml" ContentType="application/vnd.openxmlformats-officedocument.presentationml.notesSlide+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notesSlides/notesSlide54.xml" ContentType="application/vnd.openxmlformats-officedocument.presentationml.notesSlide+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notesSlides/notesSlide55.xml" ContentType="application/vnd.openxmlformats-officedocument.presentationml.notesSlide+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notesSlides/notesSlide56.xml" ContentType="application/vnd.openxmlformats-officedocument.presentationml.notesSlide+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notesSlides/notesSlide57.xml" ContentType="application/vnd.openxmlformats-officedocument.presentationml.notesSlid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notesSlides/notesSlide58.xml" ContentType="application/vnd.openxmlformats-officedocument.presentationml.notesSlide+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notesSlides/notesSlide59.xml" ContentType="application/vnd.openxmlformats-officedocument.presentationml.notesSlide+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notesSlides/notesSlide60.xml" ContentType="application/vnd.openxmlformats-officedocument.presentationml.notesSlide+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61.xml" ContentType="application/vnd.openxmlformats-officedocument.presentationml.notesSlide+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notesSlides/notesSlide62.xml" ContentType="application/vnd.openxmlformats-officedocument.presentationml.notesSlide+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notesSlides/notesSlide63.xml" ContentType="application/vnd.openxmlformats-officedocument.presentationml.notesSlide+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64.xml" ContentType="application/vnd.openxmlformats-officedocument.presentationml.notesSlide+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notesSlides/notesSlide65.xml" ContentType="application/vnd.openxmlformats-officedocument.presentationml.notesSlide+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notesSlides/notesSlide66.xml" ContentType="application/vnd.openxmlformats-officedocument.presentationml.notesSlide+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notesSlides/notesSlide67.xml" ContentType="application/vnd.openxmlformats-officedocument.presentationml.notesSlide+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notesSlides/notesSlide68.xml" ContentType="application/vnd.openxmlformats-officedocument.presentationml.notesSlide+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notesSlides/notesSlide69.xml" ContentType="application/vnd.openxmlformats-officedocument.presentationml.notesSlide+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notesSlides/notesSlide70.xml" ContentType="application/vnd.openxmlformats-officedocument.presentationml.notesSlide+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notesSlides/notesSlide71.xml" ContentType="application/vnd.openxmlformats-officedocument.presentationml.notesSlide+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721" r:id="rId5"/>
    <p:sldId id="722" r:id="rId6"/>
    <p:sldId id="725" r:id="rId7"/>
    <p:sldId id="723" r:id="rId8"/>
    <p:sldId id="679" r:id="rId9"/>
    <p:sldId id="724" r:id="rId10"/>
    <p:sldId id="754" r:id="rId11"/>
    <p:sldId id="726" r:id="rId12"/>
    <p:sldId id="338" r:id="rId13"/>
    <p:sldId id="639" r:id="rId14"/>
    <p:sldId id="610" r:id="rId15"/>
    <p:sldId id="339" r:id="rId16"/>
    <p:sldId id="668" r:id="rId17"/>
    <p:sldId id="745" r:id="rId18"/>
    <p:sldId id="670" r:id="rId19"/>
    <p:sldId id="746" r:id="rId20"/>
    <p:sldId id="744" r:id="rId21"/>
    <p:sldId id="570" r:id="rId22"/>
    <p:sldId id="684" r:id="rId23"/>
    <p:sldId id="676" r:id="rId24"/>
    <p:sldId id="685" r:id="rId25"/>
    <p:sldId id="686" r:id="rId26"/>
    <p:sldId id="687" r:id="rId27"/>
    <p:sldId id="675" r:id="rId28"/>
    <p:sldId id="690" r:id="rId29"/>
    <p:sldId id="671" r:id="rId30"/>
    <p:sldId id="669" r:id="rId31"/>
    <p:sldId id="672" r:id="rId32"/>
    <p:sldId id="673" r:id="rId33"/>
    <p:sldId id="593" r:id="rId34"/>
    <p:sldId id="696" r:id="rId35"/>
    <p:sldId id="693" r:id="rId36"/>
    <p:sldId id="697" r:id="rId37"/>
    <p:sldId id="714" r:id="rId38"/>
    <p:sldId id="711" r:id="rId39"/>
    <p:sldId id="713" r:id="rId40"/>
    <p:sldId id="749" r:id="rId41"/>
    <p:sldId id="750" r:id="rId42"/>
    <p:sldId id="751" r:id="rId43"/>
    <p:sldId id="752" r:id="rId44"/>
    <p:sldId id="753" r:id="rId45"/>
    <p:sldId id="692" r:id="rId46"/>
    <p:sldId id="705" r:id="rId47"/>
    <p:sldId id="699" r:id="rId48"/>
    <p:sldId id="748" r:id="rId49"/>
    <p:sldId id="704" r:id="rId50"/>
    <p:sldId id="682" r:id="rId51"/>
    <p:sldId id="700" r:id="rId52"/>
    <p:sldId id="674" r:id="rId53"/>
    <p:sldId id="701" r:id="rId54"/>
    <p:sldId id="716" r:id="rId55"/>
    <p:sldId id="718" r:id="rId56"/>
    <p:sldId id="719" r:id="rId57"/>
    <p:sldId id="717" r:id="rId58"/>
    <p:sldId id="727" r:id="rId59"/>
    <p:sldId id="728" r:id="rId60"/>
    <p:sldId id="729" r:id="rId61"/>
    <p:sldId id="720" r:id="rId62"/>
    <p:sldId id="739" r:id="rId63"/>
    <p:sldId id="738" r:id="rId64"/>
    <p:sldId id="733" r:id="rId65"/>
    <p:sldId id="732" r:id="rId66"/>
    <p:sldId id="734" r:id="rId67"/>
    <p:sldId id="730" r:id="rId68"/>
    <p:sldId id="678" r:id="rId69"/>
    <p:sldId id="737" r:id="rId70"/>
    <p:sldId id="736" r:id="rId71"/>
    <p:sldId id="755" r:id="rId72"/>
    <p:sldId id="741" r:id="rId73"/>
    <p:sldId id="756" r:id="rId74"/>
    <p:sldId id="715" r:id="rId75"/>
    <p:sldId id="743"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in Fox, Nicole (MET)" initials="AFN(" lastIdx="1" clrIdx="0">
    <p:extLst>
      <p:ext uri="{19B8F6BF-5375-455C-9EA6-DF929625EA0E}">
        <p15:presenceInfo xmlns:p15="http://schemas.microsoft.com/office/powerpoint/2012/main" userId="S-1-5-21-271331182-1959533904-1735737224-99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03" autoAdjust="0"/>
  </p:normalViewPr>
  <p:slideViewPr>
    <p:cSldViewPr snapToGrid="0">
      <p:cViewPr varScale="1">
        <p:scale>
          <a:sx n="73" d="100"/>
          <a:sy n="73" d="100"/>
        </p:scale>
        <p:origin x="61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540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90227-E24B-4469-841C-1FF78DAE8039}" type="datetimeFigureOut">
              <a:rPr lang="en-CA" smtClean="0"/>
              <a:t>18/02/2021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B05530-18B3-4D8D-AA46-1BA80417C9DF}" type="slidenum">
              <a:rPr lang="en-CA" smtClean="0"/>
              <a:t>‹#›</a:t>
            </a:fld>
            <a:endParaRPr lang="en-CA"/>
          </a:p>
        </p:txBody>
      </p:sp>
    </p:spTree>
    <p:extLst>
      <p:ext uri="{BB962C8B-B14F-4D97-AF65-F5344CB8AC3E}">
        <p14:creationId xmlns:p14="http://schemas.microsoft.com/office/powerpoint/2010/main" val="10747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tOdGsSPJhaU"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dveH6jjY6e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dveH6jjY6e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wAUATexmIU"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youtube.com/watch?v=Eiz3bFcIhWM"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app=desktop&amp;v=-wAUATexmI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dHCvC3ZQ9YY"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youtube.com/watch?v=Eiz3bFcIhW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wAUATexmIU"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Eiz3bFcIhW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youtube.com/watch?v=dHCvC3ZQ9YY"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youtube.com/watch?v=Eiz3bFcIhW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matieresaemporter.ca/primaire/cycle-1/mathematiques/31561/les-diagramm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atieresaemporter.ca/primaire/cycle-1/mathematiques/31561/les-diagramme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atieresaemporter.ca/primaire/cycle-1/mathematiques/31561/les-diagramme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atieresaemporter.ca/primaire/cycle-1/mathematiques/31561/les-diagramme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05530-18B3-4D8D-AA46-1BA80417C9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22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a:t>
            </a:fld>
            <a:endParaRPr lang="en-CA"/>
          </a:p>
        </p:txBody>
      </p:sp>
    </p:spTree>
    <p:extLst>
      <p:ext uri="{BB962C8B-B14F-4D97-AF65-F5344CB8AC3E}">
        <p14:creationId xmlns:p14="http://schemas.microsoft.com/office/powerpoint/2010/main" val="23233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indent="0">
              <a:buNone/>
            </a:pPr>
            <a:endParaRPr lang="en-CA"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02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EB05530-18B3-4D8D-AA46-1BA80417C9DF}" type="slidenum">
              <a:rPr lang="en-CA" smtClean="0"/>
              <a:t>12</a:t>
            </a:fld>
            <a:endParaRPr lang="en-CA"/>
          </a:p>
        </p:txBody>
      </p:sp>
    </p:spTree>
    <p:extLst>
      <p:ext uri="{BB962C8B-B14F-4D97-AF65-F5344CB8AC3E}">
        <p14:creationId xmlns:p14="http://schemas.microsoft.com/office/powerpoint/2010/main" val="279030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42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239922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8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21536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59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225358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19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8e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17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256954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06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412667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197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409316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855146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47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22976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25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47109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799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540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fr-CA" dirty="0">
                <a:hlinkClick r:id="rId3"/>
              </a:rPr>
              <a:t>https://www.youtube.com/watch?v=tOdGsSPJhaU</a:t>
            </a:r>
            <a:endParaRPr lang="en-CA" dirty="0"/>
          </a:p>
        </p:txBody>
      </p:sp>
    </p:spTree>
    <p:extLst>
      <p:ext uri="{BB962C8B-B14F-4D97-AF65-F5344CB8AC3E}">
        <p14:creationId xmlns:p14="http://schemas.microsoft.com/office/powerpoint/2010/main" val="2394349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cs typeface="Arial"/>
                <a:hlinkClick r:id="rId3"/>
              </a:rPr>
              <a:t>https://www.youtube.com/watch?v=dveH6jjY6eo</a:t>
            </a:r>
            <a:endParaRPr lang="fr-CA" sz="1200" dirty="0">
              <a:cs typeface="Arial"/>
            </a:endParaRPr>
          </a:p>
          <a:p>
            <a:r>
              <a:rPr lang="fr-CA" dirty="0"/>
              <a:t>Autres vidéos:</a:t>
            </a:r>
          </a:p>
          <a:p>
            <a:r>
              <a:rPr lang="en-CA" dirty="0"/>
              <a:t>https://www.youtube.com/watch?v=NqCq56bgcQI</a:t>
            </a:r>
          </a:p>
          <a:p>
            <a:r>
              <a:rPr lang="en-CA" dirty="0"/>
              <a:t>https://www.youtube.com/watch?v=JBmptQYP_BQ</a:t>
            </a:r>
          </a:p>
          <a:p>
            <a:r>
              <a:rPr lang="en-CA" dirty="0"/>
              <a:t>https://www.youtube.com/watch?v=3XigM8ZD0aE</a:t>
            </a:r>
          </a:p>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4337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fr-CA" dirty="0">
                <a:hlinkClick r:id="rId3"/>
              </a:rPr>
              <a:t>https://www.youtube.com/watch?v=dveH6jjY6eo</a:t>
            </a:r>
            <a:endParaRPr lang="fr-CA" dirty="0"/>
          </a:p>
          <a:p>
            <a:endParaRPr lang="fr-CA" dirty="0"/>
          </a:p>
          <a:p>
            <a:endParaRPr lang="en-CA" dirty="0"/>
          </a:p>
          <a:p>
            <a:endParaRPr lang="en-CA" dirty="0"/>
          </a:p>
          <a:p>
            <a:endParaRPr lang="en-CA" dirty="0"/>
          </a:p>
        </p:txBody>
      </p:sp>
    </p:spTree>
    <p:extLst>
      <p:ext uri="{BB962C8B-B14F-4D97-AF65-F5344CB8AC3E}">
        <p14:creationId xmlns:p14="http://schemas.microsoft.com/office/powerpoint/2010/main" val="287638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8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Ressemblances : aucune courbe, plusieurs côtés, figure fermée, sommets, …..</a:t>
            </a:r>
          </a:p>
          <a:p>
            <a:r>
              <a:rPr lang="fr-CA" dirty="0"/>
              <a:t>Différences : </a:t>
            </a:r>
          </a:p>
        </p:txBody>
      </p:sp>
      <p:sp>
        <p:nvSpPr>
          <p:cNvPr id="4" name="Espace réservé du numéro de diapositive 3"/>
          <p:cNvSpPr>
            <a:spLocks noGrp="1"/>
          </p:cNvSpPr>
          <p:nvPr>
            <p:ph type="sldNum" sz="quarter" idx="10"/>
          </p:nvPr>
        </p:nvSpPr>
        <p:spPr/>
        <p:txBody>
          <a:bodyPr/>
          <a:lstStyle/>
          <a:p>
            <a:fld id="{3EB05530-18B3-4D8D-AA46-1BA80417C9DF}" type="slidenum">
              <a:rPr lang="en-CA" smtClean="0"/>
              <a:t>35</a:t>
            </a:fld>
            <a:endParaRPr lang="en-CA"/>
          </a:p>
        </p:txBody>
      </p:sp>
    </p:spTree>
    <p:extLst>
      <p:ext uri="{BB962C8B-B14F-4D97-AF65-F5344CB8AC3E}">
        <p14:creationId xmlns:p14="http://schemas.microsoft.com/office/powerpoint/2010/main" val="345690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EB05530-18B3-4D8D-AA46-1BA80417C9DF}" type="slidenum">
              <a:rPr lang="en-CA" smtClean="0"/>
              <a:t>36</a:t>
            </a:fld>
            <a:endParaRPr lang="en-CA"/>
          </a:p>
        </p:txBody>
      </p:sp>
    </p:spTree>
    <p:extLst>
      <p:ext uri="{BB962C8B-B14F-4D97-AF65-F5344CB8AC3E}">
        <p14:creationId xmlns:p14="http://schemas.microsoft.com/office/powerpoint/2010/main" val="1170258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cs typeface="Arial"/>
              </a:rPr>
              <a:t>Vidéo – </a:t>
            </a:r>
            <a:r>
              <a:rPr lang="fr-CA" i="1" dirty="0">
                <a:latin typeface="Open Sans"/>
              </a:rPr>
              <a:t>Pourquoi des unités de longueur?</a:t>
            </a:r>
          </a:p>
          <a:p>
            <a:r>
              <a:rPr lang="fr-CA" dirty="0">
                <a:cs typeface="Arial"/>
                <a:hlinkClick r:id="rId3"/>
              </a:rPr>
              <a:t>https://www.youtube.com/watch?v=-wAUATexmIU</a:t>
            </a: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cs typeface="Arial"/>
              </a:rPr>
              <a:t>Vidéo – </a:t>
            </a:r>
            <a:r>
              <a:rPr lang="fr-CA" i="1" dirty="0">
                <a:cs typeface="Arial"/>
              </a:rPr>
              <a:t>Le périmètre – Apprendre à mesurer</a:t>
            </a:r>
          </a:p>
          <a:p>
            <a:r>
              <a:rPr lang="fr-CA" dirty="0">
                <a:cs typeface="Arial"/>
                <a:hlinkClick r:id="rId4"/>
              </a:rPr>
              <a:t>https://www.youtube.com/watch?v=Eiz3bFcIhWM</a:t>
            </a: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1660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fr-CA" dirty="0">
                <a:hlinkClick r:id="rId3"/>
              </a:rPr>
              <a:t>https://www.youtube.com/watch?app=desktop&amp;v=-wAUATexmIU</a:t>
            </a:r>
            <a:endParaRPr lang="en-CA" dirty="0"/>
          </a:p>
          <a:p>
            <a:endParaRPr lang="en-CA" dirty="0"/>
          </a:p>
        </p:txBody>
      </p:sp>
    </p:spTree>
    <p:extLst>
      <p:ext uri="{BB962C8B-B14F-4D97-AF65-F5344CB8AC3E}">
        <p14:creationId xmlns:p14="http://schemas.microsoft.com/office/powerpoint/2010/main" val="588612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https://www.youtube.com/watch?v=dHCvC3ZQ9YY</a:t>
            </a:r>
            <a:r>
              <a:rPr lang="fr-CA" dirty="0"/>
              <a:t>  Jusqu’à 2:24</a:t>
            </a:r>
          </a:p>
          <a:p>
            <a:endParaRPr lang="fr-CA" dirty="0">
              <a:hlinkClick r:id="rId4"/>
            </a:endParaRPr>
          </a:p>
        </p:txBody>
      </p:sp>
    </p:spTree>
    <p:extLst>
      <p:ext uri="{BB962C8B-B14F-4D97-AF65-F5344CB8AC3E}">
        <p14:creationId xmlns:p14="http://schemas.microsoft.com/office/powerpoint/2010/main" val="265129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8e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435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cs typeface="Arial"/>
              </a:rPr>
              <a:t>Vidéo – </a:t>
            </a:r>
            <a:r>
              <a:rPr lang="fr-CA" i="1" dirty="0">
                <a:latin typeface="Open Sans"/>
              </a:rPr>
              <a:t>Pourquoi des unités de longueur?</a:t>
            </a:r>
          </a:p>
          <a:p>
            <a:r>
              <a:rPr lang="fr-CA" dirty="0">
                <a:cs typeface="Arial"/>
                <a:hlinkClick r:id="rId3"/>
              </a:rPr>
              <a:t>https://www.youtube.com/watch?v=-wAUATexmIU</a:t>
            </a: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cs typeface="Arial"/>
              </a:rPr>
              <a:t>Vidéo – </a:t>
            </a:r>
            <a:r>
              <a:rPr lang="fr-CA" i="1" dirty="0">
                <a:cs typeface="Arial"/>
              </a:rPr>
              <a:t>Le périmètre – Apprendre à mesurer</a:t>
            </a:r>
          </a:p>
          <a:p>
            <a:r>
              <a:rPr lang="fr-CA" dirty="0">
                <a:cs typeface="Arial"/>
                <a:hlinkClick r:id="rId4"/>
              </a:rPr>
              <a:t>https://www.youtube.com/watch?v=Eiz3bFcIhWM</a:t>
            </a:r>
            <a:endParaRPr lang="fr-CA"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088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https://www.youtube.com/watch?v=dHCvC3ZQ9YY</a:t>
            </a:r>
            <a:r>
              <a:rPr lang="fr-CA" dirty="0"/>
              <a:t>  Jusqu’à 2:24</a:t>
            </a:r>
          </a:p>
          <a:p>
            <a:endParaRPr lang="fr-CA" dirty="0">
              <a:hlinkClick r:id="rId4"/>
            </a:endParaRPr>
          </a:p>
        </p:txBody>
      </p:sp>
    </p:spTree>
    <p:extLst>
      <p:ext uri="{BB962C8B-B14F-4D97-AF65-F5344CB8AC3E}">
        <p14:creationId xmlns:p14="http://schemas.microsoft.com/office/powerpoint/2010/main" val="2271315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900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388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23768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2791579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472832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485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535998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56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981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2160620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742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760484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329029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614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255987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1236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063684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https://www.matieresaemporter.ca/primaire/cycle-1/mathematiques/31561/les-diagrammes</a:t>
            </a:r>
            <a:endParaRPr lang="fr-CA" dirty="0"/>
          </a:p>
          <a:p>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845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91857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Insérer</a:t>
            </a:r>
            <a:r>
              <a:rPr lang="en-US" dirty="0">
                <a:cs typeface="Calibri"/>
              </a:rPr>
              <a:t> liens aux cadres de </a:t>
            </a:r>
            <a:r>
              <a:rPr lang="en-US" dirty="0" err="1">
                <a:cs typeface="Calibri"/>
              </a:rPr>
              <a:t>français</a:t>
            </a: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944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https://www.matieresaemporter.ca/primaire/cycle-1/mathematiques/31561/les-diagrammes</a:t>
            </a:r>
            <a:endParaRPr lang="fr-CA" dirty="0"/>
          </a:p>
          <a:p>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015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896008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https://www.matieresaemporter.ca/primaire/cycle-1/mathematiques/31561/les-diagrammes</a:t>
            </a:r>
            <a:endParaRPr lang="fr-CA" dirty="0"/>
          </a:p>
          <a:p>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467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996911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646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0636843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71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705478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3038890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151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3504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4115103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hlinkClick r:id="rId3"/>
              </a:rPr>
              <a:t>https://www.matieresaemporter.ca/primaire/cycle-1/mathematiques/31561/les-diagrammes</a:t>
            </a:r>
            <a:endParaRPr lang="fr-CA" dirty="0"/>
          </a:p>
          <a:p>
            <a:r>
              <a:rPr lang="en-CA" dirty="0">
                <a:cs typeface="Calibri"/>
              </a:rPr>
              <a:t>Lien sciences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99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dirty="0"/>
          </a:p>
        </p:txBody>
      </p:sp>
    </p:spTree>
    <p:extLst>
      <p:ext uri="{BB962C8B-B14F-4D97-AF65-F5344CB8AC3E}">
        <p14:creationId xmlns:p14="http://schemas.microsoft.com/office/powerpoint/2010/main" val="146533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54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a:t>
            </a:fld>
            <a:endParaRPr lang="en-CA"/>
          </a:p>
        </p:txBody>
      </p:sp>
    </p:spTree>
    <p:extLst>
      <p:ext uri="{BB962C8B-B14F-4D97-AF65-F5344CB8AC3E}">
        <p14:creationId xmlns:p14="http://schemas.microsoft.com/office/powerpoint/2010/main" val="28748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759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8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7642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6863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7077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658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3378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071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8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2764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01050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340012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7.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1.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1.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notesSlide" Target="../notesSlides/notesSlide10.xml"/><Relationship Id="rId5" Type="http://schemas.openxmlformats.org/officeDocument/2006/relationships/tags" Target="../tags/tag60.xml"/><Relationship Id="rId10" Type="http://schemas.openxmlformats.org/officeDocument/2006/relationships/slideLayout" Target="../slideLayouts/slideLayout7.xml"/><Relationship Id="rId4" Type="http://schemas.openxmlformats.org/officeDocument/2006/relationships/tags" Target="../tags/tag59.xml"/><Relationship Id="rId9" Type="http://schemas.openxmlformats.org/officeDocument/2006/relationships/tags" Target="../tags/tag64.xml"/></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1.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2.png"/><Relationship Id="rId5" Type="http://schemas.openxmlformats.org/officeDocument/2006/relationships/tags" Target="../tags/tag69.xml"/><Relationship Id="rId10" Type="http://schemas.openxmlformats.org/officeDocument/2006/relationships/notesSlide" Target="../notesSlides/notesSlide11.xml"/><Relationship Id="rId4" Type="http://schemas.openxmlformats.org/officeDocument/2006/relationships/tags" Target="../tags/tag68.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tags" Target="../tags/tag189.xml"/><Relationship Id="rId299" Type="http://schemas.openxmlformats.org/officeDocument/2006/relationships/image" Target="../media/image11.png"/><Relationship Id="rId303" Type="http://schemas.openxmlformats.org/officeDocument/2006/relationships/image" Target="../media/image15.png"/><Relationship Id="rId21" Type="http://schemas.openxmlformats.org/officeDocument/2006/relationships/tags" Target="../tags/tag93.xml"/><Relationship Id="rId42" Type="http://schemas.openxmlformats.org/officeDocument/2006/relationships/tags" Target="../tags/tag114.xml"/><Relationship Id="rId63" Type="http://schemas.openxmlformats.org/officeDocument/2006/relationships/tags" Target="../tags/tag135.xml"/><Relationship Id="rId84" Type="http://schemas.openxmlformats.org/officeDocument/2006/relationships/tags" Target="../tags/tag156.xml"/><Relationship Id="rId138" Type="http://schemas.openxmlformats.org/officeDocument/2006/relationships/tags" Target="../tags/tag210.xml"/><Relationship Id="rId159" Type="http://schemas.openxmlformats.org/officeDocument/2006/relationships/tags" Target="../tags/tag231.xml"/><Relationship Id="rId170" Type="http://schemas.openxmlformats.org/officeDocument/2006/relationships/tags" Target="../tags/tag242.xml"/><Relationship Id="rId191" Type="http://schemas.openxmlformats.org/officeDocument/2006/relationships/tags" Target="../tags/tag263.xml"/><Relationship Id="rId205" Type="http://schemas.openxmlformats.org/officeDocument/2006/relationships/tags" Target="../tags/tag277.xml"/><Relationship Id="rId226" Type="http://schemas.openxmlformats.org/officeDocument/2006/relationships/tags" Target="../tags/tag298.xml"/><Relationship Id="rId247" Type="http://schemas.openxmlformats.org/officeDocument/2006/relationships/tags" Target="../tags/tag319.xml"/><Relationship Id="rId107" Type="http://schemas.openxmlformats.org/officeDocument/2006/relationships/tags" Target="../tags/tag179.xml"/><Relationship Id="rId268" Type="http://schemas.openxmlformats.org/officeDocument/2006/relationships/tags" Target="../tags/tag340.xml"/><Relationship Id="rId289" Type="http://schemas.openxmlformats.org/officeDocument/2006/relationships/tags" Target="../tags/tag361.xml"/><Relationship Id="rId11" Type="http://schemas.openxmlformats.org/officeDocument/2006/relationships/tags" Target="../tags/tag83.xml"/><Relationship Id="rId32" Type="http://schemas.openxmlformats.org/officeDocument/2006/relationships/tags" Target="../tags/tag104.xml"/><Relationship Id="rId53" Type="http://schemas.openxmlformats.org/officeDocument/2006/relationships/tags" Target="../tags/tag125.xml"/><Relationship Id="rId74" Type="http://schemas.openxmlformats.org/officeDocument/2006/relationships/tags" Target="../tags/tag146.xml"/><Relationship Id="rId128" Type="http://schemas.openxmlformats.org/officeDocument/2006/relationships/tags" Target="../tags/tag200.xml"/><Relationship Id="rId149" Type="http://schemas.openxmlformats.org/officeDocument/2006/relationships/tags" Target="../tags/tag221.xml"/><Relationship Id="rId5" Type="http://schemas.openxmlformats.org/officeDocument/2006/relationships/tags" Target="../tags/tag77.xml"/><Relationship Id="rId95" Type="http://schemas.openxmlformats.org/officeDocument/2006/relationships/tags" Target="../tags/tag167.xml"/><Relationship Id="rId160" Type="http://schemas.openxmlformats.org/officeDocument/2006/relationships/tags" Target="../tags/tag232.xml"/><Relationship Id="rId181" Type="http://schemas.openxmlformats.org/officeDocument/2006/relationships/tags" Target="../tags/tag253.xml"/><Relationship Id="rId216" Type="http://schemas.openxmlformats.org/officeDocument/2006/relationships/tags" Target="../tags/tag288.xml"/><Relationship Id="rId237" Type="http://schemas.openxmlformats.org/officeDocument/2006/relationships/tags" Target="../tags/tag309.xml"/><Relationship Id="rId258" Type="http://schemas.openxmlformats.org/officeDocument/2006/relationships/tags" Target="../tags/tag330.xml"/><Relationship Id="rId279" Type="http://schemas.openxmlformats.org/officeDocument/2006/relationships/tags" Target="../tags/tag351.xml"/><Relationship Id="rId22" Type="http://schemas.openxmlformats.org/officeDocument/2006/relationships/tags" Target="../tags/tag94.xml"/><Relationship Id="rId43" Type="http://schemas.openxmlformats.org/officeDocument/2006/relationships/tags" Target="../tags/tag115.xml"/><Relationship Id="rId64" Type="http://schemas.openxmlformats.org/officeDocument/2006/relationships/tags" Target="../tags/tag136.xml"/><Relationship Id="rId118" Type="http://schemas.openxmlformats.org/officeDocument/2006/relationships/tags" Target="../tags/tag190.xml"/><Relationship Id="rId139" Type="http://schemas.openxmlformats.org/officeDocument/2006/relationships/tags" Target="../tags/tag211.xml"/><Relationship Id="rId290" Type="http://schemas.openxmlformats.org/officeDocument/2006/relationships/tags" Target="../tags/tag362.xml"/><Relationship Id="rId304" Type="http://schemas.openxmlformats.org/officeDocument/2006/relationships/image" Target="../media/image16.png"/><Relationship Id="rId85" Type="http://schemas.openxmlformats.org/officeDocument/2006/relationships/tags" Target="../tags/tag157.xml"/><Relationship Id="rId150" Type="http://schemas.openxmlformats.org/officeDocument/2006/relationships/tags" Target="../tags/tag222.xml"/><Relationship Id="rId171" Type="http://schemas.openxmlformats.org/officeDocument/2006/relationships/tags" Target="../tags/tag243.xml"/><Relationship Id="rId192" Type="http://schemas.openxmlformats.org/officeDocument/2006/relationships/tags" Target="../tags/tag264.xml"/><Relationship Id="rId206" Type="http://schemas.openxmlformats.org/officeDocument/2006/relationships/tags" Target="../tags/tag278.xml"/><Relationship Id="rId227" Type="http://schemas.openxmlformats.org/officeDocument/2006/relationships/tags" Target="../tags/tag299.xml"/><Relationship Id="rId248" Type="http://schemas.openxmlformats.org/officeDocument/2006/relationships/tags" Target="../tags/tag320.xml"/><Relationship Id="rId269" Type="http://schemas.openxmlformats.org/officeDocument/2006/relationships/tags" Target="../tags/tag341.xml"/><Relationship Id="rId12" Type="http://schemas.openxmlformats.org/officeDocument/2006/relationships/tags" Target="../tags/tag84.xml"/><Relationship Id="rId33" Type="http://schemas.openxmlformats.org/officeDocument/2006/relationships/tags" Target="../tags/tag105.xml"/><Relationship Id="rId108" Type="http://schemas.openxmlformats.org/officeDocument/2006/relationships/tags" Target="../tags/tag180.xml"/><Relationship Id="rId129" Type="http://schemas.openxmlformats.org/officeDocument/2006/relationships/tags" Target="../tags/tag201.xml"/><Relationship Id="rId280" Type="http://schemas.openxmlformats.org/officeDocument/2006/relationships/tags" Target="../tags/tag352.xml"/><Relationship Id="rId54" Type="http://schemas.openxmlformats.org/officeDocument/2006/relationships/tags" Target="../tags/tag126.xml"/><Relationship Id="rId75" Type="http://schemas.openxmlformats.org/officeDocument/2006/relationships/tags" Target="../tags/tag147.xml"/><Relationship Id="rId96" Type="http://schemas.openxmlformats.org/officeDocument/2006/relationships/tags" Target="../tags/tag168.xml"/><Relationship Id="rId140" Type="http://schemas.openxmlformats.org/officeDocument/2006/relationships/tags" Target="../tags/tag212.xml"/><Relationship Id="rId161" Type="http://schemas.openxmlformats.org/officeDocument/2006/relationships/tags" Target="../tags/tag233.xml"/><Relationship Id="rId182" Type="http://schemas.openxmlformats.org/officeDocument/2006/relationships/tags" Target="../tags/tag254.xml"/><Relationship Id="rId217" Type="http://schemas.openxmlformats.org/officeDocument/2006/relationships/tags" Target="../tags/tag289.xml"/><Relationship Id="rId6" Type="http://schemas.openxmlformats.org/officeDocument/2006/relationships/tags" Target="../tags/tag78.xml"/><Relationship Id="rId238" Type="http://schemas.openxmlformats.org/officeDocument/2006/relationships/tags" Target="../tags/tag310.xml"/><Relationship Id="rId259" Type="http://schemas.openxmlformats.org/officeDocument/2006/relationships/tags" Target="../tags/tag331.xml"/><Relationship Id="rId23" Type="http://schemas.openxmlformats.org/officeDocument/2006/relationships/tags" Target="../tags/tag95.xml"/><Relationship Id="rId119" Type="http://schemas.openxmlformats.org/officeDocument/2006/relationships/tags" Target="../tags/tag191.xml"/><Relationship Id="rId270" Type="http://schemas.openxmlformats.org/officeDocument/2006/relationships/tags" Target="../tags/tag342.xml"/><Relationship Id="rId291" Type="http://schemas.openxmlformats.org/officeDocument/2006/relationships/tags" Target="../tags/tag363.xml"/><Relationship Id="rId305" Type="http://schemas.openxmlformats.org/officeDocument/2006/relationships/image" Target="../media/image17.png"/><Relationship Id="rId44" Type="http://schemas.openxmlformats.org/officeDocument/2006/relationships/tags" Target="../tags/tag116.xml"/><Relationship Id="rId65" Type="http://schemas.openxmlformats.org/officeDocument/2006/relationships/tags" Target="../tags/tag137.xml"/><Relationship Id="rId86" Type="http://schemas.openxmlformats.org/officeDocument/2006/relationships/tags" Target="../tags/tag158.xml"/><Relationship Id="rId130" Type="http://schemas.openxmlformats.org/officeDocument/2006/relationships/tags" Target="../tags/tag202.xml"/><Relationship Id="rId151" Type="http://schemas.openxmlformats.org/officeDocument/2006/relationships/tags" Target="../tags/tag223.xml"/><Relationship Id="rId172" Type="http://schemas.openxmlformats.org/officeDocument/2006/relationships/tags" Target="../tags/tag244.xml"/><Relationship Id="rId193" Type="http://schemas.openxmlformats.org/officeDocument/2006/relationships/tags" Target="../tags/tag265.xml"/><Relationship Id="rId207" Type="http://schemas.openxmlformats.org/officeDocument/2006/relationships/tags" Target="../tags/tag279.xml"/><Relationship Id="rId228" Type="http://schemas.openxmlformats.org/officeDocument/2006/relationships/tags" Target="../tags/tag300.xml"/><Relationship Id="rId249" Type="http://schemas.openxmlformats.org/officeDocument/2006/relationships/tags" Target="../tags/tag321.xml"/><Relationship Id="rId13" Type="http://schemas.openxmlformats.org/officeDocument/2006/relationships/tags" Target="../tags/tag85.xml"/><Relationship Id="rId109" Type="http://schemas.openxmlformats.org/officeDocument/2006/relationships/tags" Target="../tags/tag181.xml"/><Relationship Id="rId260" Type="http://schemas.openxmlformats.org/officeDocument/2006/relationships/tags" Target="../tags/tag332.xml"/><Relationship Id="rId281" Type="http://schemas.openxmlformats.org/officeDocument/2006/relationships/tags" Target="../tags/tag353.xml"/><Relationship Id="rId34" Type="http://schemas.openxmlformats.org/officeDocument/2006/relationships/tags" Target="../tags/tag106.xml"/><Relationship Id="rId55" Type="http://schemas.openxmlformats.org/officeDocument/2006/relationships/tags" Target="../tags/tag127.xml"/><Relationship Id="rId76" Type="http://schemas.openxmlformats.org/officeDocument/2006/relationships/tags" Target="../tags/tag148.xml"/><Relationship Id="rId97" Type="http://schemas.openxmlformats.org/officeDocument/2006/relationships/tags" Target="../tags/tag169.xml"/><Relationship Id="rId120" Type="http://schemas.openxmlformats.org/officeDocument/2006/relationships/tags" Target="../tags/tag192.xml"/><Relationship Id="rId141" Type="http://schemas.openxmlformats.org/officeDocument/2006/relationships/tags" Target="../tags/tag213.xml"/><Relationship Id="rId7" Type="http://schemas.openxmlformats.org/officeDocument/2006/relationships/tags" Target="../tags/tag79.xml"/><Relationship Id="rId162" Type="http://schemas.openxmlformats.org/officeDocument/2006/relationships/tags" Target="../tags/tag234.xml"/><Relationship Id="rId183" Type="http://schemas.openxmlformats.org/officeDocument/2006/relationships/tags" Target="../tags/tag255.xml"/><Relationship Id="rId218" Type="http://schemas.openxmlformats.org/officeDocument/2006/relationships/tags" Target="../tags/tag290.xml"/><Relationship Id="rId239" Type="http://schemas.openxmlformats.org/officeDocument/2006/relationships/tags" Target="../tags/tag311.xml"/><Relationship Id="rId250" Type="http://schemas.openxmlformats.org/officeDocument/2006/relationships/tags" Target="../tags/tag322.xml"/><Relationship Id="rId271" Type="http://schemas.openxmlformats.org/officeDocument/2006/relationships/tags" Target="../tags/tag343.xml"/><Relationship Id="rId292" Type="http://schemas.openxmlformats.org/officeDocument/2006/relationships/tags" Target="../tags/tag364.xml"/><Relationship Id="rId306" Type="http://schemas.openxmlformats.org/officeDocument/2006/relationships/image" Target="../media/image18.png"/><Relationship Id="rId24" Type="http://schemas.openxmlformats.org/officeDocument/2006/relationships/tags" Target="../tags/tag96.xml"/><Relationship Id="rId45" Type="http://schemas.openxmlformats.org/officeDocument/2006/relationships/tags" Target="../tags/tag117.xml"/><Relationship Id="rId66" Type="http://schemas.openxmlformats.org/officeDocument/2006/relationships/tags" Target="../tags/tag138.xml"/><Relationship Id="rId87" Type="http://schemas.openxmlformats.org/officeDocument/2006/relationships/tags" Target="../tags/tag159.xml"/><Relationship Id="rId110" Type="http://schemas.openxmlformats.org/officeDocument/2006/relationships/tags" Target="../tags/tag182.xml"/><Relationship Id="rId131" Type="http://schemas.openxmlformats.org/officeDocument/2006/relationships/tags" Target="../tags/tag203.xml"/><Relationship Id="rId61" Type="http://schemas.openxmlformats.org/officeDocument/2006/relationships/tags" Target="../tags/tag133.xml"/><Relationship Id="rId82" Type="http://schemas.openxmlformats.org/officeDocument/2006/relationships/tags" Target="../tags/tag154.xml"/><Relationship Id="rId152" Type="http://schemas.openxmlformats.org/officeDocument/2006/relationships/tags" Target="../tags/tag224.xml"/><Relationship Id="rId173" Type="http://schemas.openxmlformats.org/officeDocument/2006/relationships/tags" Target="../tags/tag245.xml"/><Relationship Id="rId194" Type="http://schemas.openxmlformats.org/officeDocument/2006/relationships/tags" Target="../tags/tag266.xml"/><Relationship Id="rId199" Type="http://schemas.openxmlformats.org/officeDocument/2006/relationships/tags" Target="../tags/tag271.xml"/><Relationship Id="rId203" Type="http://schemas.openxmlformats.org/officeDocument/2006/relationships/tags" Target="../tags/tag275.xml"/><Relationship Id="rId208" Type="http://schemas.openxmlformats.org/officeDocument/2006/relationships/tags" Target="../tags/tag280.xml"/><Relationship Id="rId229" Type="http://schemas.openxmlformats.org/officeDocument/2006/relationships/tags" Target="../tags/tag301.xml"/><Relationship Id="rId19" Type="http://schemas.openxmlformats.org/officeDocument/2006/relationships/tags" Target="../tags/tag91.xml"/><Relationship Id="rId224" Type="http://schemas.openxmlformats.org/officeDocument/2006/relationships/tags" Target="../tags/tag296.xml"/><Relationship Id="rId240" Type="http://schemas.openxmlformats.org/officeDocument/2006/relationships/tags" Target="../tags/tag312.xml"/><Relationship Id="rId245" Type="http://schemas.openxmlformats.org/officeDocument/2006/relationships/tags" Target="../tags/tag317.xml"/><Relationship Id="rId261" Type="http://schemas.openxmlformats.org/officeDocument/2006/relationships/tags" Target="../tags/tag333.xml"/><Relationship Id="rId266" Type="http://schemas.openxmlformats.org/officeDocument/2006/relationships/tags" Target="../tags/tag338.xml"/><Relationship Id="rId287" Type="http://schemas.openxmlformats.org/officeDocument/2006/relationships/tags" Target="../tags/tag359.xml"/><Relationship Id="rId14" Type="http://schemas.openxmlformats.org/officeDocument/2006/relationships/tags" Target="../tags/tag86.xml"/><Relationship Id="rId30" Type="http://schemas.openxmlformats.org/officeDocument/2006/relationships/tags" Target="../tags/tag102.xml"/><Relationship Id="rId35" Type="http://schemas.openxmlformats.org/officeDocument/2006/relationships/tags" Target="../tags/tag107.xml"/><Relationship Id="rId56" Type="http://schemas.openxmlformats.org/officeDocument/2006/relationships/tags" Target="../tags/tag128.xml"/><Relationship Id="rId77" Type="http://schemas.openxmlformats.org/officeDocument/2006/relationships/tags" Target="../tags/tag149.xml"/><Relationship Id="rId100" Type="http://schemas.openxmlformats.org/officeDocument/2006/relationships/tags" Target="../tags/tag172.xml"/><Relationship Id="rId105" Type="http://schemas.openxmlformats.org/officeDocument/2006/relationships/tags" Target="../tags/tag177.xml"/><Relationship Id="rId126" Type="http://schemas.openxmlformats.org/officeDocument/2006/relationships/tags" Target="../tags/tag198.xml"/><Relationship Id="rId147" Type="http://schemas.openxmlformats.org/officeDocument/2006/relationships/tags" Target="../tags/tag219.xml"/><Relationship Id="rId168" Type="http://schemas.openxmlformats.org/officeDocument/2006/relationships/tags" Target="../tags/tag240.xml"/><Relationship Id="rId282" Type="http://schemas.openxmlformats.org/officeDocument/2006/relationships/tags" Target="../tags/tag354.xml"/><Relationship Id="rId312" Type="http://schemas.openxmlformats.org/officeDocument/2006/relationships/image" Target="../media/image24.png"/><Relationship Id="rId8" Type="http://schemas.openxmlformats.org/officeDocument/2006/relationships/tags" Target="../tags/tag80.xml"/><Relationship Id="rId51" Type="http://schemas.openxmlformats.org/officeDocument/2006/relationships/tags" Target="../tags/tag123.xml"/><Relationship Id="rId72" Type="http://schemas.openxmlformats.org/officeDocument/2006/relationships/tags" Target="../tags/tag144.xml"/><Relationship Id="rId93" Type="http://schemas.openxmlformats.org/officeDocument/2006/relationships/tags" Target="../tags/tag165.xml"/><Relationship Id="rId98" Type="http://schemas.openxmlformats.org/officeDocument/2006/relationships/tags" Target="../tags/tag170.xml"/><Relationship Id="rId121" Type="http://schemas.openxmlformats.org/officeDocument/2006/relationships/tags" Target="../tags/tag193.xml"/><Relationship Id="rId142" Type="http://schemas.openxmlformats.org/officeDocument/2006/relationships/tags" Target="../tags/tag214.xml"/><Relationship Id="rId163" Type="http://schemas.openxmlformats.org/officeDocument/2006/relationships/tags" Target="../tags/tag235.xml"/><Relationship Id="rId184" Type="http://schemas.openxmlformats.org/officeDocument/2006/relationships/tags" Target="../tags/tag256.xml"/><Relationship Id="rId189" Type="http://schemas.openxmlformats.org/officeDocument/2006/relationships/tags" Target="../tags/tag261.xml"/><Relationship Id="rId219" Type="http://schemas.openxmlformats.org/officeDocument/2006/relationships/tags" Target="../tags/tag291.xml"/><Relationship Id="rId3" Type="http://schemas.openxmlformats.org/officeDocument/2006/relationships/tags" Target="../tags/tag75.xml"/><Relationship Id="rId214" Type="http://schemas.openxmlformats.org/officeDocument/2006/relationships/tags" Target="../tags/tag286.xml"/><Relationship Id="rId230" Type="http://schemas.openxmlformats.org/officeDocument/2006/relationships/tags" Target="../tags/tag302.xml"/><Relationship Id="rId235" Type="http://schemas.openxmlformats.org/officeDocument/2006/relationships/tags" Target="../tags/tag307.xml"/><Relationship Id="rId251" Type="http://schemas.openxmlformats.org/officeDocument/2006/relationships/tags" Target="../tags/tag323.xml"/><Relationship Id="rId256" Type="http://schemas.openxmlformats.org/officeDocument/2006/relationships/tags" Target="../tags/tag328.xml"/><Relationship Id="rId277" Type="http://schemas.openxmlformats.org/officeDocument/2006/relationships/tags" Target="../tags/tag349.xml"/><Relationship Id="rId298" Type="http://schemas.openxmlformats.org/officeDocument/2006/relationships/image" Target="../media/image10.png"/><Relationship Id="rId25" Type="http://schemas.openxmlformats.org/officeDocument/2006/relationships/tags" Target="../tags/tag97.xml"/><Relationship Id="rId46" Type="http://schemas.openxmlformats.org/officeDocument/2006/relationships/tags" Target="../tags/tag118.xml"/><Relationship Id="rId67" Type="http://schemas.openxmlformats.org/officeDocument/2006/relationships/tags" Target="../tags/tag139.xml"/><Relationship Id="rId116" Type="http://schemas.openxmlformats.org/officeDocument/2006/relationships/tags" Target="../tags/tag188.xml"/><Relationship Id="rId137" Type="http://schemas.openxmlformats.org/officeDocument/2006/relationships/tags" Target="../tags/tag209.xml"/><Relationship Id="rId158" Type="http://schemas.openxmlformats.org/officeDocument/2006/relationships/tags" Target="../tags/tag230.xml"/><Relationship Id="rId272" Type="http://schemas.openxmlformats.org/officeDocument/2006/relationships/tags" Target="../tags/tag344.xml"/><Relationship Id="rId293" Type="http://schemas.openxmlformats.org/officeDocument/2006/relationships/slideLayout" Target="../slideLayouts/slideLayout7.xml"/><Relationship Id="rId302" Type="http://schemas.openxmlformats.org/officeDocument/2006/relationships/image" Target="../media/image14.png"/><Relationship Id="rId307" Type="http://schemas.openxmlformats.org/officeDocument/2006/relationships/image" Target="../media/image19.png"/><Relationship Id="rId20" Type="http://schemas.openxmlformats.org/officeDocument/2006/relationships/tags" Target="../tags/tag92.xml"/><Relationship Id="rId41" Type="http://schemas.openxmlformats.org/officeDocument/2006/relationships/tags" Target="../tags/tag113.xml"/><Relationship Id="rId62" Type="http://schemas.openxmlformats.org/officeDocument/2006/relationships/tags" Target="../tags/tag134.xml"/><Relationship Id="rId83" Type="http://schemas.openxmlformats.org/officeDocument/2006/relationships/tags" Target="../tags/tag155.xml"/><Relationship Id="rId88" Type="http://schemas.openxmlformats.org/officeDocument/2006/relationships/tags" Target="../tags/tag160.xml"/><Relationship Id="rId111" Type="http://schemas.openxmlformats.org/officeDocument/2006/relationships/tags" Target="../tags/tag183.xml"/><Relationship Id="rId132" Type="http://schemas.openxmlformats.org/officeDocument/2006/relationships/tags" Target="../tags/tag204.xml"/><Relationship Id="rId153" Type="http://schemas.openxmlformats.org/officeDocument/2006/relationships/tags" Target="../tags/tag225.xml"/><Relationship Id="rId174" Type="http://schemas.openxmlformats.org/officeDocument/2006/relationships/tags" Target="../tags/tag246.xml"/><Relationship Id="rId179" Type="http://schemas.openxmlformats.org/officeDocument/2006/relationships/tags" Target="../tags/tag251.xml"/><Relationship Id="rId195" Type="http://schemas.openxmlformats.org/officeDocument/2006/relationships/tags" Target="../tags/tag267.xml"/><Relationship Id="rId209" Type="http://schemas.openxmlformats.org/officeDocument/2006/relationships/tags" Target="../tags/tag281.xml"/><Relationship Id="rId190" Type="http://schemas.openxmlformats.org/officeDocument/2006/relationships/tags" Target="../tags/tag262.xml"/><Relationship Id="rId204" Type="http://schemas.openxmlformats.org/officeDocument/2006/relationships/tags" Target="../tags/tag276.xml"/><Relationship Id="rId220" Type="http://schemas.openxmlformats.org/officeDocument/2006/relationships/tags" Target="../tags/tag292.xml"/><Relationship Id="rId225" Type="http://schemas.openxmlformats.org/officeDocument/2006/relationships/tags" Target="../tags/tag297.xml"/><Relationship Id="rId241" Type="http://schemas.openxmlformats.org/officeDocument/2006/relationships/tags" Target="../tags/tag313.xml"/><Relationship Id="rId246" Type="http://schemas.openxmlformats.org/officeDocument/2006/relationships/tags" Target="../tags/tag318.xml"/><Relationship Id="rId267" Type="http://schemas.openxmlformats.org/officeDocument/2006/relationships/tags" Target="../tags/tag339.xml"/><Relationship Id="rId288" Type="http://schemas.openxmlformats.org/officeDocument/2006/relationships/tags" Target="../tags/tag360.xml"/><Relationship Id="rId15" Type="http://schemas.openxmlformats.org/officeDocument/2006/relationships/tags" Target="../tags/tag87.xml"/><Relationship Id="rId36" Type="http://schemas.openxmlformats.org/officeDocument/2006/relationships/tags" Target="../tags/tag108.xml"/><Relationship Id="rId57" Type="http://schemas.openxmlformats.org/officeDocument/2006/relationships/tags" Target="../tags/tag129.xml"/><Relationship Id="rId106" Type="http://schemas.openxmlformats.org/officeDocument/2006/relationships/tags" Target="../tags/tag178.xml"/><Relationship Id="rId127" Type="http://schemas.openxmlformats.org/officeDocument/2006/relationships/tags" Target="../tags/tag199.xml"/><Relationship Id="rId262" Type="http://schemas.openxmlformats.org/officeDocument/2006/relationships/tags" Target="../tags/tag334.xml"/><Relationship Id="rId283" Type="http://schemas.openxmlformats.org/officeDocument/2006/relationships/tags" Target="../tags/tag355.xml"/><Relationship Id="rId313" Type="http://schemas.openxmlformats.org/officeDocument/2006/relationships/image" Target="../media/image25.png"/><Relationship Id="rId10" Type="http://schemas.openxmlformats.org/officeDocument/2006/relationships/tags" Target="../tags/tag82.xml"/><Relationship Id="rId31" Type="http://schemas.openxmlformats.org/officeDocument/2006/relationships/tags" Target="../tags/tag103.xml"/><Relationship Id="rId52" Type="http://schemas.openxmlformats.org/officeDocument/2006/relationships/tags" Target="../tags/tag124.xml"/><Relationship Id="rId73" Type="http://schemas.openxmlformats.org/officeDocument/2006/relationships/tags" Target="../tags/tag145.xml"/><Relationship Id="rId78" Type="http://schemas.openxmlformats.org/officeDocument/2006/relationships/tags" Target="../tags/tag150.xml"/><Relationship Id="rId94" Type="http://schemas.openxmlformats.org/officeDocument/2006/relationships/tags" Target="../tags/tag166.xml"/><Relationship Id="rId99" Type="http://schemas.openxmlformats.org/officeDocument/2006/relationships/tags" Target="../tags/tag171.xml"/><Relationship Id="rId101" Type="http://schemas.openxmlformats.org/officeDocument/2006/relationships/tags" Target="../tags/tag173.xml"/><Relationship Id="rId122" Type="http://schemas.openxmlformats.org/officeDocument/2006/relationships/tags" Target="../tags/tag194.xml"/><Relationship Id="rId143" Type="http://schemas.openxmlformats.org/officeDocument/2006/relationships/tags" Target="../tags/tag215.xml"/><Relationship Id="rId148" Type="http://schemas.openxmlformats.org/officeDocument/2006/relationships/tags" Target="../tags/tag220.xml"/><Relationship Id="rId164" Type="http://schemas.openxmlformats.org/officeDocument/2006/relationships/tags" Target="../tags/tag236.xml"/><Relationship Id="rId169" Type="http://schemas.openxmlformats.org/officeDocument/2006/relationships/tags" Target="../tags/tag241.xml"/><Relationship Id="rId185" Type="http://schemas.openxmlformats.org/officeDocument/2006/relationships/tags" Target="../tags/tag257.xml"/><Relationship Id="rId4" Type="http://schemas.openxmlformats.org/officeDocument/2006/relationships/tags" Target="../tags/tag76.xml"/><Relationship Id="rId9" Type="http://schemas.openxmlformats.org/officeDocument/2006/relationships/tags" Target="../tags/tag81.xml"/><Relationship Id="rId180" Type="http://schemas.openxmlformats.org/officeDocument/2006/relationships/tags" Target="../tags/tag252.xml"/><Relationship Id="rId210" Type="http://schemas.openxmlformats.org/officeDocument/2006/relationships/tags" Target="../tags/tag282.xml"/><Relationship Id="rId215" Type="http://schemas.openxmlformats.org/officeDocument/2006/relationships/tags" Target="../tags/tag287.xml"/><Relationship Id="rId236" Type="http://schemas.openxmlformats.org/officeDocument/2006/relationships/tags" Target="../tags/tag308.xml"/><Relationship Id="rId257" Type="http://schemas.openxmlformats.org/officeDocument/2006/relationships/tags" Target="../tags/tag329.xml"/><Relationship Id="rId278" Type="http://schemas.openxmlformats.org/officeDocument/2006/relationships/tags" Target="../tags/tag350.xml"/><Relationship Id="rId26" Type="http://schemas.openxmlformats.org/officeDocument/2006/relationships/tags" Target="../tags/tag98.xml"/><Relationship Id="rId231" Type="http://schemas.openxmlformats.org/officeDocument/2006/relationships/tags" Target="../tags/tag303.xml"/><Relationship Id="rId252" Type="http://schemas.openxmlformats.org/officeDocument/2006/relationships/tags" Target="../tags/tag324.xml"/><Relationship Id="rId273" Type="http://schemas.openxmlformats.org/officeDocument/2006/relationships/tags" Target="../tags/tag345.xml"/><Relationship Id="rId294" Type="http://schemas.openxmlformats.org/officeDocument/2006/relationships/notesSlide" Target="../notesSlides/notesSlide12.xml"/><Relationship Id="rId308" Type="http://schemas.openxmlformats.org/officeDocument/2006/relationships/image" Target="../media/image20.png"/><Relationship Id="rId47" Type="http://schemas.openxmlformats.org/officeDocument/2006/relationships/tags" Target="../tags/tag119.xml"/><Relationship Id="rId68" Type="http://schemas.openxmlformats.org/officeDocument/2006/relationships/tags" Target="../tags/tag140.xml"/><Relationship Id="rId89" Type="http://schemas.openxmlformats.org/officeDocument/2006/relationships/tags" Target="../tags/tag161.xml"/><Relationship Id="rId112" Type="http://schemas.openxmlformats.org/officeDocument/2006/relationships/tags" Target="../tags/tag184.xml"/><Relationship Id="rId133" Type="http://schemas.openxmlformats.org/officeDocument/2006/relationships/tags" Target="../tags/tag205.xml"/><Relationship Id="rId154" Type="http://schemas.openxmlformats.org/officeDocument/2006/relationships/tags" Target="../tags/tag226.xml"/><Relationship Id="rId175" Type="http://schemas.openxmlformats.org/officeDocument/2006/relationships/tags" Target="../tags/tag247.xml"/><Relationship Id="rId196" Type="http://schemas.openxmlformats.org/officeDocument/2006/relationships/tags" Target="../tags/tag268.xml"/><Relationship Id="rId200" Type="http://schemas.openxmlformats.org/officeDocument/2006/relationships/tags" Target="../tags/tag272.xml"/><Relationship Id="rId16" Type="http://schemas.openxmlformats.org/officeDocument/2006/relationships/tags" Target="../tags/tag88.xml"/><Relationship Id="rId221" Type="http://schemas.openxmlformats.org/officeDocument/2006/relationships/tags" Target="../tags/tag293.xml"/><Relationship Id="rId242" Type="http://schemas.openxmlformats.org/officeDocument/2006/relationships/tags" Target="../tags/tag314.xml"/><Relationship Id="rId263" Type="http://schemas.openxmlformats.org/officeDocument/2006/relationships/tags" Target="../tags/tag335.xml"/><Relationship Id="rId284" Type="http://schemas.openxmlformats.org/officeDocument/2006/relationships/tags" Target="../tags/tag356.xml"/><Relationship Id="rId37" Type="http://schemas.openxmlformats.org/officeDocument/2006/relationships/tags" Target="../tags/tag109.xml"/><Relationship Id="rId58" Type="http://schemas.openxmlformats.org/officeDocument/2006/relationships/tags" Target="../tags/tag130.xml"/><Relationship Id="rId79" Type="http://schemas.openxmlformats.org/officeDocument/2006/relationships/tags" Target="../tags/tag151.xml"/><Relationship Id="rId102" Type="http://schemas.openxmlformats.org/officeDocument/2006/relationships/tags" Target="../tags/tag174.xml"/><Relationship Id="rId123" Type="http://schemas.openxmlformats.org/officeDocument/2006/relationships/tags" Target="../tags/tag195.xml"/><Relationship Id="rId144" Type="http://schemas.openxmlformats.org/officeDocument/2006/relationships/tags" Target="../tags/tag216.xml"/><Relationship Id="rId90" Type="http://schemas.openxmlformats.org/officeDocument/2006/relationships/tags" Target="../tags/tag162.xml"/><Relationship Id="rId165" Type="http://schemas.openxmlformats.org/officeDocument/2006/relationships/tags" Target="../tags/tag237.xml"/><Relationship Id="rId186" Type="http://schemas.openxmlformats.org/officeDocument/2006/relationships/tags" Target="../tags/tag258.xml"/><Relationship Id="rId211" Type="http://schemas.openxmlformats.org/officeDocument/2006/relationships/tags" Target="../tags/tag283.xml"/><Relationship Id="rId232" Type="http://schemas.openxmlformats.org/officeDocument/2006/relationships/tags" Target="../tags/tag304.xml"/><Relationship Id="rId253" Type="http://schemas.openxmlformats.org/officeDocument/2006/relationships/tags" Target="../tags/tag325.xml"/><Relationship Id="rId274" Type="http://schemas.openxmlformats.org/officeDocument/2006/relationships/tags" Target="../tags/tag346.xml"/><Relationship Id="rId295" Type="http://schemas.openxmlformats.org/officeDocument/2006/relationships/image" Target="../media/image7.png"/><Relationship Id="rId309" Type="http://schemas.openxmlformats.org/officeDocument/2006/relationships/image" Target="../media/image21.png"/><Relationship Id="rId27" Type="http://schemas.openxmlformats.org/officeDocument/2006/relationships/tags" Target="../tags/tag99.xml"/><Relationship Id="rId48" Type="http://schemas.openxmlformats.org/officeDocument/2006/relationships/tags" Target="../tags/tag120.xml"/><Relationship Id="rId69" Type="http://schemas.openxmlformats.org/officeDocument/2006/relationships/tags" Target="../tags/tag141.xml"/><Relationship Id="rId113" Type="http://schemas.openxmlformats.org/officeDocument/2006/relationships/tags" Target="../tags/tag185.xml"/><Relationship Id="rId134" Type="http://schemas.openxmlformats.org/officeDocument/2006/relationships/tags" Target="../tags/tag206.xml"/><Relationship Id="rId80" Type="http://schemas.openxmlformats.org/officeDocument/2006/relationships/tags" Target="../tags/tag152.xml"/><Relationship Id="rId155" Type="http://schemas.openxmlformats.org/officeDocument/2006/relationships/tags" Target="../tags/tag227.xml"/><Relationship Id="rId176" Type="http://schemas.openxmlformats.org/officeDocument/2006/relationships/tags" Target="../tags/tag248.xml"/><Relationship Id="rId197" Type="http://schemas.openxmlformats.org/officeDocument/2006/relationships/tags" Target="../tags/tag269.xml"/><Relationship Id="rId201" Type="http://schemas.openxmlformats.org/officeDocument/2006/relationships/tags" Target="../tags/tag273.xml"/><Relationship Id="rId222" Type="http://schemas.openxmlformats.org/officeDocument/2006/relationships/tags" Target="../tags/tag294.xml"/><Relationship Id="rId243" Type="http://schemas.openxmlformats.org/officeDocument/2006/relationships/tags" Target="../tags/tag315.xml"/><Relationship Id="rId264" Type="http://schemas.openxmlformats.org/officeDocument/2006/relationships/tags" Target="../tags/tag336.xml"/><Relationship Id="rId285" Type="http://schemas.openxmlformats.org/officeDocument/2006/relationships/tags" Target="../tags/tag357.xml"/><Relationship Id="rId17" Type="http://schemas.openxmlformats.org/officeDocument/2006/relationships/tags" Target="../tags/tag89.xml"/><Relationship Id="rId38" Type="http://schemas.openxmlformats.org/officeDocument/2006/relationships/tags" Target="../tags/tag110.xml"/><Relationship Id="rId59" Type="http://schemas.openxmlformats.org/officeDocument/2006/relationships/tags" Target="../tags/tag131.xml"/><Relationship Id="rId103" Type="http://schemas.openxmlformats.org/officeDocument/2006/relationships/tags" Target="../tags/tag175.xml"/><Relationship Id="rId124" Type="http://schemas.openxmlformats.org/officeDocument/2006/relationships/tags" Target="../tags/tag196.xml"/><Relationship Id="rId310" Type="http://schemas.openxmlformats.org/officeDocument/2006/relationships/image" Target="../media/image22.png"/><Relationship Id="rId70" Type="http://schemas.openxmlformats.org/officeDocument/2006/relationships/tags" Target="../tags/tag142.xml"/><Relationship Id="rId91" Type="http://schemas.openxmlformats.org/officeDocument/2006/relationships/tags" Target="../tags/tag163.xml"/><Relationship Id="rId145" Type="http://schemas.openxmlformats.org/officeDocument/2006/relationships/tags" Target="../tags/tag217.xml"/><Relationship Id="rId166" Type="http://schemas.openxmlformats.org/officeDocument/2006/relationships/tags" Target="../tags/tag238.xml"/><Relationship Id="rId187" Type="http://schemas.openxmlformats.org/officeDocument/2006/relationships/tags" Target="../tags/tag259.xml"/><Relationship Id="rId1" Type="http://schemas.openxmlformats.org/officeDocument/2006/relationships/tags" Target="../tags/tag73.xml"/><Relationship Id="rId212" Type="http://schemas.openxmlformats.org/officeDocument/2006/relationships/tags" Target="../tags/tag284.xml"/><Relationship Id="rId233" Type="http://schemas.openxmlformats.org/officeDocument/2006/relationships/tags" Target="../tags/tag305.xml"/><Relationship Id="rId254" Type="http://schemas.openxmlformats.org/officeDocument/2006/relationships/tags" Target="../tags/tag326.xml"/><Relationship Id="rId28" Type="http://schemas.openxmlformats.org/officeDocument/2006/relationships/tags" Target="../tags/tag100.xml"/><Relationship Id="rId49" Type="http://schemas.openxmlformats.org/officeDocument/2006/relationships/tags" Target="../tags/tag121.xml"/><Relationship Id="rId114" Type="http://schemas.openxmlformats.org/officeDocument/2006/relationships/tags" Target="../tags/tag186.xml"/><Relationship Id="rId275" Type="http://schemas.openxmlformats.org/officeDocument/2006/relationships/tags" Target="../tags/tag347.xml"/><Relationship Id="rId296" Type="http://schemas.openxmlformats.org/officeDocument/2006/relationships/image" Target="../media/image8.png"/><Relationship Id="rId300" Type="http://schemas.openxmlformats.org/officeDocument/2006/relationships/image" Target="../media/image12.png"/><Relationship Id="rId60" Type="http://schemas.openxmlformats.org/officeDocument/2006/relationships/tags" Target="../tags/tag132.xml"/><Relationship Id="rId81" Type="http://schemas.openxmlformats.org/officeDocument/2006/relationships/tags" Target="../tags/tag153.xml"/><Relationship Id="rId135" Type="http://schemas.openxmlformats.org/officeDocument/2006/relationships/tags" Target="../tags/tag207.xml"/><Relationship Id="rId156" Type="http://schemas.openxmlformats.org/officeDocument/2006/relationships/tags" Target="../tags/tag228.xml"/><Relationship Id="rId177" Type="http://schemas.openxmlformats.org/officeDocument/2006/relationships/tags" Target="../tags/tag249.xml"/><Relationship Id="rId198" Type="http://schemas.openxmlformats.org/officeDocument/2006/relationships/tags" Target="../tags/tag270.xml"/><Relationship Id="rId202" Type="http://schemas.openxmlformats.org/officeDocument/2006/relationships/tags" Target="../tags/tag274.xml"/><Relationship Id="rId223" Type="http://schemas.openxmlformats.org/officeDocument/2006/relationships/tags" Target="../tags/tag295.xml"/><Relationship Id="rId244" Type="http://schemas.openxmlformats.org/officeDocument/2006/relationships/tags" Target="../tags/tag316.xml"/><Relationship Id="rId18" Type="http://schemas.openxmlformats.org/officeDocument/2006/relationships/tags" Target="../tags/tag90.xml"/><Relationship Id="rId39" Type="http://schemas.openxmlformats.org/officeDocument/2006/relationships/tags" Target="../tags/tag111.xml"/><Relationship Id="rId265" Type="http://schemas.openxmlformats.org/officeDocument/2006/relationships/tags" Target="../tags/tag337.xml"/><Relationship Id="rId286" Type="http://schemas.openxmlformats.org/officeDocument/2006/relationships/tags" Target="../tags/tag358.xml"/><Relationship Id="rId50" Type="http://schemas.openxmlformats.org/officeDocument/2006/relationships/tags" Target="../tags/tag122.xml"/><Relationship Id="rId104" Type="http://schemas.openxmlformats.org/officeDocument/2006/relationships/tags" Target="../tags/tag176.xml"/><Relationship Id="rId125" Type="http://schemas.openxmlformats.org/officeDocument/2006/relationships/tags" Target="../tags/tag197.xml"/><Relationship Id="rId146" Type="http://schemas.openxmlformats.org/officeDocument/2006/relationships/tags" Target="../tags/tag218.xml"/><Relationship Id="rId167" Type="http://schemas.openxmlformats.org/officeDocument/2006/relationships/tags" Target="../tags/tag239.xml"/><Relationship Id="rId188" Type="http://schemas.openxmlformats.org/officeDocument/2006/relationships/tags" Target="../tags/tag260.xml"/><Relationship Id="rId311" Type="http://schemas.openxmlformats.org/officeDocument/2006/relationships/image" Target="../media/image23.png"/><Relationship Id="rId71" Type="http://schemas.openxmlformats.org/officeDocument/2006/relationships/tags" Target="../tags/tag143.xml"/><Relationship Id="rId92" Type="http://schemas.openxmlformats.org/officeDocument/2006/relationships/tags" Target="../tags/tag164.xml"/><Relationship Id="rId213" Type="http://schemas.openxmlformats.org/officeDocument/2006/relationships/tags" Target="../tags/tag285.xml"/><Relationship Id="rId234" Type="http://schemas.openxmlformats.org/officeDocument/2006/relationships/tags" Target="../tags/tag306.xml"/><Relationship Id="rId2" Type="http://schemas.openxmlformats.org/officeDocument/2006/relationships/tags" Target="../tags/tag74.xml"/><Relationship Id="rId29" Type="http://schemas.openxmlformats.org/officeDocument/2006/relationships/tags" Target="../tags/tag101.xml"/><Relationship Id="rId255" Type="http://schemas.openxmlformats.org/officeDocument/2006/relationships/tags" Target="../tags/tag327.xml"/><Relationship Id="rId276" Type="http://schemas.openxmlformats.org/officeDocument/2006/relationships/tags" Target="../tags/tag348.xml"/><Relationship Id="rId297" Type="http://schemas.openxmlformats.org/officeDocument/2006/relationships/image" Target="../media/image9.png"/><Relationship Id="rId40" Type="http://schemas.openxmlformats.org/officeDocument/2006/relationships/tags" Target="../tags/tag112.xml"/><Relationship Id="rId115" Type="http://schemas.openxmlformats.org/officeDocument/2006/relationships/tags" Target="../tags/tag187.xml"/><Relationship Id="rId136" Type="http://schemas.openxmlformats.org/officeDocument/2006/relationships/tags" Target="../tags/tag208.xml"/><Relationship Id="rId157" Type="http://schemas.openxmlformats.org/officeDocument/2006/relationships/tags" Target="../tags/tag229.xml"/><Relationship Id="rId178" Type="http://schemas.openxmlformats.org/officeDocument/2006/relationships/tags" Target="../tags/tag250.xml"/><Relationship Id="rId301"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slideLayout" Target="../slideLayouts/slideLayout7.xml"/><Relationship Id="rId18" Type="http://schemas.openxmlformats.org/officeDocument/2006/relationships/hyperlink" Target="https://www.youtube.com/watch?v=RFTJLLGcm6c" TargetMode="External"/><Relationship Id="rId3" Type="http://schemas.openxmlformats.org/officeDocument/2006/relationships/tags" Target="../tags/tag367.xml"/><Relationship Id="rId7" Type="http://schemas.openxmlformats.org/officeDocument/2006/relationships/tags" Target="../tags/tag371.xml"/><Relationship Id="rId12" Type="http://schemas.openxmlformats.org/officeDocument/2006/relationships/tags" Target="../tags/tag376.xml"/><Relationship Id="rId17" Type="http://schemas.openxmlformats.org/officeDocument/2006/relationships/image" Target="../media/image3.png"/><Relationship Id="rId2" Type="http://schemas.openxmlformats.org/officeDocument/2006/relationships/tags" Target="../tags/tag366.xml"/><Relationship Id="rId16" Type="http://schemas.openxmlformats.org/officeDocument/2006/relationships/image" Target="../media/image5.png"/><Relationship Id="rId20" Type="http://schemas.openxmlformats.org/officeDocument/2006/relationships/image" Target="../media/image27.png"/><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5" Type="http://schemas.openxmlformats.org/officeDocument/2006/relationships/tags" Target="../tags/tag369.xml"/><Relationship Id="rId15" Type="http://schemas.openxmlformats.org/officeDocument/2006/relationships/image" Target="../media/image2.png"/><Relationship Id="rId10" Type="http://schemas.openxmlformats.org/officeDocument/2006/relationships/tags" Target="../tags/tag374.xml"/><Relationship Id="rId19" Type="http://schemas.openxmlformats.org/officeDocument/2006/relationships/image" Target="../media/image26.png"/><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hyperlink" Target="https://www.youtube.com/watch?v=RFTJLLGcm6c" TargetMode="Externa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image" Target="../media/image27.png"/><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notesSlide" Target="../notesSlides/notesSlide14.xml"/><Relationship Id="rId5" Type="http://schemas.openxmlformats.org/officeDocument/2006/relationships/tags" Target="../tags/tag381.xml"/><Relationship Id="rId10" Type="http://schemas.openxmlformats.org/officeDocument/2006/relationships/slideLayout" Target="../slideLayouts/slideLayout7.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notesSlide" Target="../notesSlides/notesSlide15.xml"/><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slideLayout" Target="../slideLayouts/slideLayout7.xml"/><Relationship Id="rId17" Type="http://schemas.openxmlformats.org/officeDocument/2006/relationships/image" Target="../media/image27.png"/><Relationship Id="rId2" Type="http://schemas.openxmlformats.org/officeDocument/2006/relationships/tags" Target="../tags/tag387.xml"/><Relationship Id="rId16" Type="http://schemas.openxmlformats.org/officeDocument/2006/relationships/image" Target="../media/image3.png"/><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image" Target="../media/image5.png"/><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10" Type="http://schemas.openxmlformats.org/officeDocument/2006/relationships/image" Target="../media/image27.png"/><Relationship Id="rId4" Type="http://schemas.openxmlformats.org/officeDocument/2006/relationships/tags" Target="../tags/tag400.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notesSlide" Target="../notesSlides/notesSlide17.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slideLayout" Target="../slideLayouts/slideLayout7.xml"/><Relationship Id="rId17" Type="http://schemas.openxmlformats.org/officeDocument/2006/relationships/image" Target="../media/image24.png"/><Relationship Id="rId2" Type="http://schemas.openxmlformats.org/officeDocument/2006/relationships/tags" Target="../tags/tag405.xml"/><Relationship Id="rId16" Type="http://schemas.openxmlformats.org/officeDocument/2006/relationships/image" Target="../media/image3.png"/><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tags" Target="../tags/tag414.xml"/><Relationship Id="rId5" Type="http://schemas.openxmlformats.org/officeDocument/2006/relationships/tags" Target="../tags/tag408.xml"/><Relationship Id="rId15" Type="http://schemas.openxmlformats.org/officeDocument/2006/relationships/image" Target="../media/image5.png"/><Relationship Id="rId10" Type="http://schemas.openxmlformats.org/officeDocument/2006/relationships/tags" Target="../tags/tag413.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24.png"/><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28.png"/><Relationship Id="rId5" Type="http://schemas.openxmlformats.org/officeDocument/2006/relationships/tags" Target="../tags/tag419.xml"/><Relationship Id="rId10" Type="http://schemas.openxmlformats.org/officeDocument/2006/relationships/notesSlide" Target="../notesSlides/notesSlide18.xml"/><Relationship Id="rId4" Type="http://schemas.openxmlformats.org/officeDocument/2006/relationships/tags" Target="../tags/tag418.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image" Target="../media/image2.png"/><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notesSlide" Target="../notesSlides/notesSlide19.xml"/><Relationship Id="rId2" Type="http://schemas.openxmlformats.org/officeDocument/2006/relationships/tags" Target="../tags/tag424.xml"/><Relationship Id="rId16" Type="http://schemas.openxmlformats.org/officeDocument/2006/relationships/image" Target="../media/image28.png"/><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slideLayout" Target="../slideLayouts/slideLayout7.xml"/><Relationship Id="rId5" Type="http://schemas.openxmlformats.org/officeDocument/2006/relationships/tags" Target="../tags/tag427.xml"/><Relationship Id="rId15" Type="http://schemas.openxmlformats.org/officeDocument/2006/relationships/image" Target="../media/image3.png"/><Relationship Id="rId10" Type="http://schemas.openxmlformats.org/officeDocument/2006/relationships/tags" Target="../tags/tag432.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image" Target="../media/image24.pn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notesSlide" Target="../notesSlides/notesSlide20.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slideLayout" Target="../slideLayouts/slideLayout7.xml"/><Relationship Id="rId5" Type="http://schemas.openxmlformats.org/officeDocument/2006/relationships/tags" Target="../tags/tag437.xml"/><Relationship Id="rId15" Type="http://schemas.openxmlformats.org/officeDocument/2006/relationships/image" Target="../media/image29.png"/><Relationship Id="rId10" Type="http://schemas.openxmlformats.org/officeDocument/2006/relationships/tags" Target="../tags/tag442.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notesSlide" Target="../notesSlides/notesSlide21.xml"/><Relationship Id="rId3" Type="http://schemas.openxmlformats.org/officeDocument/2006/relationships/tags" Target="../tags/tag445.xml"/><Relationship Id="rId7" Type="http://schemas.openxmlformats.org/officeDocument/2006/relationships/tags" Target="../tags/tag449.xml"/><Relationship Id="rId12" Type="http://schemas.openxmlformats.org/officeDocument/2006/relationships/slideLayout" Target="../slideLayouts/slideLayout7.xml"/><Relationship Id="rId17" Type="http://schemas.openxmlformats.org/officeDocument/2006/relationships/image" Target="../media/image28.png"/><Relationship Id="rId2" Type="http://schemas.openxmlformats.org/officeDocument/2006/relationships/tags" Target="../tags/tag444.xml"/><Relationship Id="rId16" Type="http://schemas.openxmlformats.org/officeDocument/2006/relationships/image" Target="../media/image3.png"/><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5" Type="http://schemas.openxmlformats.org/officeDocument/2006/relationships/tags" Target="../tags/tag447.xml"/><Relationship Id="rId15" Type="http://schemas.openxmlformats.org/officeDocument/2006/relationships/image" Target="../media/image5.png"/><Relationship Id="rId10" Type="http://schemas.openxmlformats.org/officeDocument/2006/relationships/tags" Target="../tags/tag452.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12" Type="http://schemas.openxmlformats.org/officeDocument/2006/relationships/image" Target="../media/image28.png"/><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image" Target="../media/image24.png"/><Relationship Id="rId5" Type="http://schemas.openxmlformats.org/officeDocument/2006/relationships/tags" Target="../tags/tag458.xml"/><Relationship Id="rId10" Type="http://schemas.openxmlformats.org/officeDocument/2006/relationships/notesSlide" Target="../notesSlides/notesSlide22.xml"/><Relationship Id="rId4" Type="http://schemas.openxmlformats.org/officeDocument/2006/relationships/tags" Target="../tags/tag457.xml"/><Relationship Id="rId9"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image" Target="../media/image5.png"/><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image" Target="../media/image2.png"/><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notesSlide" Target="../notesSlides/notesSlide23.xml"/><Relationship Id="rId5" Type="http://schemas.openxmlformats.org/officeDocument/2006/relationships/tags" Target="../tags/tag466.xml"/><Relationship Id="rId15" Type="http://schemas.openxmlformats.org/officeDocument/2006/relationships/image" Target="../media/image28.png"/><Relationship Id="rId10" Type="http://schemas.openxmlformats.org/officeDocument/2006/relationships/slideLayout" Target="../slideLayouts/slideLayout7.xml"/><Relationship Id="rId4" Type="http://schemas.openxmlformats.org/officeDocument/2006/relationships/tags" Target="../tags/tag465.xml"/><Relationship Id="rId9" Type="http://schemas.openxmlformats.org/officeDocument/2006/relationships/tags" Target="../tags/tag470.xm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73.xml"/><Relationship Id="rId7" Type="http://schemas.openxmlformats.org/officeDocument/2006/relationships/tags" Target="../tags/tag477.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image" Target="../media/image28.png"/><Relationship Id="rId5" Type="http://schemas.openxmlformats.org/officeDocument/2006/relationships/tags" Target="../tags/tag475.xml"/><Relationship Id="rId10" Type="http://schemas.openxmlformats.org/officeDocument/2006/relationships/image" Target="../media/image24.png"/><Relationship Id="rId4" Type="http://schemas.openxmlformats.org/officeDocument/2006/relationships/tags" Target="../tags/tag474.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80.xml"/><Relationship Id="rId7" Type="http://schemas.openxmlformats.org/officeDocument/2006/relationships/tags" Target="../tags/tag484.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image" Target="../media/image28.png"/><Relationship Id="rId5" Type="http://schemas.openxmlformats.org/officeDocument/2006/relationships/tags" Target="../tags/tag482.xml"/><Relationship Id="rId10" Type="http://schemas.openxmlformats.org/officeDocument/2006/relationships/image" Target="../media/image24.png"/><Relationship Id="rId4" Type="http://schemas.openxmlformats.org/officeDocument/2006/relationships/tags" Target="../tags/tag481.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image" Target="../media/image2.png"/><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notesSlide" Target="../notesSlides/notesSlide26.xml"/><Relationship Id="rId2" Type="http://schemas.openxmlformats.org/officeDocument/2006/relationships/tags" Target="../tags/tag486.xml"/><Relationship Id="rId16" Type="http://schemas.openxmlformats.org/officeDocument/2006/relationships/image" Target="../media/image28.png"/><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slideLayout" Target="../slideLayouts/slideLayout7.xml"/><Relationship Id="rId5" Type="http://schemas.openxmlformats.org/officeDocument/2006/relationships/tags" Target="../tags/tag489.xml"/><Relationship Id="rId15" Type="http://schemas.openxmlformats.org/officeDocument/2006/relationships/image" Target="../media/image3.png"/><Relationship Id="rId10" Type="http://schemas.openxmlformats.org/officeDocument/2006/relationships/tags" Target="../tags/tag494.xml"/><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tags" Target="../tags/tag502.xml"/><Relationship Id="rId13" Type="http://schemas.openxmlformats.org/officeDocument/2006/relationships/image" Target="../media/image24.png"/><Relationship Id="rId3" Type="http://schemas.openxmlformats.org/officeDocument/2006/relationships/tags" Target="../tags/tag497.xml"/><Relationship Id="rId7" Type="http://schemas.openxmlformats.org/officeDocument/2006/relationships/tags" Target="../tags/tag501.xml"/><Relationship Id="rId12" Type="http://schemas.openxmlformats.org/officeDocument/2006/relationships/notesSlide" Target="../notesSlides/notesSlide2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slideLayout" Target="../slideLayouts/slideLayout7.xml"/><Relationship Id="rId5" Type="http://schemas.openxmlformats.org/officeDocument/2006/relationships/tags" Target="../tags/tag499.xml"/><Relationship Id="rId10" Type="http://schemas.openxmlformats.org/officeDocument/2006/relationships/tags" Target="../tags/tag504.xml"/><Relationship Id="rId4" Type="http://schemas.openxmlformats.org/officeDocument/2006/relationships/tags" Target="../tags/tag498.xml"/><Relationship Id="rId9" Type="http://schemas.openxmlformats.org/officeDocument/2006/relationships/tags" Target="../tags/tag503.xml"/><Relationship Id="rId1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image" Target="../media/image2.png"/><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notesSlide" Target="../notesSlides/notesSlide28.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slideLayout" Target="../slideLayouts/slideLayout7.xml"/><Relationship Id="rId5" Type="http://schemas.openxmlformats.org/officeDocument/2006/relationships/tags" Target="../tags/tag509.xml"/><Relationship Id="rId15" Type="http://schemas.openxmlformats.org/officeDocument/2006/relationships/image" Target="../media/image3.png"/><Relationship Id="rId10" Type="http://schemas.openxmlformats.org/officeDocument/2006/relationships/tags" Target="../tags/tag514.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image" Target="../media/image31.png"/><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image" Target="../media/image24.png"/><Relationship Id="rId2" Type="http://schemas.openxmlformats.org/officeDocument/2006/relationships/tags" Target="../tags/tag516.xml"/><Relationship Id="rId16" Type="http://schemas.openxmlformats.org/officeDocument/2006/relationships/notesSlide" Target="../notesSlides/notesSlide29.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5" Type="http://schemas.openxmlformats.org/officeDocument/2006/relationships/tags" Target="../tags/tag519.xml"/><Relationship Id="rId15" Type="http://schemas.openxmlformats.org/officeDocument/2006/relationships/slideLayout" Target="../slideLayouts/slideLayout7.xml"/><Relationship Id="rId10" Type="http://schemas.openxmlformats.org/officeDocument/2006/relationships/tags" Target="../tags/tag524.xml"/><Relationship Id="rId19" Type="http://schemas.openxmlformats.org/officeDocument/2006/relationships/image" Target="../media/image32.png"/><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image" Target="../media/image2.png"/><Relationship Id="rId18" Type="http://schemas.openxmlformats.org/officeDocument/2006/relationships/image" Target="../media/image33.png"/><Relationship Id="rId3" Type="http://schemas.openxmlformats.org/officeDocument/2006/relationships/tags" Target="../tags/tag531.xml"/><Relationship Id="rId7" Type="http://schemas.openxmlformats.org/officeDocument/2006/relationships/tags" Target="../tags/tag535.xml"/><Relationship Id="rId12" Type="http://schemas.openxmlformats.org/officeDocument/2006/relationships/notesSlide" Target="../notesSlides/notesSlide30.xml"/><Relationship Id="rId17" Type="http://schemas.openxmlformats.org/officeDocument/2006/relationships/hyperlink" Target="https://www.youtube.com/watch?v=tOdGsSPJhaU" TargetMode="External"/><Relationship Id="rId2" Type="http://schemas.openxmlformats.org/officeDocument/2006/relationships/tags" Target="../tags/tag530.xml"/><Relationship Id="rId16" Type="http://schemas.openxmlformats.org/officeDocument/2006/relationships/image" Target="../media/image3.png"/><Relationship Id="rId1" Type="http://schemas.openxmlformats.org/officeDocument/2006/relationships/tags" Target="../tags/tag529.xml"/><Relationship Id="rId6" Type="http://schemas.openxmlformats.org/officeDocument/2006/relationships/tags" Target="../tags/tag534.xml"/><Relationship Id="rId11" Type="http://schemas.openxmlformats.org/officeDocument/2006/relationships/slideLayout" Target="../slideLayouts/slideLayout7.xml"/><Relationship Id="rId5" Type="http://schemas.openxmlformats.org/officeDocument/2006/relationships/tags" Target="../tags/tag533.xml"/><Relationship Id="rId15" Type="http://schemas.openxmlformats.org/officeDocument/2006/relationships/image" Target="../media/image5.png"/><Relationship Id="rId10" Type="http://schemas.openxmlformats.org/officeDocument/2006/relationships/tags" Target="../tags/tag538.xml"/><Relationship Id="rId4" Type="http://schemas.openxmlformats.org/officeDocument/2006/relationships/tags" Target="../tags/tag532.xml"/><Relationship Id="rId9" Type="http://schemas.openxmlformats.org/officeDocument/2006/relationships/tags" Target="../tags/tag537.xml"/><Relationship Id="rId14" Type="http://schemas.openxmlformats.org/officeDocument/2006/relationships/hyperlink" Target="https://www.edu.gov.mb.ca/m12/frpub/ped/sn/dmo_3e/docs/structures.pdf" TargetMode="External"/></Relationships>
</file>

<file path=ppt/slides/_rels/slide31.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image" Target="../media/image34.png"/><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notesSlide" Target="../notesSlides/notesSlide31.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slideLayout" Target="../slideLayouts/slideLayout7.xml"/><Relationship Id="rId5" Type="http://schemas.openxmlformats.org/officeDocument/2006/relationships/tags" Target="../tags/tag543.xml"/><Relationship Id="rId15" Type="http://schemas.openxmlformats.org/officeDocument/2006/relationships/image" Target="../media/image33.png"/><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 Id="rId14" Type="http://schemas.openxmlformats.org/officeDocument/2006/relationships/hyperlink" Target="https://www.youtube.com/watch?v=tOdGsSPJhaU" TargetMode="External"/></Relationships>
</file>

<file path=ppt/slides/_rels/slide32.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notesSlide" Target="../notesSlides/notesSlide32.xml"/><Relationship Id="rId18" Type="http://schemas.openxmlformats.org/officeDocument/2006/relationships/image" Target="../media/image3.png"/><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slideLayout" Target="../slideLayouts/slideLayout7.xml"/><Relationship Id="rId17" Type="http://schemas.openxmlformats.org/officeDocument/2006/relationships/image" Target="../media/image26.png"/><Relationship Id="rId2" Type="http://schemas.openxmlformats.org/officeDocument/2006/relationships/tags" Target="../tags/tag550.xml"/><Relationship Id="rId16" Type="http://schemas.openxmlformats.org/officeDocument/2006/relationships/hyperlink" Target="https://www.youtube.com/watch?v=dveH6jjY6eo" TargetMode="Externa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5" Type="http://schemas.openxmlformats.org/officeDocument/2006/relationships/tags" Target="../tags/tag553.xml"/><Relationship Id="rId15" Type="http://schemas.openxmlformats.org/officeDocument/2006/relationships/image" Target="../media/image4.png"/><Relationship Id="rId10" Type="http://schemas.openxmlformats.org/officeDocument/2006/relationships/tags" Target="../tags/tag558.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image" Target="../media/image35.png"/><Relationship Id="rId3" Type="http://schemas.openxmlformats.org/officeDocument/2006/relationships/tags" Target="../tags/tag562.xml"/><Relationship Id="rId7" Type="http://schemas.openxmlformats.org/officeDocument/2006/relationships/tags" Target="../tags/tag566.xml"/><Relationship Id="rId12" Type="http://schemas.openxmlformats.org/officeDocument/2006/relationships/notesSlide" Target="../notesSlides/notesSlide33.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slideLayout" Target="../slideLayouts/slideLayout7.xml"/><Relationship Id="rId5" Type="http://schemas.openxmlformats.org/officeDocument/2006/relationships/tags" Target="../tags/tag564.xml"/><Relationship Id="rId15" Type="http://schemas.openxmlformats.org/officeDocument/2006/relationships/image" Target="../media/image26.png"/><Relationship Id="rId10" Type="http://schemas.openxmlformats.org/officeDocument/2006/relationships/tags" Target="../tags/tag569.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hyperlink" Target="https://www.youtube.com/watch?v=dveH6jjY6eo" TargetMode="External"/></Relationships>
</file>

<file path=ppt/slides/_rels/slide34.xml.rels><?xml version="1.0" encoding="UTF-8" standalone="yes"?>
<Relationships xmlns="http://schemas.openxmlformats.org/package/2006/relationships"><Relationship Id="rId8" Type="http://schemas.openxmlformats.org/officeDocument/2006/relationships/tags" Target="../tags/tag577.xml"/><Relationship Id="rId13" Type="http://schemas.openxmlformats.org/officeDocument/2006/relationships/notesSlide" Target="../notesSlides/notesSlide34.xml"/><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tags" Target="../tags/tag572.xml"/><Relationship Id="rId21" Type="http://schemas.openxmlformats.org/officeDocument/2006/relationships/image" Target="../media/image42.png"/><Relationship Id="rId7" Type="http://schemas.openxmlformats.org/officeDocument/2006/relationships/tags" Target="../tags/tag576.xml"/><Relationship Id="rId12" Type="http://schemas.openxmlformats.org/officeDocument/2006/relationships/slideLayout" Target="../slideLayouts/slideLayout4.xml"/><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tags" Target="../tags/tag571.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tags" Target="../tags/tag570.xml"/><Relationship Id="rId6" Type="http://schemas.openxmlformats.org/officeDocument/2006/relationships/tags" Target="../tags/tag575.xml"/><Relationship Id="rId11" Type="http://schemas.openxmlformats.org/officeDocument/2006/relationships/tags" Target="../tags/tag580.xml"/><Relationship Id="rId24" Type="http://schemas.openxmlformats.org/officeDocument/2006/relationships/image" Target="../media/image45.png"/><Relationship Id="rId32" Type="http://schemas.openxmlformats.org/officeDocument/2006/relationships/image" Target="../media/image51.png"/><Relationship Id="rId5" Type="http://schemas.openxmlformats.org/officeDocument/2006/relationships/tags" Target="../tags/tag574.xml"/><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tags" Target="../tags/tag579.xml"/><Relationship Id="rId19" Type="http://schemas.openxmlformats.org/officeDocument/2006/relationships/image" Target="../media/image40.png"/><Relationship Id="rId31" Type="http://schemas.openxmlformats.org/officeDocument/2006/relationships/image" Target="../media/image3.png"/><Relationship Id="rId4" Type="http://schemas.openxmlformats.org/officeDocument/2006/relationships/tags" Target="../tags/tag573.xml"/><Relationship Id="rId9" Type="http://schemas.openxmlformats.org/officeDocument/2006/relationships/tags" Target="../tags/tag578.xml"/><Relationship Id="rId14" Type="http://schemas.openxmlformats.org/officeDocument/2006/relationships/image" Target="../media/image2.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tags" Target="../tags/tag593.xml"/><Relationship Id="rId18" Type="http://schemas.openxmlformats.org/officeDocument/2006/relationships/tags" Target="../tags/tag598.xml"/><Relationship Id="rId3" Type="http://schemas.openxmlformats.org/officeDocument/2006/relationships/tags" Target="../tags/tag583.xml"/><Relationship Id="rId21" Type="http://schemas.openxmlformats.org/officeDocument/2006/relationships/image" Target="../media/image52.png"/><Relationship Id="rId7" Type="http://schemas.openxmlformats.org/officeDocument/2006/relationships/tags" Target="../tags/tag587.xml"/><Relationship Id="rId12" Type="http://schemas.openxmlformats.org/officeDocument/2006/relationships/tags" Target="../tags/tag592.xml"/><Relationship Id="rId17" Type="http://schemas.openxmlformats.org/officeDocument/2006/relationships/tags" Target="../tags/tag597.xml"/><Relationship Id="rId2" Type="http://schemas.openxmlformats.org/officeDocument/2006/relationships/tags" Target="../tags/tag582.xml"/><Relationship Id="rId16" Type="http://schemas.openxmlformats.org/officeDocument/2006/relationships/tags" Target="../tags/tag596.xml"/><Relationship Id="rId20" Type="http://schemas.openxmlformats.org/officeDocument/2006/relationships/notesSlide" Target="../notesSlides/notesSlide35.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5" Type="http://schemas.openxmlformats.org/officeDocument/2006/relationships/tags" Target="../tags/tag585.xml"/><Relationship Id="rId15" Type="http://schemas.openxmlformats.org/officeDocument/2006/relationships/tags" Target="../tags/tag595.xml"/><Relationship Id="rId10" Type="http://schemas.openxmlformats.org/officeDocument/2006/relationships/tags" Target="../tags/tag590.xml"/><Relationship Id="rId19" Type="http://schemas.openxmlformats.org/officeDocument/2006/relationships/slideLayout" Target="../slideLayouts/slideLayout1.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 Id="rId22" Type="http://schemas.openxmlformats.org/officeDocument/2006/relationships/image" Target="../media/image53.png"/></Relationships>
</file>

<file path=ppt/slides/_rels/slide36.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tags" Target="../tags/tag601.xml"/><Relationship Id="rId21" Type="http://schemas.openxmlformats.org/officeDocument/2006/relationships/tags" Target="../tags/tag619.xml"/><Relationship Id="rId34" Type="http://schemas.openxmlformats.org/officeDocument/2006/relationships/image" Target="../media/image45.png"/><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29" Type="http://schemas.openxmlformats.org/officeDocument/2006/relationships/image" Target="../media/image40.png"/><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notesSlide" Target="../notesSlides/notesSlide36.xml"/><Relationship Id="rId32" Type="http://schemas.openxmlformats.org/officeDocument/2006/relationships/image" Target="../media/image43.png"/><Relationship Id="rId37" Type="http://schemas.openxmlformats.org/officeDocument/2006/relationships/image" Target="../media/image48.png"/><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slideLayout" Target="../slideLayouts/slideLayout1.xml"/><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tags" Target="../tags/tag608.xml"/><Relationship Id="rId19" Type="http://schemas.openxmlformats.org/officeDocument/2006/relationships/tags" Target="../tags/tag617.xml"/><Relationship Id="rId31" Type="http://schemas.openxmlformats.org/officeDocument/2006/relationships/image" Target="../media/image42.png"/><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tags" Target="../tags/tag628.xml"/><Relationship Id="rId13" Type="http://schemas.openxmlformats.org/officeDocument/2006/relationships/slideLayout" Target="../slideLayouts/slideLayout7.xml"/><Relationship Id="rId18" Type="http://schemas.openxmlformats.org/officeDocument/2006/relationships/image" Target="../media/image26.png"/><Relationship Id="rId3" Type="http://schemas.openxmlformats.org/officeDocument/2006/relationships/tags" Target="../tags/tag623.xml"/><Relationship Id="rId21" Type="http://schemas.openxmlformats.org/officeDocument/2006/relationships/hyperlink" Target="https://www.youtube.com/watch?v=Eiz3bFcIhWM" TargetMode="External"/><Relationship Id="rId7" Type="http://schemas.openxmlformats.org/officeDocument/2006/relationships/tags" Target="../tags/tag627.xml"/><Relationship Id="rId12" Type="http://schemas.openxmlformats.org/officeDocument/2006/relationships/tags" Target="../tags/tag632.xml"/><Relationship Id="rId17" Type="http://schemas.openxmlformats.org/officeDocument/2006/relationships/hyperlink" Target="https://www.youtube.com/watch?v=-wAUATexmIU" TargetMode="External"/><Relationship Id="rId2" Type="http://schemas.openxmlformats.org/officeDocument/2006/relationships/tags" Target="../tags/tag622.xml"/><Relationship Id="rId16" Type="http://schemas.openxmlformats.org/officeDocument/2006/relationships/image" Target="../media/image4.png"/><Relationship Id="rId20" Type="http://schemas.openxmlformats.org/officeDocument/2006/relationships/image" Target="../media/image54.png"/><Relationship Id="rId1" Type="http://schemas.openxmlformats.org/officeDocument/2006/relationships/tags" Target="../tags/tag621.xml"/><Relationship Id="rId6" Type="http://schemas.openxmlformats.org/officeDocument/2006/relationships/tags" Target="../tags/tag626.xml"/><Relationship Id="rId11" Type="http://schemas.openxmlformats.org/officeDocument/2006/relationships/tags" Target="../tags/tag631.xml"/><Relationship Id="rId5" Type="http://schemas.openxmlformats.org/officeDocument/2006/relationships/tags" Target="../tags/tag625.xml"/><Relationship Id="rId15" Type="http://schemas.openxmlformats.org/officeDocument/2006/relationships/image" Target="../media/image2.png"/><Relationship Id="rId10" Type="http://schemas.openxmlformats.org/officeDocument/2006/relationships/tags" Target="../tags/tag630.xml"/><Relationship Id="rId19" Type="http://schemas.openxmlformats.org/officeDocument/2006/relationships/image" Target="../media/image3.png"/><Relationship Id="rId4" Type="http://schemas.openxmlformats.org/officeDocument/2006/relationships/tags" Target="../tags/tag624.xml"/><Relationship Id="rId9" Type="http://schemas.openxmlformats.org/officeDocument/2006/relationships/tags" Target="../tags/tag629.xml"/><Relationship Id="rId1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tags" Target="../tags/tag640.xml"/><Relationship Id="rId13" Type="http://schemas.openxmlformats.org/officeDocument/2006/relationships/image" Target="../media/image55.png"/><Relationship Id="rId3" Type="http://schemas.openxmlformats.org/officeDocument/2006/relationships/tags" Target="../tags/tag635.xml"/><Relationship Id="rId7" Type="http://schemas.openxmlformats.org/officeDocument/2006/relationships/tags" Target="../tags/tag639.xml"/><Relationship Id="rId12" Type="http://schemas.openxmlformats.org/officeDocument/2006/relationships/notesSlide" Target="../notesSlides/notesSlide38.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tags" Target="../tags/tag638.xml"/><Relationship Id="rId11" Type="http://schemas.openxmlformats.org/officeDocument/2006/relationships/slideLayout" Target="../slideLayouts/slideLayout7.xml"/><Relationship Id="rId5" Type="http://schemas.openxmlformats.org/officeDocument/2006/relationships/tags" Target="../tags/tag637.xml"/><Relationship Id="rId15" Type="http://schemas.openxmlformats.org/officeDocument/2006/relationships/image" Target="../media/image56.png"/><Relationship Id="rId10" Type="http://schemas.openxmlformats.org/officeDocument/2006/relationships/tags" Target="../tags/tag642.xml"/><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hyperlink" Target="https://www.youtube.com/watch?app=desktop&amp;v=-wAUATexmIU" TargetMode="External"/></Relationships>
</file>

<file path=ppt/slides/_rels/slide39.xml.rels><?xml version="1.0" encoding="UTF-8" standalone="yes"?>
<Relationships xmlns="http://schemas.openxmlformats.org/package/2006/relationships"><Relationship Id="rId8" Type="http://schemas.openxmlformats.org/officeDocument/2006/relationships/tags" Target="../tags/tag650.xml"/><Relationship Id="rId13" Type="http://schemas.openxmlformats.org/officeDocument/2006/relationships/image" Target="../media/image57.png"/><Relationship Id="rId3" Type="http://schemas.openxmlformats.org/officeDocument/2006/relationships/tags" Target="../tags/tag645.xml"/><Relationship Id="rId7" Type="http://schemas.openxmlformats.org/officeDocument/2006/relationships/tags" Target="../tags/tag649.xml"/><Relationship Id="rId12" Type="http://schemas.openxmlformats.org/officeDocument/2006/relationships/notesSlide" Target="../notesSlides/notesSlide39.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slideLayout" Target="../slideLayouts/slideLayout7.xml"/><Relationship Id="rId5" Type="http://schemas.openxmlformats.org/officeDocument/2006/relationships/tags" Target="../tags/tag647.xml"/><Relationship Id="rId15" Type="http://schemas.openxmlformats.org/officeDocument/2006/relationships/image" Target="../media/image26.png"/><Relationship Id="rId10" Type="http://schemas.openxmlformats.org/officeDocument/2006/relationships/tags" Target="../tags/tag652.xml"/><Relationship Id="rId4" Type="http://schemas.openxmlformats.org/officeDocument/2006/relationships/tags" Target="../tags/tag646.xml"/><Relationship Id="rId9" Type="http://schemas.openxmlformats.org/officeDocument/2006/relationships/tags" Target="../tags/tag651.xml"/><Relationship Id="rId14" Type="http://schemas.openxmlformats.org/officeDocument/2006/relationships/hyperlink" Target="https://www.youtube.com/watch?v=Eiz3bFcIhW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tags" Target="../tags/tag660.xml"/><Relationship Id="rId13" Type="http://schemas.openxmlformats.org/officeDocument/2006/relationships/image" Target="../media/image3.png"/><Relationship Id="rId3" Type="http://schemas.openxmlformats.org/officeDocument/2006/relationships/tags" Target="../tags/tag655.xml"/><Relationship Id="rId7" Type="http://schemas.openxmlformats.org/officeDocument/2006/relationships/tags" Target="../tags/tag659.xml"/><Relationship Id="rId12" Type="http://schemas.openxmlformats.org/officeDocument/2006/relationships/image" Target="../media/image4.png"/><Relationship Id="rId2" Type="http://schemas.openxmlformats.org/officeDocument/2006/relationships/tags" Target="../tags/tag654.xml"/><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image" Target="../media/image2.png"/><Relationship Id="rId5" Type="http://schemas.openxmlformats.org/officeDocument/2006/relationships/tags" Target="../tags/tag657.xml"/><Relationship Id="rId10" Type="http://schemas.openxmlformats.org/officeDocument/2006/relationships/notesSlide" Target="../notesSlides/notesSlide40.xml"/><Relationship Id="rId4" Type="http://schemas.openxmlformats.org/officeDocument/2006/relationships/tags" Target="../tags/tag656.xml"/><Relationship Id="rId9"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tags" Target="../tags/tag668.xml"/><Relationship Id="rId13" Type="http://schemas.openxmlformats.org/officeDocument/2006/relationships/tags" Target="../tags/tag673.xml"/><Relationship Id="rId18" Type="http://schemas.openxmlformats.org/officeDocument/2006/relationships/tags" Target="../tags/tag678.xml"/><Relationship Id="rId26" Type="http://schemas.openxmlformats.org/officeDocument/2006/relationships/tags" Target="../tags/tag686.xml"/><Relationship Id="rId3" Type="http://schemas.openxmlformats.org/officeDocument/2006/relationships/tags" Target="../tags/tag663.xml"/><Relationship Id="rId21" Type="http://schemas.openxmlformats.org/officeDocument/2006/relationships/tags" Target="../tags/tag681.xml"/><Relationship Id="rId7" Type="http://schemas.openxmlformats.org/officeDocument/2006/relationships/tags" Target="../tags/tag667.xml"/><Relationship Id="rId12" Type="http://schemas.openxmlformats.org/officeDocument/2006/relationships/tags" Target="../tags/tag672.xml"/><Relationship Id="rId17" Type="http://schemas.openxmlformats.org/officeDocument/2006/relationships/tags" Target="../tags/tag677.xml"/><Relationship Id="rId25" Type="http://schemas.openxmlformats.org/officeDocument/2006/relationships/tags" Target="../tags/tag685.xml"/><Relationship Id="rId2" Type="http://schemas.openxmlformats.org/officeDocument/2006/relationships/tags" Target="../tags/tag662.xml"/><Relationship Id="rId16" Type="http://schemas.openxmlformats.org/officeDocument/2006/relationships/tags" Target="../tags/tag676.xml"/><Relationship Id="rId20" Type="http://schemas.openxmlformats.org/officeDocument/2006/relationships/tags" Target="../tags/tag680.xml"/><Relationship Id="rId1" Type="http://schemas.openxmlformats.org/officeDocument/2006/relationships/tags" Target="../tags/tag661.xml"/><Relationship Id="rId6" Type="http://schemas.openxmlformats.org/officeDocument/2006/relationships/tags" Target="../tags/tag666.xml"/><Relationship Id="rId11" Type="http://schemas.openxmlformats.org/officeDocument/2006/relationships/tags" Target="../tags/tag671.xml"/><Relationship Id="rId24" Type="http://schemas.openxmlformats.org/officeDocument/2006/relationships/tags" Target="../tags/tag684.xml"/><Relationship Id="rId5" Type="http://schemas.openxmlformats.org/officeDocument/2006/relationships/tags" Target="../tags/tag665.xml"/><Relationship Id="rId15" Type="http://schemas.openxmlformats.org/officeDocument/2006/relationships/tags" Target="../tags/tag675.xml"/><Relationship Id="rId23" Type="http://schemas.openxmlformats.org/officeDocument/2006/relationships/tags" Target="../tags/tag683.xml"/><Relationship Id="rId28" Type="http://schemas.openxmlformats.org/officeDocument/2006/relationships/notesSlide" Target="../notesSlides/notesSlide41.xml"/><Relationship Id="rId10" Type="http://schemas.openxmlformats.org/officeDocument/2006/relationships/tags" Target="../tags/tag670.xml"/><Relationship Id="rId19" Type="http://schemas.openxmlformats.org/officeDocument/2006/relationships/tags" Target="../tags/tag679.xml"/><Relationship Id="rId4" Type="http://schemas.openxmlformats.org/officeDocument/2006/relationships/tags" Target="../tags/tag664.xml"/><Relationship Id="rId9" Type="http://schemas.openxmlformats.org/officeDocument/2006/relationships/tags" Target="../tags/tag669.xml"/><Relationship Id="rId14" Type="http://schemas.openxmlformats.org/officeDocument/2006/relationships/tags" Target="../tags/tag674.xml"/><Relationship Id="rId22" Type="http://schemas.openxmlformats.org/officeDocument/2006/relationships/tags" Target="../tags/tag682.xml"/><Relationship Id="rId27"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image" Target="../media/image2.png"/><Relationship Id="rId18" Type="http://schemas.openxmlformats.org/officeDocument/2006/relationships/image" Target="../media/image4.png"/><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notesSlide" Target="../notesSlides/notesSlide42.xml"/><Relationship Id="rId17" Type="http://schemas.openxmlformats.org/officeDocument/2006/relationships/image" Target="../media/image54.png"/><Relationship Id="rId2" Type="http://schemas.openxmlformats.org/officeDocument/2006/relationships/tags" Target="../tags/tag688.xml"/><Relationship Id="rId16" Type="http://schemas.openxmlformats.org/officeDocument/2006/relationships/image" Target="../media/image3.png"/><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slideLayout" Target="../slideLayouts/slideLayout7.xml"/><Relationship Id="rId5" Type="http://schemas.openxmlformats.org/officeDocument/2006/relationships/tags" Target="../tags/tag691.xml"/><Relationship Id="rId15" Type="http://schemas.openxmlformats.org/officeDocument/2006/relationships/hyperlink" Target="https://www.educol.net/crosswordgenerator.php" TargetMode="External"/><Relationship Id="rId10" Type="http://schemas.openxmlformats.org/officeDocument/2006/relationships/tags" Target="../tags/tag696.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hyperlink" Target="https://www.educol.net/wordsearch.php"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704.xml"/><Relationship Id="rId13" Type="http://schemas.openxmlformats.org/officeDocument/2006/relationships/slideLayout" Target="../slideLayouts/slideLayout7.xml"/><Relationship Id="rId18" Type="http://schemas.openxmlformats.org/officeDocument/2006/relationships/image" Target="../media/image54.png"/><Relationship Id="rId3" Type="http://schemas.openxmlformats.org/officeDocument/2006/relationships/tags" Target="../tags/tag699.xml"/><Relationship Id="rId21" Type="http://schemas.openxmlformats.org/officeDocument/2006/relationships/hyperlink" Target="http://www.educol.net/" TargetMode="External"/><Relationship Id="rId7" Type="http://schemas.openxmlformats.org/officeDocument/2006/relationships/tags" Target="../tags/tag703.xml"/><Relationship Id="rId12" Type="http://schemas.openxmlformats.org/officeDocument/2006/relationships/tags" Target="../tags/tag708.xml"/><Relationship Id="rId17" Type="http://schemas.openxmlformats.org/officeDocument/2006/relationships/image" Target="../media/image3.png"/><Relationship Id="rId2" Type="http://schemas.openxmlformats.org/officeDocument/2006/relationships/tags" Target="../tags/tag698.xml"/><Relationship Id="rId16" Type="http://schemas.openxmlformats.org/officeDocument/2006/relationships/image" Target="../media/image58.png"/><Relationship Id="rId20" Type="http://schemas.openxmlformats.org/officeDocument/2006/relationships/image" Target="../media/image59.png"/><Relationship Id="rId1" Type="http://schemas.openxmlformats.org/officeDocument/2006/relationships/tags" Target="../tags/tag697.xml"/><Relationship Id="rId6" Type="http://schemas.openxmlformats.org/officeDocument/2006/relationships/tags" Target="../tags/tag702.xml"/><Relationship Id="rId11" Type="http://schemas.openxmlformats.org/officeDocument/2006/relationships/tags" Target="../tags/tag707.xml"/><Relationship Id="rId5" Type="http://schemas.openxmlformats.org/officeDocument/2006/relationships/tags" Target="../tags/tag701.xml"/><Relationship Id="rId15" Type="http://schemas.openxmlformats.org/officeDocument/2006/relationships/image" Target="../media/image2.png"/><Relationship Id="rId10" Type="http://schemas.openxmlformats.org/officeDocument/2006/relationships/tags" Target="../tags/tag706.xml"/><Relationship Id="rId19" Type="http://schemas.openxmlformats.org/officeDocument/2006/relationships/image" Target="../media/image4.png"/><Relationship Id="rId4" Type="http://schemas.openxmlformats.org/officeDocument/2006/relationships/tags" Target="../tags/tag700.xml"/><Relationship Id="rId9" Type="http://schemas.openxmlformats.org/officeDocument/2006/relationships/tags" Target="../tags/tag705.xml"/><Relationship Id="rId1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tags" Target="../tags/tag716.xml"/><Relationship Id="rId3" Type="http://schemas.openxmlformats.org/officeDocument/2006/relationships/tags" Target="../tags/tag711.xml"/><Relationship Id="rId7" Type="http://schemas.openxmlformats.org/officeDocument/2006/relationships/tags" Target="../tags/tag715.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image" Target="../media/image24.png"/><Relationship Id="rId5" Type="http://schemas.openxmlformats.org/officeDocument/2006/relationships/tags" Target="../tags/tag713.xml"/><Relationship Id="rId10" Type="http://schemas.openxmlformats.org/officeDocument/2006/relationships/notesSlide" Target="../notesSlides/notesSlide44.xml"/><Relationship Id="rId4" Type="http://schemas.openxmlformats.org/officeDocument/2006/relationships/tags" Target="../tags/tag712.xml"/><Relationship Id="rId9"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tags" Target="../tags/tag724.xml"/><Relationship Id="rId13" Type="http://schemas.openxmlformats.org/officeDocument/2006/relationships/image" Target="../media/image60.png"/><Relationship Id="rId3" Type="http://schemas.openxmlformats.org/officeDocument/2006/relationships/tags" Target="../tags/tag719.xml"/><Relationship Id="rId7" Type="http://schemas.openxmlformats.org/officeDocument/2006/relationships/tags" Target="../tags/tag723.xml"/><Relationship Id="rId12" Type="http://schemas.openxmlformats.org/officeDocument/2006/relationships/notesSlide" Target="../notesSlides/notesSlide45.xml"/><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tags" Target="../tags/tag722.xml"/><Relationship Id="rId11" Type="http://schemas.openxmlformats.org/officeDocument/2006/relationships/slideLayout" Target="../slideLayouts/slideLayout7.xml"/><Relationship Id="rId5" Type="http://schemas.openxmlformats.org/officeDocument/2006/relationships/tags" Target="../tags/tag721.xml"/><Relationship Id="rId15" Type="http://schemas.openxmlformats.org/officeDocument/2006/relationships/image" Target="../media/image32.png"/><Relationship Id="rId10" Type="http://schemas.openxmlformats.org/officeDocument/2006/relationships/tags" Target="../tags/tag726.xml"/><Relationship Id="rId4" Type="http://schemas.openxmlformats.org/officeDocument/2006/relationships/tags" Target="../tags/tag720.xml"/><Relationship Id="rId9" Type="http://schemas.openxmlformats.org/officeDocument/2006/relationships/tags" Target="../tags/tag725.xml"/><Relationship Id="rId14"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tags" Target="../tags/tag734.xml"/><Relationship Id="rId13" Type="http://schemas.openxmlformats.org/officeDocument/2006/relationships/slideLayout" Target="../slideLayouts/slideLayout7.xml"/><Relationship Id="rId18" Type="http://schemas.openxmlformats.org/officeDocument/2006/relationships/hyperlink" Target="http://www.educol.net/" TargetMode="External"/><Relationship Id="rId3" Type="http://schemas.openxmlformats.org/officeDocument/2006/relationships/tags" Target="../tags/tag729.xml"/><Relationship Id="rId7" Type="http://schemas.openxmlformats.org/officeDocument/2006/relationships/tags" Target="../tags/tag733.xml"/><Relationship Id="rId12" Type="http://schemas.openxmlformats.org/officeDocument/2006/relationships/tags" Target="../tags/tag738.xml"/><Relationship Id="rId17" Type="http://schemas.openxmlformats.org/officeDocument/2006/relationships/image" Target="../media/image24.png"/><Relationship Id="rId2" Type="http://schemas.openxmlformats.org/officeDocument/2006/relationships/tags" Target="../tags/tag728.xml"/><Relationship Id="rId16" Type="http://schemas.openxmlformats.org/officeDocument/2006/relationships/image" Target="../media/image62.png"/><Relationship Id="rId1" Type="http://schemas.openxmlformats.org/officeDocument/2006/relationships/tags" Target="../tags/tag727.xml"/><Relationship Id="rId6" Type="http://schemas.openxmlformats.org/officeDocument/2006/relationships/tags" Target="../tags/tag732.xml"/><Relationship Id="rId11" Type="http://schemas.openxmlformats.org/officeDocument/2006/relationships/tags" Target="../tags/tag737.xml"/><Relationship Id="rId5" Type="http://schemas.openxmlformats.org/officeDocument/2006/relationships/tags" Target="../tags/tag731.xml"/><Relationship Id="rId15" Type="http://schemas.openxmlformats.org/officeDocument/2006/relationships/image" Target="../media/image61.png"/><Relationship Id="rId10" Type="http://schemas.openxmlformats.org/officeDocument/2006/relationships/tags" Target="../tags/tag736.xml"/><Relationship Id="rId19" Type="http://schemas.openxmlformats.org/officeDocument/2006/relationships/image" Target="../media/image32.png"/><Relationship Id="rId4" Type="http://schemas.openxmlformats.org/officeDocument/2006/relationships/tags" Target="../tags/tag730.xml"/><Relationship Id="rId9" Type="http://schemas.openxmlformats.org/officeDocument/2006/relationships/tags" Target="../tags/tag735.xml"/><Relationship Id="rId1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tags" Target="../tags/tag746.xml"/><Relationship Id="rId13" Type="http://schemas.openxmlformats.org/officeDocument/2006/relationships/image" Target="../media/image2.png"/><Relationship Id="rId3" Type="http://schemas.openxmlformats.org/officeDocument/2006/relationships/tags" Target="../tags/tag741.xml"/><Relationship Id="rId7" Type="http://schemas.openxmlformats.org/officeDocument/2006/relationships/tags" Target="../tags/tag745.xml"/><Relationship Id="rId12" Type="http://schemas.openxmlformats.org/officeDocument/2006/relationships/notesSlide" Target="../notesSlides/notesSlide47.xml"/><Relationship Id="rId2" Type="http://schemas.openxmlformats.org/officeDocument/2006/relationships/tags" Target="../tags/tag740.xml"/><Relationship Id="rId16" Type="http://schemas.openxmlformats.org/officeDocument/2006/relationships/image" Target="../media/image4.png"/><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slideLayout" Target="../slideLayouts/slideLayout7.xml"/><Relationship Id="rId5" Type="http://schemas.openxmlformats.org/officeDocument/2006/relationships/tags" Target="../tags/tag743.xml"/><Relationship Id="rId15" Type="http://schemas.openxmlformats.org/officeDocument/2006/relationships/image" Target="../media/image3.png"/><Relationship Id="rId10" Type="http://schemas.openxmlformats.org/officeDocument/2006/relationships/tags" Target="../tags/tag748.xml"/><Relationship Id="rId4" Type="http://schemas.openxmlformats.org/officeDocument/2006/relationships/tags" Target="../tags/tag742.xml"/><Relationship Id="rId9" Type="http://schemas.openxmlformats.org/officeDocument/2006/relationships/tags" Target="../tags/tag747.xml"/><Relationship Id="rId1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tags" Target="../tags/tag756.xml"/><Relationship Id="rId13" Type="http://schemas.openxmlformats.org/officeDocument/2006/relationships/image" Target="../media/image24.png"/><Relationship Id="rId3" Type="http://schemas.openxmlformats.org/officeDocument/2006/relationships/tags" Target="../tags/tag751.xml"/><Relationship Id="rId7" Type="http://schemas.openxmlformats.org/officeDocument/2006/relationships/tags" Target="../tags/tag755.xml"/><Relationship Id="rId12" Type="http://schemas.openxmlformats.org/officeDocument/2006/relationships/notesSlide" Target="../notesSlides/notesSlide48.xml"/><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slideLayout" Target="../slideLayouts/slideLayout7.xml"/><Relationship Id="rId5" Type="http://schemas.openxmlformats.org/officeDocument/2006/relationships/tags" Target="../tags/tag753.xml"/><Relationship Id="rId10" Type="http://schemas.openxmlformats.org/officeDocument/2006/relationships/tags" Target="../tags/tag758.xml"/><Relationship Id="rId4" Type="http://schemas.openxmlformats.org/officeDocument/2006/relationships/tags" Target="../tags/tag752.xml"/><Relationship Id="rId9" Type="http://schemas.openxmlformats.org/officeDocument/2006/relationships/tags" Target="../tags/tag757.xml"/><Relationship Id="rId1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tags" Target="../tags/tag766.xml"/><Relationship Id="rId13" Type="http://schemas.openxmlformats.org/officeDocument/2006/relationships/image" Target="../media/image3.png"/><Relationship Id="rId3" Type="http://schemas.openxmlformats.org/officeDocument/2006/relationships/tags" Target="../tags/tag761.xml"/><Relationship Id="rId7" Type="http://schemas.openxmlformats.org/officeDocument/2006/relationships/tags" Target="../tags/tag765.xml"/><Relationship Id="rId12" Type="http://schemas.openxmlformats.org/officeDocument/2006/relationships/image" Target="../media/image5.png"/><Relationship Id="rId2" Type="http://schemas.openxmlformats.org/officeDocument/2006/relationships/tags" Target="../tags/tag760.xml"/><Relationship Id="rId1" Type="http://schemas.openxmlformats.org/officeDocument/2006/relationships/tags" Target="../tags/tag759.xml"/><Relationship Id="rId6" Type="http://schemas.openxmlformats.org/officeDocument/2006/relationships/tags" Target="../tags/tag764.xml"/><Relationship Id="rId11" Type="http://schemas.openxmlformats.org/officeDocument/2006/relationships/image" Target="../media/image2.png"/><Relationship Id="rId5" Type="http://schemas.openxmlformats.org/officeDocument/2006/relationships/tags" Target="../tags/tag763.xml"/><Relationship Id="rId10" Type="http://schemas.openxmlformats.org/officeDocument/2006/relationships/notesSlide" Target="../notesSlides/notesSlide49.xml"/><Relationship Id="rId4" Type="http://schemas.openxmlformats.org/officeDocument/2006/relationships/tags" Target="../tags/tag762.xml"/><Relationship Id="rId9" Type="http://schemas.openxmlformats.org/officeDocument/2006/relationships/slideLayout" Target="../slideLayouts/slideLayout7.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image" Target="../media/image32.png"/><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image" Target="../media/image24.png"/><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notesSlide" Target="../notesSlides/notesSlide50.xml"/><Relationship Id="rId5" Type="http://schemas.openxmlformats.org/officeDocument/2006/relationships/tags" Target="../tags/tag771.xml"/><Relationship Id="rId10" Type="http://schemas.openxmlformats.org/officeDocument/2006/relationships/slideLayout" Target="../slideLayouts/slideLayout7.xml"/><Relationship Id="rId4" Type="http://schemas.openxmlformats.org/officeDocument/2006/relationships/tags" Target="../tags/tag770.xml"/><Relationship Id="rId9" Type="http://schemas.openxmlformats.org/officeDocument/2006/relationships/tags" Target="../tags/tag775.xml"/></Relationships>
</file>

<file path=ppt/slides/_rels/slide51.xml.rels><?xml version="1.0" encoding="UTF-8" standalone="yes"?>
<Relationships xmlns="http://schemas.openxmlformats.org/package/2006/relationships"><Relationship Id="rId8" Type="http://schemas.openxmlformats.org/officeDocument/2006/relationships/tags" Target="../tags/tag783.xml"/><Relationship Id="rId13" Type="http://schemas.openxmlformats.org/officeDocument/2006/relationships/image" Target="../media/image5.png"/><Relationship Id="rId3" Type="http://schemas.openxmlformats.org/officeDocument/2006/relationships/tags" Target="../tags/tag778.xml"/><Relationship Id="rId7" Type="http://schemas.openxmlformats.org/officeDocument/2006/relationships/tags" Target="../tags/tag782.xml"/><Relationship Id="rId12" Type="http://schemas.openxmlformats.org/officeDocument/2006/relationships/image" Target="../media/image2.png"/><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tags" Target="../tags/tag781.xml"/><Relationship Id="rId11" Type="http://schemas.openxmlformats.org/officeDocument/2006/relationships/notesSlide" Target="../notesSlides/notesSlide51.xml"/><Relationship Id="rId5" Type="http://schemas.openxmlformats.org/officeDocument/2006/relationships/tags" Target="../tags/tag780.xml"/><Relationship Id="rId15" Type="http://schemas.openxmlformats.org/officeDocument/2006/relationships/image" Target="../media/image4.png"/><Relationship Id="rId10" Type="http://schemas.openxmlformats.org/officeDocument/2006/relationships/slideLayout" Target="../slideLayouts/slideLayout7.xml"/><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tags" Target="../tags/tag792.xml"/><Relationship Id="rId13" Type="http://schemas.openxmlformats.org/officeDocument/2006/relationships/image" Target="../media/image24.png"/><Relationship Id="rId3" Type="http://schemas.openxmlformats.org/officeDocument/2006/relationships/tags" Target="../tags/tag787.xml"/><Relationship Id="rId7" Type="http://schemas.openxmlformats.org/officeDocument/2006/relationships/tags" Target="../tags/tag791.xml"/><Relationship Id="rId12" Type="http://schemas.openxmlformats.org/officeDocument/2006/relationships/notesSlide" Target="../notesSlides/notesSlide52.xml"/><Relationship Id="rId2" Type="http://schemas.openxmlformats.org/officeDocument/2006/relationships/tags" Target="../tags/tag786.xml"/><Relationship Id="rId16" Type="http://schemas.openxmlformats.org/officeDocument/2006/relationships/image" Target="../media/image65.png"/><Relationship Id="rId1" Type="http://schemas.openxmlformats.org/officeDocument/2006/relationships/tags" Target="../tags/tag785.xml"/><Relationship Id="rId6" Type="http://schemas.openxmlformats.org/officeDocument/2006/relationships/tags" Target="../tags/tag790.xml"/><Relationship Id="rId11" Type="http://schemas.openxmlformats.org/officeDocument/2006/relationships/slideLayout" Target="../slideLayouts/slideLayout7.xml"/><Relationship Id="rId5" Type="http://schemas.openxmlformats.org/officeDocument/2006/relationships/tags" Target="../tags/tag789.xml"/><Relationship Id="rId15" Type="http://schemas.openxmlformats.org/officeDocument/2006/relationships/image" Target="../media/image64.png"/><Relationship Id="rId10" Type="http://schemas.openxmlformats.org/officeDocument/2006/relationships/tags" Target="../tags/tag794.xml"/><Relationship Id="rId4" Type="http://schemas.openxmlformats.org/officeDocument/2006/relationships/tags" Target="../tags/tag788.xml"/><Relationship Id="rId9" Type="http://schemas.openxmlformats.org/officeDocument/2006/relationships/tags" Target="../tags/tag793.xml"/><Relationship Id="rId14" Type="http://schemas.openxmlformats.org/officeDocument/2006/relationships/image" Target="../media/image63.png"/></Relationships>
</file>

<file path=ppt/slides/_rels/slide53.xml.rels><?xml version="1.0" encoding="UTF-8" standalone="yes"?>
<Relationships xmlns="http://schemas.openxmlformats.org/package/2006/relationships"><Relationship Id="rId8" Type="http://schemas.openxmlformats.org/officeDocument/2006/relationships/tags" Target="../tags/tag802.xml"/><Relationship Id="rId13" Type="http://schemas.openxmlformats.org/officeDocument/2006/relationships/image" Target="../media/image24.png"/><Relationship Id="rId3" Type="http://schemas.openxmlformats.org/officeDocument/2006/relationships/tags" Target="../tags/tag797.xml"/><Relationship Id="rId7" Type="http://schemas.openxmlformats.org/officeDocument/2006/relationships/tags" Target="../tags/tag801.xml"/><Relationship Id="rId12" Type="http://schemas.openxmlformats.org/officeDocument/2006/relationships/notesSlide" Target="../notesSlides/notesSlide53.xml"/><Relationship Id="rId2" Type="http://schemas.openxmlformats.org/officeDocument/2006/relationships/tags" Target="../tags/tag796.xml"/><Relationship Id="rId16" Type="http://schemas.openxmlformats.org/officeDocument/2006/relationships/image" Target="../media/image65.png"/><Relationship Id="rId1" Type="http://schemas.openxmlformats.org/officeDocument/2006/relationships/tags" Target="../tags/tag795.xml"/><Relationship Id="rId6" Type="http://schemas.openxmlformats.org/officeDocument/2006/relationships/tags" Target="../tags/tag800.xml"/><Relationship Id="rId11" Type="http://schemas.openxmlformats.org/officeDocument/2006/relationships/slideLayout" Target="../slideLayouts/slideLayout7.xml"/><Relationship Id="rId5" Type="http://schemas.openxmlformats.org/officeDocument/2006/relationships/tags" Target="../tags/tag799.xml"/><Relationship Id="rId15" Type="http://schemas.openxmlformats.org/officeDocument/2006/relationships/image" Target="../media/image64.png"/><Relationship Id="rId10" Type="http://schemas.openxmlformats.org/officeDocument/2006/relationships/tags" Target="../tags/tag804.xml"/><Relationship Id="rId4" Type="http://schemas.openxmlformats.org/officeDocument/2006/relationships/tags" Target="../tags/tag798.xml"/><Relationship Id="rId9" Type="http://schemas.openxmlformats.org/officeDocument/2006/relationships/tags" Target="../tags/tag803.xml"/><Relationship Id="rId14" Type="http://schemas.openxmlformats.org/officeDocument/2006/relationships/image" Target="../media/image63.png"/></Relationships>
</file>

<file path=ppt/slides/_rels/slide54.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image" Target="../media/image2.png"/><Relationship Id="rId3" Type="http://schemas.openxmlformats.org/officeDocument/2006/relationships/tags" Target="../tags/tag807.xml"/><Relationship Id="rId7" Type="http://schemas.openxmlformats.org/officeDocument/2006/relationships/tags" Target="../tags/tag811.xml"/><Relationship Id="rId12" Type="http://schemas.openxmlformats.org/officeDocument/2006/relationships/notesSlide" Target="../notesSlides/notesSlide54.xml"/><Relationship Id="rId2" Type="http://schemas.openxmlformats.org/officeDocument/2006/relationships/tags" Target="../tags/tag806.xml"/><Relationship Id="rId16" Type="http://schemas.openxmlformats.org/officeDocument/2006/relationships/image" Target="../media/image4.png"/><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slideLayout" Target="../slideLayouts/slideLayout7.xml"/><Relationship Id="rId5" Type="http://schemas.openxmlformats.org/officeDocument/2006/relationships/tags" Target="../tags/tag809.xml"/><Relationship Id="rId15" Type="http://schemas.openxmlformats.org/officeDocument/2006/relationships/image" Target="../media/image3.png"/><Relationship Id="rId10" Type="http://schemas.openxmlformats.org/officeDocument/2006/relationships/tags" Target="../tags/tag814.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17.xml"/><Relationship Id="rId7" Type="http://schemas.openxmlformats.org/officeDocument/2006/relationships/tags" Target="../tags/tag821.xml"/><Relationship Id="rId2" Type="http://schemas.openxmlformats.org/officeDocument/2006/relationships/tags" Target="../tags/tag816.xml"/><Relationship Id="rId1" Type="http://schemas.openxmlformats.org/officeDocument/2006/relationships/tags" Target="../tags/tag815.xml"/><Relationship Id="rId6" Type="http://schemas.openxmlformats.org/officeDocument/2006/relationships/tags" Target="../tags/tag820.xml"/><Relationship Id="rId5" Type="http://schemas.openxmlformats.org/officeDocument/2006/relationships/tags" Target="../tags/tag819.xml"/><Relationship Id="rId4" Type="http://schemas.openxmlformats.org/officeDocument/2006/relationships/tags" Target="../tags/tag818.xml"/><Relationship Id="rId9"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tags" Target="../tags/tag829.xml"/><Relationship Id="rId13" Type="http://schemas.openxmlformats.org/officeDocument/2006/relationships/image" Target="../media/image2.png"/><Relationship Id="rId3" Type="http://schemas.openxmlformats.org/officeDocument/2006/relationships/tags" Target="../tags/tag824.xml"/><Relationship Id="rId7" Type="http://schemas.openxmlformats.org/officeDocument/2006/relationships/tags" Target="../tags/tag828.xml"/><Relationship Id="rId12" Type="http://schemas.openxmlformats.org/officeDocument/2006/relationships/notesSlide" Target="../notesSlides/notesSlide56.xml"/><Relationship Id="rId2" Type="http://schemas.openxmlformats.org/officeDocument/2006/relationships/tags" Target="../tags/tag823.xml"/><Relationship Id="rId16" Type="http://schemas.openxmlformats.org/officeDocument/2006/relationships/image" Target="../media/image4.png"/><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slideLayout" Target="../slideLayouts/slideLayout7.xml"/><Relationship Id="rId5" Type="http://schemas.openxmlformats.org/officeDocument/2006/relationships/tags" Target="../tags/tag826.xml"/><Relationship Id="rId15" Type="http://schemas.openxmlformats.org/officeDocument/2006/relationships/image" Target="../media/image3.png"/><Relationship Id="rId10" Type="http://schemas.openxmlformats.org/officeDocument/2006/relationships/tags" Target="../tags/tag831.xml"/><Relationship Id="rId4" Type="http://schemas.openxmlformats.org/officeDocument/2006/relationships/tags" Target="../tags/tag825.xml"/><Relationship Id="rId9" Type="http://schemas.openxmlformats.org/officeDocument/2006/relationships/tags" Target="../tags/tag830.xml"/><Relationship Id="rId1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tags" Target="../tags/tag839.xml"/><Relationship Id="rId3" Type="http://schemas.openxmlformats.org/officeDocument/2006/relationships/tags" Target="../tags/tag834.xml"/><Relationship Id="rId7" Type="http://schemas.openxmlformats.org/officeDocument/2006/relationships/tags" Target="../tags/tag838.xml"/><Relationship Id="rId12" Type="http://schemas.openxmlformats.org/officeDocument/2006/relationships/image" Target="../media/image66.png"/><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tags" Target="../tags/tag837.xml"/><Relationship Id="rId11" Type="http://schemas.openxmlformats.org/officeDocument/2006/relationships/image" Target="../media/image24.png"/><Relationship Id="rId5" Type="http://schemas.openxmlformats.org/officeDocument/2006/relationships/tags" Target="../tags/tag836.xml"/><Relationship Id="rId10" Type="http://schemas.openxmlformats.org/officeDocument/2006/relationships/notesSlide" Target="../notesSlides/notesSlide57.xml"/><Relationship Id="rId4" Type="http://schemas.openxmlformats.org/officeDocument/2006/relationships/tags" Target="../tags/tag835.xml"/><Relationship Id="rId9"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tags" Target="../tags/tag847.xml"/><Relationship Id="rId13" Type="http://schemas.openxmlformats.org/officeDocument/2006/relationships/notesSlide" Target="../notesSlides/notesSlide58.xml"/><Relationship Id="rId18" Type="http://schemas.openxmlformats.org/officeDocument/2006/relationships/image" Target="../media/image26.png"/><Relationship Id="rId3" Type="http://schemas.openxmlformats.org/officeDocument/2006/relationships/tags" Target="../tags/tag842.xml"/><Relationship Id="rId7" Type="http://schemas.openxmlformats.org/officeDocument/2006/relationships/tags" Target="../tags/tag846.xml"/><Relationship Id="rId12" Type="http://schemas.openxmlformats.org/officeDocument/2006/relationships/slideLayout" Target="../slideLayouts/slideLayout7.xml"/><Relationship Id="rId17" Type="http://schemas.openxmlformats.org/officeDocument/2006/relationships/hyperlink" Target="https://vimeo.com/257464673" TargetMode="External"/><Relationship Id="rId2" Type="http://schemas.openxmlformats.org/officeDocument/2006/relationships/tags" Target="../tags/tag841.xml"/><Relationship Id="rId16" Type="http://schemas.openxmlformats.org/officeDocument/2006/relationships/image" Target="../media/image67.png"/><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tags" Target="../tags/tag850.xml"/><Relationship Id="rId5" Type="http://schemas.openxmlformats.org/officeDocument/2006/relationships/tags" Target="../tags/tag844.xml"/><Relationship Id="rId15" Type="http://schemas.openxmlformats.org/officeDocument/2006/relationships/image" Target="../media/image3.png"/><Relationship Id="rId10" Type="http://schemas.openxmlformats.org/officeDocument/2006/relationships/tags" Target="../tags/tag849.xml"/><Relationship Id="rId4" Type="http://schemas.openxmlformats.org/officeDocument/2006/relationships/tags" Target="../tags/tag843.xml"/><Relationship Id="rId9" Type="http://schemas.openxmlformats.org/officeDocument/2006/relationships/tags" Target="../tags/tag848.xml"/><Relationship Id="rId1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tags" Target="../tags/tag858.xml"/><Relationship Id="rId13" Type="http://schemas.openxmlformats.org/officeDocument/2006/relationships/image" Target="../media/image67.png"/><Relationship Id="rId3" Type="http://schemas.openxmlformats.org/officeDocument/2006/relationships/tags" Target="../tags/tag853.xml"/><Relationship Id="rId7" Type="http://schemas.openxmlformats.org/officeDocument/2006/relationships/tags" Target="../tags/tag857.xml"/><Relationship Id="rId12" Type="http://schemas.openxmlformats.org/officeDocument/2006/relationships/notesSlide" Target="../notesSlides/notesSlide59.xml"/><Relationship Id="rId2" Type="http://schemas.openxmlformats.org/officeDocument/2006/relationships/tags" Target="../tags/tag852.xml"/><Relationship Id="rId16" Type="http://schemas.openxmlformats.org/officeDocument/2006/relationships/image" Target="../media/image26.png"/><Relationship Id="rId1" Type="http://schemas.openxmlformats.org/officeDocument/2006/relationships/tags" Target="../tags/tag851.xml"/><Relationship Id="rId6" Type="http://schemas.openxmlformats.org/officeDocument/2006/relationships/tags" Target="../tags/tag856.xml"/><Relationship Id="rId11" Type="http://schemas.openxmlformats.org/officeDocument/2006/relationships/slideLayout" Target="../slideLayouts/slideLayout7.xml"/><Relationship Id="rId5" Type="http://schemas.openxmlformats.org/officeDocument/2006/relationships/tags" Target="../tags/tag855.xml"/><Relationship Id="rId15" Type="http://schemas.openxmlformats.org/officeDocument/2006/relationships/hyperlink" Target="https://vimeo.com/257464673" TargetMode="External"/><Relationship Id="rId10" Type="http://schemas.openxmlformats.org/officeDocument/2006/relationships/tags" Target="../tags/tag860.xml"/><Relationship Id="rId4" Type="http://schemas.openxmlformats.org/officeDocument/2006/relationships/tags" Target="../tags/tag854.xml"/><Relationship Id="rId9" Type="http://schemas.openxmlformats.org/officeDocument/2006/relationships/tags" Target="../tags/tag859.xml"/><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tags" Target="../tags/tag868.xml"/><Relationship Id="rId13" Type="http://schemas.openxmlformats.org/officeDocument/2006/relationships/slideLayout" Target="../slideLayouts/slideLayout7.xml"/><Relationship Id="rId18" Type="http://schemas.openxmlformats.org/officeDocument/2006/relationships/hyperlink" Target="https://www.matieresaemporter.ca/primaire/cycle-1/mathematiques/31561/les-diagrammes" TargetMode="External"/><Relationship Id="rId3" Type="http://schemas.openxmlformats.org/officeDocument/2006/relationships/tags" Target="../tags/tag863.xml"/><Relationship Id="rId7" Type="http://schemas.openxmlformats.org/officeDocument/2006/relationships/tags" Target="../tags/tag867.xml"/><Relationship Id="rId12" Type="http://schemas.openxmlformats.org/officeDocument/2006/relationships/tags" Target="../tags/tag872.xml"/><Relationship Id="rId17" Type="http://schemas.openxmlformats.org/officeDocument/2006/relationships/image" Target="../media/image4.png"/><Relationship Id="rId2" Type="http://schemas.openxmlformats.org/officeDocument/2006/relationships/tags" Target="../tags/tag862.xml"/><Relationship Id="rId16" Type="http://schemas.openxmlformats.org/officeDocument/2006/relationships/image" Target="../media/image3.png"/><Relationship Id="rId1" Type="http://schemas.openxmlformats.org/officeDocument/2006/relationships/tags" Target="../tags/tag861.xml"/><Relationship Id="rId6" Type="http://schemas.openxmlformats.org/officeDocument/2006/relationships/tags" Target="../tags/tag866.xml"/><Relationship Id="rId11" Type="http://schemas.openxmlformats.org/officeDocument/2006/relationships/tags" Target="../tags/tag871.xml"/><Relationship Id="rId5" Type="http://schemas.openxmlformats.org/officeDocument/2006/relationships/tags" Target="../tags/tag865.xml"/><Relationship Id="rId15" Type="http://schemas.openxmlformats.org/officeDocument/2006/relationships/image" Target="../media/image2.png"/><Relationship Id="rId10" Type="http://schemas.openxmlformats.org/officeDocument/2006/relationships/tags" Target="../tags/tag870.xml"/><Relationship Id="rId19" Type="http://schemas.openxmlformats.org/officeDocument/2006/relationships/image" Target="../media/image26.png"/><Relationship Id="rId4" Type="http://schemas.openxmlformats.org/officeDocument/2006/relationships/tags" Target="../tags/tag864.xml"/><Relationship Id="rId9" Type="http://schemas.openxmlformats.org/officeDocument/2006/relationships/tags" Target="../tags/tag869.xml"/><Relationship Id="rId1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tags" Target="../tags/tag880.xml"/><Relationship Id="rId13" Type="http://schemas.openxmlformats.org/officeDocument/2006/relationships/slideLayout" Target="../slideLayouts/slideLayout7.xml"/><Relationship Id="rId18" Type="http://schemas.openxmlformats.org/officeDocument/2006/relationships/image" Target="../media/image34.png"/><Relationship Id="rId3" Type="http://schemas.openxmlformats.org/officeDocument/2006/relationships/tags" Target="../tags/tag875.xml"/><Relationship Id="rId21" Type="http://schemas.openxmlformats.org/officeDocument/2006/relationships/image" Target="../media/image68.png"/><Relationship Id="rId7" Type="http://schemas.openxmlformats.org/officeDocument/2006/relationships/tags" Target="../tags/tag879.xml"/><Relationship Id="rId12" Type="http://schemas.openxmlformats.org/officeDocument/2006/relationships/tags" Target="../tags/tag884.xml"/><Relationship Id="rId17" Type="http://schemas.openxmlformats.org/officeDocument/2006/relationships/image" Target="../media/image26.png"/><Relationship Id="rId25" Type="http://schemas.openxmlformats.org/officeDocument/2006/relationships/image" Target="../media/image23.png"/><Relationship Id="rId2" Type="http://schemas.openxmlformats.org/officeDocument/2006/relationships/tags" Target="../tags/tag874.xml"/><Relationship Id="rId16" Type="http://schemas.openxmlformats.org/officeDocument/2006/relationships/hyperlink" Target="https://vimeo.com/257464673" TargetMode="External"/><Relationship Id="rId20" Type="http://schemas.openxmlformats.org/officeDocument/2006/relationships/image" Target="../media/image33.png"/><Relationship Id="rId1" Type="http://schemas.openxmlformats.org/officeDocument/2006/relationships/tags" Target="../tags/tag873.xml"/><Relationship Id="rId6" Type="http://schemas.openxmlformats.org/officeDocument/2006/relationships/tags" Target="../tags/tag878.xml"/><Relationship Id="rId11" Type="http://schemas.openxmlformats.org/officeDocument/2006/relationships/tags" Target="../tags/tag883.xml"/><Relationship Id="rId24" Type="http://schemas.openxmlformats.org/officeDocument/2006/relationships/image" Target="../media/image25.png"/><Relationship Id="rId5" Type="http://schemas.openxmlformats.org/officeDocument/2006/relationships/tags" Target="../tags/tag877.xml"/><Relationship Id="rId15" Type="http://schemas.openxmlformats.org/officeDocument/2006/relationships/image" Target="../media/image67.png"/><Relationship Id="rId23" Type="http://schemas.openxmlformats.org/officeDocument/2006/relationships/image" Target="../media/image24.png"/><Relationship Id="rId10" Type="http://schemas.openxmlformats.org/officeDocument/2006/relationships/tags" Target="../tags/tag882.xml"/><Relationship Id="rId19" Type="http://schemas.openxmlformats.org/officeDocument/2006/relationships/hyperlink" Target="https://www.youtube.com/watch?v=tOdGsSPJhaU" TargetMode="External"/><Relationship Id="rId4" Type="http://schemas.openxmlformats.org/officeDocument/2006/relationships/tags" Target="../tags/tag876.xml"/><Relationship Id="rId9" Type="http://schemas.openxmlformats.org/officeDocument/2006/relationships/tags" Target="../tags/tag881.xml"/><Relationship Id="rId14" Type="http://schemas.openxmlformats.org/officeDocument/2006/relationships/notesSlide" Target="../notesSlides/notesSlide61.xml"/><Relationship Id="rId22" Type="http://schemas.openxmlformats.org/officeDocument/2006/relationships/hyperlink" Target="https://www.youtube.com/watch?v=RFTJLLGcm6c" TargetMode="External"/></Relationships>
</file>

<file path=ppt/slides/_rels/slide62.xml.rels><?xml version="1.0" encoding="UTF-8" standalone="yes"?>
<Relationships xmlns="http://schemas.openxmlformats.org/package/2006/relationships"><Relationship Id="rId8" Type="http://schemas.openxmlformats.org/officeDocument/2006/relationships/tags" Target="../tags/tag892.xml"/><Relationship Id="rId13" Type="http://schemas.openxmlformats.org/officeDocument/2006/relationships/tags" Target="../tags/tag897.xml"/><Relationship Id="rId18" Type="http://schemas.openxmlformats.org/officeDocument/2006/relationships/image" Target="../media/image4.png"/><Relationship Id="rId3" Type="http://schemas.openxmlformats.org/officeDocument/2006/relationships/tags" Target="../tags/tag887.xml"/><Relationship Id="rId21" Type="http://schemas.openxmlformats.org/officeDocument/2006/relationships/image" Target="../media/image26.png"/><Relationship Id="rId7" Type="http://schemas.openxmlformats.org/officeDocument/2006/relationships/tags" Target="../tags/tag891.xml"/><Relationship Id="rId12" Type="http://schemas.openxmlformats.org/officeDocument/2006/relationships/tags" Target="../tags/tag896.xml"/><Relationship Id="rId17" Type="http://schemas.openxmlformats.org/officeDocument/2006/relationships/image" Target="../media/image3.png"/><Relationship Id="rId2" Type="http://schemas.openxmlformats.org/officeDocument/2006/relationships/tags" Target="../tags/tag886.xml"/><Relationship Id="rId16" Type="http://schemas.openxmlformats.org/officeDocument/2006/relationships/image" Target="../media/image2.png"/><Relationship Id="rId20" Type="http://schemas.openxmlformats.org/officeDocument/2006/relationships/hyperlink" Target="https://www.matieresaemporter.ca/primaire/cycle-1/mathematiques/31561/les-diagrammes" TargetMode="External"/><Relationship Id="rId1" Type="http://schemas.openxmlformats.org/officeDocument/2006/relationships/tags" Target="../tags/tag885.xml"/><Relationship Id="rId6" Type="http://schemas.openxmlformats.org/officeDocument/2006/relationships/tags" Target="../tags/tag890.xml"/><Relationship Id="rId11" Type="http://schemas.openxmlformats.org/officeDocument/2006/relationships/tags" Target="../tags/tag895.xml"/><Relationship Id="rId5" Type="http://schemas.openxmlformats.org/officeDocument/2006/relationships/tags" Target="../tags/tag889.xml"/><Relationship Id="rId15" Type="http://schemas.openxmlformats.org/officeDocument/2006/relationships/notesSlide" Target="../notesSlides/notesSlide62.xml"/><Relationship Id="rId10" Type="http://schemas.openxmlformats.org/officeDocument/2006/relationships/tags" Target="../tags/tag894.xml"/><Relationship Id="rId19" Type="http://schemas.openxmlformats.org/officeDocument/2006/relationships/image" Target="../media/image69.png"/><Relationship Id="rId4" Type="http://schemas.openxmlformats.org/officeDocument/2006/relationships/tags" Target="../tags/tag888.xml"/><Relationship Id="rId9" Type="http://schemas.openxmlformats.org/officeDocument/2006/relationships/tags" Target="../tags/tag893.xml"/><Relationship Id="rId14"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tags" Target="../tags/tag905.xml"/><Relationship Id="rId13" Type="http://schemas.openxmlformats.org/officeDocument/2006/relationships/image" Target="../media/image69.png"/><Relationship Id="rId3" Type="http://schemas.openxmlformats.org/officeDocument/2006/relationships/tags" Target="../tags/tag900.xml"/><Relationship Id="rId7" Type="http://schemas.openxmlformats.org/officeDocument/2006/relationships/tags" Target="../tags/tag904.xml"/><Relationship Id="rId12" Type="http://schemas.openxmlformats.org/officeDocument/2006/relationships/image" Target="../media/image26.png"/><Relationship Id="rId2" Type="http://schemas.openxmlformats.org/officeDocument/2006/relationships/tags" Target="../tags/tag899.xml"/><Relationship Id="rId1" Type="http://schemas.openxmlformats.org/officeDocument/2006/relationships/tags" Target="../tags/tag898.xml"/><Relationship Id="rId6" Type="http://schemas.openxmlformats.org/officeDocument/2006/relationships/tags" Target="../tags/tag903.xml"/><Relationship Id="rId11" Type="http://schemas.openxmlformats.org/officeDocument/2006/relationships/hyperlink" Target="https://www.matieresaemporter.ca/primaire/cycle-1/mathematiques/31561/les-diagrammes" TargetMode="External"/><Relationship Id="rId5" Type="http://schemas.openxmlformats.org/officeDocument/2006/relationships/tags" Target="../tags/tag902.xml"/><Relationship Id="rId10" Type="http://schemas.openxmlformats.org/officeDocument/2006/relationships/notesSlide" Target="../notesSlides/notesSlide63.xml"/><Relationship Id="rId4" Type="http://schemas.openxmlformats.org/officeDocument/2006/relationships/tags" Target="../tags/tag901.xml"/><Relationship Id="rId9"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tags" Target="../tags/tag913.xml"/><Relationship Id="rId13" Type="http://schemas.openxmlformats.org/officeDocument/2006/relationships/notesSlide" Target="../notesSlides/notesSlide64.xml"/><Relationship Id="rId18" Type="http://schemas.openxmlformats.org/officeDocument/2006/relationships/image" Target="../media/image3.png"/><Relationship Id="rId3" Type="http://schemas.openxmlformats.org/officeDocument/2006/relationships/tags" Target="../tags/tag908.xml"/><Relationship Id="rId7" Type="http://schemas.openxmlformats.org/officeDocument/2006/relationships/tags" Target="../tags/tag912.xml"/><Relationship Id="rId12" Type="http://schemas.openxmlformats.org/officeDocument/2006/relationships/slideLayout" Target="../slideLayouts/slideLayout7.xml"/><Relationship Id="rId17" Type="http://schemas.openxmlformats.org/officeDocument/2006/relationships/image" Target="../media/image34.png"/><Relationship Id="rId2" Type="http://schemas.openxmlformats.org/officeDocument/2006/relationships/tags" Target="../tags/tag907.xml"/><Relationship Id="rId16" Type="http://schemas.openxmlformats.org/officeDocument/2006/relationships/image" Target="../media/image70.png"/><Relationship Id="rId1" Type="http://schemas.openxmlformats.org/officeDocument/2006/relationships/tags" Target="../tags/tag906.xml"/><Relationship Id="rId6" Type="http://schemas.openxmlformats.org/officeDocument/2006/relationships/tags" Target="../tags/tag911.xml"/><Relationship Id="rId11" Type="http://schemas.openxmlformats.org/officeDocument/2006/relationships/tags" Target="../tags/tag916.xml"/><Relationship Id="rId5" Type="http://schemas.openxmlformats.org/officeDocument/2006/relationships/tags" Target="../tags/tag910.xml"/><Relationship Id="rId15" Type="http://schemas.openxmlformats.org/officeDocument/2006/relationships/image" Target="../media/image68.png"/><Relationship Id="rId10" Type="http://schemas.openxmlformats.org/officeDocument/2006/relationships/tags" Target="../tags/tag915.xml"/><Relationship Id="rId19" Type="http://schemas.openxmlformats.org/officeDocument/2006/relationships/image" Target="../media/image4.png"/><Relationship Id="rId4" Type="http://schemas.openxmlformats.org/officeDocument/2006/relationships/tags" Target="../tags/tag909.xml"/><Relationship Id="rId9" Type="http://schemas.openxmlformats.org/officeDocument/2006/relationships/tags" Target="../tags/tag914.xml"/><Relationship Id="rId14"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tags" Target="../tags/tag924.xml"/><Relationship Id="rId13" Type="http://schemas.openxmlformats.org/officeDocument/2006/relationships/image" Target="../media/image34.png"/><Relationship Id="rId3" Type="http://schemas.openxmlformats.org/officeDocument/2006/relationships/tags" Target="../tags/tag919.xml"/><Relationship Id="rId7" Type="http://schemas.openxmlformats.org/officeDocument/2006/relationships/tags" Target="../tags/tag923.xml"/><Relationship Id="rId12" Type="http://schemas.openxmlformats.org/officeDocument/2006/relationships/image" Target="../media/image70.png"/><Relationship Id="rId2" Type="http://schemas.openxmlformats.org/officeDocument/2006/relationships/tags" Target="../tags/tag918.xml"/><Relationship Id="rId1" Type="http://schemas.openxmlformats.org/officeDocument/2006/relationships/tags" Target="../tags/tag917.xml"/><Relationship Id="rId6" Type="http://schemas.openxmlformats.org/officeDocument/2006/relationships/tags" Target="../tags/tag922.xml"/><Relationship Id="rId11" Type="http://schemas.openxmlformats.org/officeDocument/2006/relationships/image" Target="../media/image68.png"/><Relationship Id="rId5" Type="http://schemas.openxmlformats.org/officeDocument/2006/relationships/tags" Target="../tags/tag921.xml"/><Relationship Id="rId10" Type="http://schemas.openxmlformats.org/officeDocument/2006/relationships/notesSlide" Target="../notesSlides/notesSlide65.xml"/><Relationship Id="rId4" Type="http://schemas.openxmlformats.org/officeDocument/2006/relationships/tags" Target="../tags/tag920.xml"/><Relationship Id="rId9" Type="http://schemas.openxmlformats.org/officeDocument/2006/relationships/slideLayout" Target="../slideLayouts/slideLayout7.xml"/><Relationship Id="rId14" Type="http://schemas.openxmlformats.org/officeDocument/2006/relationships/image" Target="../media/image24.png"/></Relationships>
</file>

<file path=ppt/slides/_rels/slide66.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image" Target="../media/image2.png"/><Relationship Id="rId3" Type="http://schemas.openxmlformats.org/officeDocument/2006/relationships/tags" Target="../tags/tag927.xml"/><Relationship Id="rId7" Type="http://schemas.openxmlformats.org/officeDocument/2006/relationships/tags" Target="../tags/tag931.xml"/><Relationship Id="rId12" Type="http://schemas.openxmlformats.org/officeDocument/2006/relationships/notesSlide" Target="../notesSlides/notesSlide66.xml"/><Relationship Id="rId2" Type="http://schemas.openxmlformats.org/officeDocument/2006/relationships/tags" Target="../tags/tag926.xml"/><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slideLayout" Target="../slideLayouts/slideLayout7.xml"/><Relationship Id="rId5" Type="http://schemas.openxmlformats.org/officeDocument/2006/relationships/tags" Target="../tags/tag929.xml"/><Relationship Id="rId15" Type="http://schemas.openxmlformats.org/officeDocument/2006/relationships/image" Target="../media/image4.png"/><Relationship Id="rId10" Type="http://schemas.openxmlformats.org/officeDocument/2006/relationships/tags" Target="../tags/tag934.xml"/><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image" Target="../media/image3.png"/></Relationships>
</file>

<file path=ppt/slides/_rels/slide67.xml.rels><?xml version="1.0" encoding="UTF-8" standalone="yes"?>
<Relationships xmlns="http://schemas.openxmlformats.org/package/2006/relationships"><Relationship Id="rId8" Type="http://schemas.openxmlformats.org/officeDocument/2006/relationships/tags" Target="../tags/tag942.xml"/><Relationship Id="rId3" Type="http://schemas.openxmlformats.org/officeDocument/2006/relationships/tags" Target="../tags/tag937.xml"/><Relationship Id="rId7" Type="http://schemas.openxmlformats.org/officeDocument/2006/relationships/tags" Target="../tags/tag941.xml"/><Relationship Id="rId12" Type="http://schemas.openxmlformats.org/officeDocument/2006/relationships/image" Target="../media/image32.png"/><Relationship Id="rId2" Type="http://schemas.openxmlformats.org/officeDocument/2006/relationships/tags" Target="../tags/tag936.xml"/><Relationship Id="rId1" Type="http://schemas.openxmlformats.org/officeDocument/2006/relationships/tags" Target="../tags/tag935.xml"/><Relationship Id="rId6" Type="http://schemas.openxmlformats.org/officeDocument/2006/relationships/tags" Target="../tags/tag940.xml"/><Relationship Id="rId11" Type="http://schemas.openxmlformats.org/officeDocument/2006/relationships/image" Target="../media/image24.png"/><Relationship Id="rId5" Type="http://schemas.openxmlformats.org/officeDocument/2006/relationships/tags" Target="../tags/tag939.xml"/><Relationship Id="rId10" Type="http://schemas.openxmlformats.org/officeDocument/2006/relationships/notesSlide" Target="../notesSlides/notesSlide67.xml"/><Relationship Id="rId4" Type="http://schemas.openxmlformats.org/officeDocument/2006/relationships/tags" Target="../tags/tag938.xml"/><Relationship Id="rId9"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tags" Target="../tags/tag950.xml"/><Relationship Id="rId3" Type="http://schemas.openxmlformats.org/officeDocument/2006/relationships/tags" Target="../tags/tag945.xml"/><Relationship Id="rId7" Type="http://schemas.openxmlformats.org/officeDocument/2006/relationships/tags" Target="../tags/tag949.xml"/><Relationship Id="rId12" Type="http://schemas.openxmlformats.org/officeDocument/2006/relationships/image" Target="../media/image24.png"/><Relationship Id="rId2" Type="http://schemas.openxmlformats.org/officeDocument/2006/relationships/tags" Target="../tags/tag944.xml"/><Relationship Id="rId1" Type="http://schemas.openxmlformats.org/officeDocument/2006/relationships/tags" Target="../tags/tag943.xml"/><Relationship Id="rId6" Type="http://schemas.openxmlformats.org/officeDocument/2006/relationships/tags" Target="../tags/tag948.xml"/><Relationship Id="rId11" Type="http://schemas.openxmlformats.org/officeDocument/2006/relationships/image" Target="../media/image71.png"/><Relationship Id="rId5" Type="http://schemas.openxmlformats.org/officeDocument/2006/relationships/tags" Target="../tags/tag947.xml"/><Relationship Id="rId10" Type="http://schemas.openxmlformats.org/officeDocument/2006/relationships/notesSlide" Target="../notesSlides/notesSlide68.xml"/><Relationship Id="rId4" Type="http://schemas.openxmlformats.org/officeDocument/2006/relationships/tags" Target="../tags/tag946.xml"/><Relationship Id="rId9"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tags" Target="../tags/tag958.xml"/><Relationship Id="rId13" Type="http://schemas.openxmlformats.org/officeDocument/2006/relationships/image" Target="../media/image3.png"/><Relationship Id="rId3" Type="http://schemas.openxmlformats.org/officeDocument/2006/relationships/tags" Target="../tags/tag953.xml"/><Relationship Id="rId7" Type="http://schemas.openxmlformats.org/officeDocument/2006/relationships/tags" Target="../tags/tag957.xml"/><Relationship Id="rId12" Type="http://schemas.openxmlformats.org/officeDocument/2006/relationships/image" Target="../media/image2.png"/><Relationship Id="rId2" Type="http://schemas.openxmlformats.org/officeDocument/2006/relationships/tags" Target="../tags/tag952.xml"/><Relationship Id="rId1" Type="http://schemas.openxmlformats.org/officeDocument/2006/relationships/tags" Target="../tags/tag951.xml"/><Relationship Id="rId6" Type="http://schemas.openxmlformats.org/officeDocument/2006/relationships/tags" Target="../tags/tag956.xml"/><Relationship Id="rId11" Type="http://schemas.openxmlformats.org/officeDocument/2006/relationships/notesSlide" Target="../notesSlides/notesSlide69.xml"/><Relationship Id="rId5" Type="http://schemas.openxmlformats.org/officeDocument/2006/relationships/tags" Target="../tags/tag955.xml"/><Relationship Id="rId10" Type="http://schemas.openxmlformats.org/officeDocument/2006/relationships/slideLayout" Target="../slideLayouts/slideLayout7.xml"/><Relationship Id="rId4" Type="http://schemas.openxmlformats.org/officeDocument/2006/relationships/tags" Target="../tags/tag954.xml"/><Relationship Id="rId9" Type="http://schemas.openxmlformats.org/officeDocument/2006/relationships/tags" Target="../tags/tag959.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41.xml"/></Relationships>
</file>

<file path=ppt/slides/_rels/slide70.xml.rels><?xml version="1.0" encoding="UTF-8" standalone="yes"?>
<Relationships xmlns="http://schemas.openxmlformats.org/package/2006/relationships"><Relationship Id="rId8" Type="http://schemas.openxmlformats.org/officeDocument/2006/relationships/tags" Target="../tags/tag967.xml"/><Relationship Id="rId3" Type="http://schemas.openxmlformats.org/officeDocument/2006/relationships/tags" Target="../tags/tag962.xml"/><Relationship Id="rId7" Type="http://schemas.openxmlformats.org/officeDocument/2006/relationships/tags" Target="../tags/tag966.xml"/><Relationship Id="rId12" Type="http://schemas.openxmlformats.org/officeDocument/2006/relationships/image" Target="../media/image24.png"/><Relationship Id="rId2" Type="http://schemas.openxmlformats.org/officeDocument/2006/relationships/tags" Target="../tags/tag961.xml"/><Relationship Id="rId1" Type="http://schemas.openxmlformats.org/officeDocument/2006/relationships/tags" Target="../tags/tag960.xml"/><Relationship Id="rId6" Type="http://schemas.openxmlformats.org/officeDocument/2006/relationships/tags" Target="../tags/tag965.xml"/><Relationship Id="rId11" Type="http://schemas.openxmlformats.org/officeDocument/2006/relationships/image" Target="../media/image71.png"/><Relationship Id="rId5" Type="http://schemas.openxmlformats.org/officeDocument/2006/relationships/tags" Target="../tags/tag964.xml"/><Relationship Id="rId10" Type="http://schemas.openxmlformats.org/officeDocument/2006/relationships/notesSlide" Target="../notesSlides/notesSlide70.xml"/><Relationship Id="rId4" Type="http://schemas.openxmlformats.org/officeDocument/2006/relationships/tags" Target="../tags/tag963.xml"/><Relationship Id="rId9"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tags" Target="../tags/tag975.xml"/><Relationship Id="rId13" Type="http://schemas.openxmlformats.org/officeDocument/2006/relationships/image" Target="../media/image3.png"/><Relationship Id="rId3" Type="http://schemas.openxmlformats.org/officeDocument/2006/relationships/tags" Target="../tags/tag970.xml"/><Relationship Id="rId7" Type="http://schemas.openxmlformats.org/officeDocument/2006/relationships/tags" Target="../tags/tag974.xml"/><Relationship Id="rId12" Type="http://schemas.openxmlformats.org/officeDocument/2006/relationships/hyperlink" Target="http://www.coindespetits.com/histoires/hist3cochons/3petitscochons1.html" TargetMode="External"/><Relationship Id="rId2" Type="http://schemas.openxmlformats.org/officeDocument/2006/relationships/tags" Target="../tags/tag969.xml"/><Relationship Id="rId1" Type="http://schemas.openxmlformats.org/officeDocument/2006/relationships/tags" Target="../tags/tag968.xml"/><Relationship Id="rId6" Type="http://schemas.openxmlformats.org/officeDocument/2006/relationships/tags" Target="../tags/tag973.xml"/><Relationship Id="rId11" Type="http://schemas.openxmlformats.org/officeDocument/2006/relationships/image" Target="../media/image2.png"/><Relationship Id="rId5" Type="http://schemas.openxmlformats.org/officeDocument/2006/relationships/tags" Target="../tags/tag972.xml"/><Relationship Id="rId10" Type="http://schemas.openxmlformats.org/officeDocument/2006/relationships/notesSlide" Target="../notesSlides/notesSlide71.xml"/><Relationship Id="rId4" Type="http://schemas.openxmlformats.org/officeDocument/2006/relationships/tags" Target="../tags/tag971.xml"/><Relationship Id="rId9" Type="http://schemas.openxmlformats.org/officeDocument/2006/relationships/slideLayout" Target="../slideLayouts/slideLayout7.xml"/><Relationship Id="rId14" Type="http://schemas.openxmlformats.org/officeDocument/2006/relationships/image" Target="../media/image72.png"/></Relationships>
</file>

<file path=ppt/slides/_rels/slide72.xml.rels><?xml version="1.0" encoding="UTF-8" standalone="yes"?>
<Relationships xmlns="http://schemas.openxmlformats.org/package/2006/relationships"><Relationship Id="rId8" Type="http://schemas.openxmlformats.org/officeDocument/2006/relationships/tags" Target="../tags/tag983.xml"/><Relationship Id="rId3" Type="http://schemas.openxmlformats.org/officeDocument/2006/relationships/tags" Target="../tags/tag978.xml"/><Relationship Id="rId7" Type="http://schemas.openxmlformats.org/officeDocument/2006/relationships/tags" Target="../tags/tag982.xml"/><Relationship Id="rId12" Type="http://schemas.openxmlformats.org/officeDocument/2006/relationships/image" Target="../media/image24.png"/><Relationship Id="rId2" Type="http://schemas.openxmlformats.org/officeDocument/2006/relationships/tags" Target="../tags/tag977.xml"/><Relationship Id="rId1" Type="http://schemas.openxmlformats.org/officeDocument/2006/relationships/tags" Target="../tags/tag976.xml"/><Relationship Id="rId6" Type="http://schemas.openxmlformats.org/officeDocument/2006/relationships/tags" Target="../tags/tag981.xml"/><Relationship Id="rId11" Type="http://schemas.openxmlformats.org/officeDocument/2006/relationships/image" Target="../media/image73.png"/><Relationship Id="rId5" Type="http://schemas.openxmlformats.org/officeDocument/2006/relationships/tags" Target="../tags/tag980.xml"/><Relationship Id="rId10" Type="http://schemas.openxmlformats.org/officeDocument/2006/relationships/notesSlide" Target="../notesSlides/notesSlide72.xml"/><Relationship Id="rId4" Type="http://schemas.openxmlformats.org/officeDocument/2006/relationships/tags" Target="../tags/tag979.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2.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notesSlide" Target="../notesSlides/notesSlide8.xml"/><Relationship Id="rId17" Type="http://schemas.openxmlformats.org/officeDocument/2006/relationships/image" Target="../media/image1.png"/><Relationship Id="rId2" Type="http://schemas.openxmlformats.org/officeDocument/2006/relationships/tags" Target="../tags/tag43.xml"/><Relationship Id="rId16" Type="http://schemas.openxmlformats.org/officeDocument/2006/relationships/image" Target="../media/image5.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7.xml"/><Relationship Id="rId5" Type="http://schemas.openxmlformats.org/officeDocument/2006/relationships/tags" Target="../tags/tag46.xml"/><Relationship Id="rId15" Type="http://schemas.openxmlformats.org/officeDocument/2006/relationships/image" Target="../media/image3.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6199"/>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 Diagonal Corner Rectangle 2">
            <a:extLst>
              <a:ext uri="{FF2B5EF4-FFF2-40B4-BE49-F238E27FC236}">
                <a16:creationId xmlns:a16="http://schemas.microsoft.com/office/drawing/2014/main" id="{BFA02294-7002-6347-BD03-F6D435E893BC}"/>
              </a:ext>
            </a:extLst>
          </p:cNvPr>
          <p:cNvSpPr/>
          <p:nvPr>
            <p:custDataLst>
              <p:tags r:id="rId2"/>
            </p:custDataLst>
          </p:nvPr>
        </p:nvSpPr>
        <p:spPr>
          <a:xfrm>
            <a:off x="266007" y="880875"/>
            <a:ext cx="11659986" cy="785963"/>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21">
            <a:extLst>
              <a:ext uri="{FF2B5EF4-FFF2-40B4-BE49-F238E27FC236}">
                <a16:creationId xmlns:a16="http://schemas.microsoft.com/office/drawing/2014/main" id="{5426E6A3-570D-9245-B1C4-C4CA4683A894}"/>
              </a:ext>
            </a:extLst>
          </p:cNvPr>
          <p:cNvSpPr txBox="1"/>
          <p:nvPr>
            <p:custDataLst>
              <p:tags r:id="rId3"/>
            </p:custDataLst>
          </p:nvPr>
        </p:nvSpPr>
        <p:spPr>
          <a:xfrm>
            <a:off x="1081733" y="1073972"/>
            <a:ext cx="1639951" cy="415498"/>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white"/>
                </a:solidFill>
                <a:effectLst/>
                <a:uLnTx/>
                <a:uFillTx/>
                <a:latin typeface="Calibri"/>
                <a:ea typeface="+mn-ea"/>
                <a:cs typeface="Cavolini"/>
              </a:rPr>
              <a:t>Contexte</a:t>
            </a:r>
          </a:p>
        </p:txBody>
      </p:sp>
      <p:sp>
        <p:nvSpPr>
          <p:cNvPr id="10" name="Round Diagonal Corner Rectangle 23">
            <a:extLst>
              <a:ext uri="{FF2B5EF4-FFF2-40B4-BE49-F238E27FC236}">
                <a16:creationId xmlns:a16="http://schemas.microsoft.com/office/drawing/2014/main" id="{F50EAA7C-399D-824D-BF84-A8D7C4CA9023}"/>
              </a:ext>
            </a:extLst>
          </p:cNvPr>
          <p:cNvSpPr/>
          <p:nvPr>
            <p:custDataLst>
              <p:tags r:id="rId4"/>
            </p:custDataLst>
          </p:nvPr>
        </p:nvSpPr>
        <p:spPr>
          <a:xfrm>
            <a:off x="3303543" y="103886"/>
            <a:ext cx="5443367" cy="611249"/>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70AD47"/>
                </a:solidFill>
                <a:effectLst/>
                <a:uLnTx/>
                <a:uFillTx/>
                <a:latin typeface="Calibri"/>
                <a:ea typeface="+mn-ea"/>
                <a:cs typeface="Cavolini"/>
              </a:rPr>
              <a:t>L’histoire de Cochonnet</a:t>
            </a:r>
            <a:endParaRPr kumimoji="0" lang="en-US" sz="4000" b="1" i="0" u="none" strike="noStrike" kern="1200" cap="none" spc="0" normalizeH="0" baseline="0" noProof="0" dirty="0">
              <a:ln>
                <a:noFill/>
              </a:ln>
              <a:solidFill>
                <a:srgbClr val="70AD47"/>
              </a:solidFill>
              <a:effectLst/>
              <a:uLnTx/>
              <a:uFillTx/>
              <a:latin typeface="Calibri"/>
              <a:ea typeface="+mn-ea"/>
              <a:cs typeface="Cavolini"/>
            </a:endParaRPr>
          </a:p>
        </p:txBody>
      </p:sp>
      <p:sp>
        <p:nvSpPr>
          <p:cNvPr id="16"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5"/>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7013B463-F469-4F7A-8993-1519825DF3FC}"/>
              </a:ext>
            </a:extLst>
          </p:cNvPr>
          <p:cNvSpPr txBox="1"/>
          <p:nvPr>
            <p:custDataLst>
              <p:tags r:id="rId6"/>
            </p:custDataLst>
          </p:nvPr>
        </p:nvSpPr>
        <p:spPr>
          <a:xfrm>
            <a:off x="2932979" y="948981"/>
            <a:ext cx="4024854"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Parler au texte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Mon histoire</a:t>
            </a:r>
          </a:p>
        </p:txBody>
      </p:sp>
      <p:grpSp>
        <p:nvGrpSpPr>
          <p:cNvPr id="12" name="Groupe 11"/>
          <p:cNvGrpSpPr/>
          <p:nvPr>
            <p:custDataLst>
              <p:tags r:id="rId7"/>
            </p:custDataLst>
          </p:nvPr>
        </p:nvGrpSpPr>
        <p:grpSpPr>
          <a:xfrm>
            <a:off x="6175537" y="2074281"/>
            <a:ext cx="2627302" cy="4453200"/>
            <a:chOff x="6257298" y="2074281"/>
            <a:chExt cx="2627302" cy="4453200"/>
          </a:xfrm>
        </p:grpSpPr>
        <p:sp>
          <p:nvSpPr>
            <p:cNvPr id="28" name="Round Diagonal Corner Rectangle 2">
              <a:extLst>
                <a:ext uri="{FF2B5EF4-FFF2-40B4-BE49-F238E27FC236}">
                  <a16:creationId xmlns:a16="http://schemas.microsoft.com/office/drawing/2014/main" id="{F7E9BD7C-16B0-4BD7-8CD9-445CF3BA2713}"/>
                </a:ext>
              </a:extLst>
            </p:cNvPr>
            <p:cNvSpPr/>
            <p:nvPr>
              <p:custDataLst>
                <p:tags r:id="rId23"/>
              </p:custDataLst>
            </p:nvPr>
          </p:nvSpPr>
          <p:spPr>
            <a:xfrm>
              <a:off x="6425390" y="2074281"/>
              <a:ext cx="2459210" cy="4453200"/>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1">
              <a:extLst>
                <a:ext uri="{FF2B5EF4-FFF2-40B4-BE49-F238E27FC236}">
                  <a16:creationId xmlns:a16="http://schemas.microsoft.com/office/drawing/2014/main" id="{4A669DBF-F288-47D6-BABF-24C098CCFD2C}"/>
                </a:ext>
              </a:extLst>
            </p:cNvPr>
            <p:cNvSpPr txBox="1"/>
            <p:nvPr>
              <p:custDataLst>
                <p:tags r:id="rId24"/>
              </p:custDataLst>
            </p:nvPr>
          </p:nvSpPr>
          <p:spPr>
            <a:xfrm>
              <a:off x="7088801" y="2300682"/>
              <a:ext cx="1795799" cy="415498"/>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white"/>
                  </a:solidFill>
                  <a:effectLst/>
                  <a:uLnTx/>
                  <a:uFillTx/>
                  <a:latin typeface="Calibri"/>
                  <a:ea typeface="+mn-ea"/>
                  <a:cs typeface="Cavolini"/>
                </a:rPr>
                <a:t>Construction</a:t>
              </a:r>
            </a:p>
          </p:txBody>
        </p:sp>
        <p:sp>
          <p:nvSpPr>
            <p:cNvPr id="31" name="ZoneTexte 30">
              <a:extLst>
                <a:ext uri="{FF2B5EF4-FFF2-40B4-BE49-F238E27FC236}">
                  <a16:creationId xmlns:a16="http://schemas.microsoft.com/office/drawing/2014/main" id="{FEA916AF-6ED0-4039-B260-B642538DFD03}"/>
                </a:ext>
              </a:extLst>
            </p:cNvPr>
            <p:cNvSpPr txBox="1"/>
            <p:nvPr/>
          </p:nvSpPr>
          <p:spPr>
            <a:xfrm>
              <a:off x="6517897" y="3315225"/>
              <a:ext cx="2366703" cy="14773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Plan</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Allons-y!</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Présentation </a:t>
              </a: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
              </a:r>
              <a:b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b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des </a:t>
              </a:r>
              <a:r>
                <a:rPr kumimoji="0" lang="fr-CA" sz="1800" b="0" i="0" u="none" strike="noStrike" kern="1200" cap="none" spc="0" normalizeH="0" baseline="0" noProof="0" dirty="0">
                  <a:ln>
                    <a:noFill/>
                  </a:ln>
                  <a:solidFill>
                    <a:prstClr val="black"/>
                  </a:solidFill>
                  <a:effectLst/>
                  <a:uLnTx/>
                  <a:uFillTx/>
                  <a:latin typeface="Calibri"/>
                  <a:ea typeface="+mn-ea"/>
                  <a:cs typeface="Cavolini"/>
                </a:rPr>
                <a:t>abris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Cavolini"/>
              </a:endParaRPr>
            </a:p>
          </p:txBody>
        </p:sp>
        <p:sp>
          <p:nvSpPr>
            <p:cNvPr id="34" name="Rectangle 25">
              <a:extLst>
                <a:ext uri="{FF2B5EF4-FFF2-40B4-BE49-F238E27FC236}">
                  <a16:creationId xmlns:a16="http://schemas.microsoft.com/office/drawing/2014/main" id="{3B025B0B-00BC-4FB9-BD5A-CC132CD9CE82}"/>
                </a:ext>
              </a:extLst>
            </p:cNvPr>
            <p:cNvSpPr/>
            <p:nvPr>
              <p:custDataLst>
                <p:tags r:id="rId25"/>
              </p:custDataLst>
            </p:nvPr>
          </p:nvSpPr>
          <p:spPr>
            <a:xfrm>
              <a:off x="6257298" y="2210920"/>
              <a:ext cx="8600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custGeom>
                      <a:avLst/>
                      <a:gdLst>
                        <a:gd name="connsiteX0" fmla="*/ 0 w 860078"/>
                        <a:gd name="connsiteY0" fmla="*/ 0 h 830997"/>
                        <a:gd name="connsiteX1" fmla="*/ 447240 w 860078"/>
                        <a:gd name="connsiteY1" fmla="*/ 0 h 830997"/>
                        <a:gd name="connsiteX2" fmla="*/ 860078 w 860078"/>
                        <a:gd name="connsiteY2" fmla="*/ 0 h 830997"/>
                        <a:gd name="connsiteX3" fmla="*/ 860078 w 860078"/>
                        <a:gd name="connsiteY3" fmla="*/ 390569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23808 h 830997"/>
                        <a:gd name="connsiteX8" fmla="*/ 0 w 860078"/>
                        <a:gd name="connsiteY8" fmla="*/ 0 h 830997"/>
                        <a:gd name="connsiteX0" fmla="*/ 0 w 860078"/>
                        <a:gd name="connsiteY0" fmla="*/ 0 h 830997"/>
                        <a:gd name="connsiteX1" fmla="*/ 421438 w 860078"/>
                        <a:gd name="connsiteY1" fmla="*/ 0 h 830997"/>
                        <a:gd name="connsiteX2" fmla="*/ 860078 w 860078"/>
                        <a:gd name="connsiteY2" fmla="*/ 0 h 830997"/>
                        <a:gd name="connsiteX3" fmla="*/ 860078 w 860078"/>
                        <a:gd name="connsiteY3" fmla="*/ 432118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32118 h 830997"/>
                        <a:gd name="connsiteX8" fmla="*/ 0 w 86007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078" h="830997" fill="none" extrusionOk="0">
                          <a:moveTo>
                            <a:pt x="0" y="0"/>
                          </a:moveTo>
                          <a:cubicBezTo>
                            <a:pt x="126343" y="-14274"/>
                            <a:pt x="364652" y="50442"/>
                            <a:pt x="447240" y="0"/>
                          </a:cubicBezTo>
                          <a:cubicBezTo>
                            <a:pt x="558546" y="-18951"/>
                            <a:pt x="672075" y="37063"/>
                            <a:pt x="860078" y="0"/>
                          </a:cubicBezTo>
                          <a:cubicBezTo>
                            <a:pt x="897812" y="147799"/>
                            <a:pt x="859442" y="320485"/>
                            <a:pt x="860078" y="390569"/>
                          </a:cubicBezTo>
                          <a:cubicBezTo>
                            <a:pt x="879409" y="471221"/>
                            <a:pt x="858358" y="617474"/>
                            <a:pt x="860078" y="830997"/>
                          </a:cubicBezTo>
                          <a:cubicBezTo>
                            <a:pt x="724840" y="846171"/>
                            <a:pt x="633203" y="796228"/>
                            <a:pt x="447240" y="830997"/>
                          </a:cubicBezTo>
                          <a:cubicBezTo>
                            <a:pt x="243685" y="860190"/>
                            <a:pt x="214771" y="795293"/>
                            <a:pt x="0" y="830997"/>
                          </a:cubicBezTo>
                          <a:cubicBezTo>
                            <a:pt x="-44835" y="691539"/>
                            <a:pt x="-7648" y="521397"/>
                            <a:pt x="0" y="423808"/>
                          </a:cubicBezTo>
                          <a:cubicBezTo>
                            <a:pt x="-8937" y="338639"/>
                            <a:pt x="22091" y="93636"/>
                            <a:pt x="0" y="0"/>
                          </a:cubicBezTo>
                          <a:close/>
                        </a:path>
                        <a:path w="860078" h="830997" stroke="0" extrusionOk="0">
                          <a:moveTo>
                            <a:pt x="0" y="0"/>
                          </a:moveTo>
                          <a:cubicBezTo>
                            <a:pt x="194938" y="-30588"/>
                            <a:pt x="348759" y="3498"/>
                            <a:pt x="421438" y="0"/>
                          </a:cubicBezTo>
                          <a:cubicBezTo>
                            <a:pt x="497786" y="11175"/>
                            <a:pt x="697529" y="32861"/>
                            <a:pt x="860078" y="0"/>
                          </a:cubicBezTo>
                          <a:cubicBezTo>
                            <a:pt x="901448" y="195212"/>
                            <a:pt x="794369" y="241206"/>
                            <a:pt x="860078" y="432118"/>
                          </a:cubicBezTo>
                          <a:cubicBezTo>
                            <a:pt x="912172" y="619882"/>
                            <a:pt x="820165" y="642175"/>
                            <a:pt x="860078" y="830997"/>
                          </a:cubicBezTo>
                          <a:cubicBezTo>
                            <a:pt x="720159" y="874138"/>
                            <a:pt x="552361" y="824538"/>
                            <a:pt x="447240" y="830997"/>
                          </a:cubicBezTo>
                          <a:cubicBezTo>
                            <a:pt x="322048" y="888247"/>
                            <a:pt x="174953" y="760474"/>
                            <a:pt x="0" y="830997"/>
                          </a:cubicBezTo>
                          <a:cubicBezTo>
                            <a:pt x="249" y="693289"/>
                            <a:pt x="31053" y="522554"/>
                            <a:pt x="0" y="432118"/>
                          </a:cubicBezTo>
                          <a:cubicBezTo>
                            <a:pt x="-612" y="324492"/>
                            <a:pt x="22954" y="201170"/>
                            <a:pt x="0" y="0"/>
                          </a:cubicBezTo>
                          <a:close/>
                        </a:path>
                        <a:path w="860078" h="830997" fill="none" stroke="0" extrusionOk="0">
                          <a:moveTo>
                            <a:pt x="0" y="0"/>
                          </a:moveTo>
                          <a:cubicBezTo>
                            <a:pt x="106010" y="-29394"/>
                            <a:pt x="342056" y="38896"/>
                            <a:pt x="447240" y="0"/>
                          </a:cubicBezTo>
                          <a:cubicBezTo>
                            <a:pt x="557184" y="-34490"/>
                            <a:pt x="639421" y="12660"/>
                            <a:pt x="860078" y="0"/>
                          </a:cubicBezTo>
                          <a:cubicBezTo>
                            <a:pt x="871910" y="153510"/>
                            <a:pt x="845927" y="308596"/>
                            <a:pt x="860078" y="390569"/>
                          </a:cubicBezTo>
                          <a:cubicBezTo>
                            <a:pt x="848957" y="462914"/>
                            <a:pt x="878997" y="643477"/>
                            <a:pt x="860078" y="830997"/>
                          </a:cubicBezTo>
                          <a:cubicBezTo>
                            <a:pt x="791898" y="844014"/>
                            <a:pt x="646976" y="787092"/>
                            <a:pt x="447240" y="830997"/>
                          </a:cubicBezTo>
                          <a:cubicBezTo>
                            <a:pt x="238855" y="858580"/>
                            <a:pt x="219290" y="809743"/>
                            <a:pt x="0" y="830997"/>
                          </a:cubicBezTo>
                          <a:cubicBezTo>
                            <a:pt x="-47962" y="700578"/>
                            <a:pt x="75" y="522197"/>
                            <a:pt x="0" y="423808"/>
                          </a:cubicBezTo>
                          <a:cubicBezTo>
                            <a:pt x="5690" y="341493"/>
                            <a:pt x="26624" y="91269"/>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a:t>
              </a:r>
            </a:p>
          </p:txBody>
        </p:sp>
      </p:grpSp>
      <p:grpSp>
        <p:nvGrpSpPr>
          <p:cNvPr id="13" name="Groupe 12"/>
          <p:cNvGrpSpPr/>
          <p:nvPr>
            <p:custDataLst>
              <p:tags r:id="rId8"/>
            </p:custDataLst>
          </p:nvPr>
        </p:nvGrpSpPr>
        <p:grpSpPr>
          <a:xfrm>
            <a:off x="9157345" y="2074281"/>
            <a:ext cx="2617024" cy="4453200"/>
            <a:chOff x="9241445" y="2074281"/>
            <a:chExt cx="2617024" cy="4453200"/>
          </a:xfrm>
        </p:grpSpPr>
        <p:sp>
          <p:nvSpPr>
            <p:cNvPr id="5" name="Round Diagonal Corner Rectangle 31">
              <a:extLst>
                <a:ext uri="{FF2B5EF4-FFF2-40B4-BE49-F238E27FC236}">
                  <a16:creationId xmlns:a16="http://schemas.microsoft.com/office/drawing/2014/main" id="{98FEC0BB-426D-5A4E-81A3-ACA41EDF3BA0}"/>
                </a:ext>
              </a:extLst>
            </p:cNvPr>
            <p:cNvSpPr/>
            <p:nvPr>
              <p:custDataLst>
                <p:tags r:id="rId19"/>
              </p:custDataLst>
            </p:nvPr>
          </p:nvSpPr>
          <p:spPr>
            <a:xfrm>
              <a:off x="9399669" y="2074281"/>
              <a:ext cx="2458800" cy="4453200"/>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6" name="TextBox 19">
              <a:extLst>
                <a:ext uri="{FF2B5EF4-FFF2-40B4-BE49-F238E27FC236}">
                  <a16:creationId xmlns:a16="http://schemas.microsoft.com/office/drawing/2014/main" id="{92B0D904-8CEB-DB46-BC17-6E9536BB9648}"/>
                </a:ext>
              </a:extLst>
            </p:cNvPr>
            <p:cNvSpPr txBox="1"/>
            <p:nvPr>
              <p:custDataLst>
                <p:tags r:id="rId20"/>
              </p:custDataLst>
            </p:nvPr>
          </p:nvSpPr>
          <p:spPr>
            <a:xfrm>
              <a:off x="10053898" y="2300682"/>
              <a:ext cx="1800633" cy="415498"/>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white"/>
                  </a:solidFill>
                  <a:effectLst/>
                  <a:uLnTx/>
                  <a:uFillTx/>
                  <a:latin typeface="Calibri"/>
                  <a:ea typeface="+mn-ea"/>
                  <a:cs typeface="Calibri"/>
                </a:rPr>
                <a:t>Célébration</a:t>
              </a:r>
            </a:p>
          </p:txBody>
        </p:sp>
        <p:sp>
          <p:nvSpPr>
            <p:cNvPr id="15" name="TextBox 17">
              <a:extLst>
                <a:ext uri="{FF2B5EF4-FFF2-40B4-BE49-F238E27FC236}">
                  <a16:creationId xmlns:a16="http://schemas.microsoft.com/office/drawing/2014/main" id="{C65C62B4-EBD6-9748-B921-5987D891F189}"/>
                </a:ext>
              </a:extLst>
            </p:cNvPr>
            <p:cNvSpPr txBox="1"/>
            <p:nvPr>
              <p:custDataLst>
                <p:tags r:id="rId21"/>
              </p:custDataLst>
            </p:nvPr>
          </p:nvSpPr>
          <p:spPr>
            <a:xfrm>
              <a:off x="9495518" y="3315225"/>
              <a:ext cx="2359011" cy="2031325"/>
            </a:xfrm>
            <a:prstGeom prst="rect">
              <a:avLst/>
            </a:prstGeom>
            <a:noFill/>
          </p:spPr>
          <p:txBody>
            <a:bodyPr wrap="square" lIns="91440" tIns="45720" rIns="91440" bIns="45720"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b="0" i="0" u="none" strike="noStrike" kern="1200" cap="none" spc="0" normalizeH="0" baseline="0" noProof="0" dirty="0">
                  <a:ln>
                    <a:noFill/>
                  </a:ln>
                  <a:solidFill>
                    <a:prstClr val="black"/>
                  </a:solidFill>
                  <a:effectLst/>
                  <a:uLnTx/>
                  <a:uFillTx/>
                  <a:latin typeface="Calibri"/>
                  <a:ea typeface="+mn-ea"/>
                  <a:cs typeface="Cavolini"/>
                </a:rPr>
                <a:t>Mise à l’essai</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b="0" i="0" u="none" strike="noStrike" kern="1200" cap="none" spc="0" normalizeH="0" baseline="0" noProof="0" dirty="0">
                  <a:ln>
                    <a:noFill/>
                  </a:ln>
                  <a:solidFill>
                    <a:prstClr val="black"/>
                  </a:solidFill>
                  <a:effectLst/>
                  <a:uLnTx/>
                  <a:uFillTx/>
                  <a:latin typeface="Calibri"/>
                  <a:ea typeface="+mn-ea"/>
                  <a:cs typeface="Cavolini"/>
                </a:rPr>
                <a:t>L’analyse des données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b="0" i="0" u="none" strike="noStrike" kern="1200" cap="none" spc="0" normalizeH="0" baseline="0" noProof="0" dirty="0">
                  <a:ln>
                    <a:noFill/>
                  </a:ln>
                  <a:solidFill>
                    <a:prstClr val="black"/>
                  </a:solidFill>
                  <a:effectLst/>
                  <a:uLnTx/>
                  <a:uFillTx/>
                  <a:latin typeface="Calibri"/>
                  <a:ea typeface="+mn-ea"/>
                  <a:cs typeface="Cavolini"/>
                </a:rPr>
                <a:t>Mon histoire préférée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b="0" i="0" u="none" strike="noStrike" kern="1200" cap="none" spc="0" normalizeH="0" baseline="0" noProof="0" dirty="0">
                  <a:ln>
                    <a:noFill/>
                  </a:ln>
                  <a:solidFill>
                    <a:prstClr val="black"/>
                  </a:solidFill>
                  <a:effectLst/>
                  <a:uLnTx/>
                  <a:uFillTx/>
                  <a:latin typeface="Calibri"/>
                  <a:ea typeface="+mn-ea"/>
                  <a:cs typeface="Cavolini"/>
                </a:rPr>
                <a:t>Un théâtre de marionnettes</a:t>
              </a:r>
            </a:p>
          </p:txBody>
        </p:sp>
        <p:sp>
          <p:nvSpPr>
            <p:cNvPr id="36" name="Rectangle 25">
              <a:extLst>
                <a:ext uri="{FF2B5EF4-FFF2-40B4-BE49-F238E27FC236}">
                  <a16:creationId xmlns:a16="http://schemas.microsoft.com/office/drawing/2014/main" id="{67A3898B-8B88-48B7-8B11-0BA513BA41EC}"/>
                </a:ext>
              </a:extLst>
            </p:cNvPr>
            <p:cNvSpPr/>
            <p:nvPr>
              <p:custDataLst>
                <p:tags r:id="rId22"/>
              </p:custDataLst>
            </p:nvPr>
          </p:nvSpPr>
          <p:spPr>
            <a:xfrm>
              <a:off x="9241445" y="2210920"/>
              <a:ext cx="8600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custGeom>
                      <a:avLst/>
                      <a:gdLst>
                        <a:gd name="connsiteX0" fmla="*/ 0 w 860078"/>
                        <a:gd name="connsiteY0" fmla="*/ 0 h 830997"/>
                        <a:gd name="connsiteX1" fmla="*/ 447240 w 860078"/>
                        <a:gd name="connsiteY1" fmla="*/ 0 h 830997"/>
                        <a:gd name="connsiteX2" fmla="*/ 860078 w 860078"/>
                        <a:gd name="connsiteY2" fmla="*/ 0 h 830997"/>
                        <a:gd name="connsiteX3" fmla="*/ 860078 w 860078"/>
                        <a:gd name="connsiteY3" fmla="*/ 390569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23808 h 830997"/>
                        <a:gd name="connsiteX8" fmla="*/ 0 w 860078"/>
                        <a:gd name="connsiteY8" fmla="*/ 0 h 830997"/>
                        <a:gd name="connsiteX0" fmla="*/ 0 w 860078"/>
                        <a:gd name="connsiteY0" fmla="*/ 0 h 830997"/>
                        <a:gd name="connsiteX1" fmla="*/ 421438 w 860078"/>
                        <a:gd name="connsiteY1" fmla="*/ 0 h 830997"/>
                        <a:gd name="connsiteX2" fmla="*/ 860078 w 860078"/>
                        <a:gd name="connsiteY2" fmla="*/ 0 h 830997"/>
                        <a:gd name="connsiteX3" fmla="*/ 860078 w 860078"/>
                        <a:gd name="connsiteY3" fmla="*/ 432118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32118 h 830997"/>
                        <a:gd name="connsiteX8" fmla="*/ 0 w 86007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078" h="830997" fill="none" extrusionOk="0">
                          <a:moveTo>
                            <a:pt x="0" y="0"/>
                          </a:moveTo>
                          <a:cubicBezTo>
                            <a:pt x="126343" y="-14274"/>
                            <a:pt x="364652" y="50442"/>
                            <a:pt x="447240" y="0"/>
                          </a:cubicBezTo>
                          <a:cubicBezTo>
                            <a:pt x="558546" y="-18951"/>
                            <a:pt x="672075" y="37063"/>
                            <a:pt x="860078" y="0"/>
                          </a:cubicBezTo>
                          <a:cubicBezTo>
                            <a:pt x="897812" y="147799"/>
                            <a:pt x="859442" y="320485"/>
                            <a:pt x="860078" y="390569"/>
                          </a:cubicBezTo>
                          <a:cubicBezTo>
                            <a:pt x="879409" y="471221"/>
                            <a:pt x="858358" y="617474"/>
                            <a:pt x="860078" y="830997"/>
                          </a:cubicBezTo>
                          <a:cubicBezTo>
                            <a:pt x="724840" y="846171"/>
                            <a:pt x="633203" y="796228"/>
                            <a:pt x="447240" y="830997"/>
                          </a:cubicBezTo>
                          <a:cubicBezTo>
                            <a:pt x="243685" y="860190"/>
                            <a:pt x="214771" y="795293"/>
                            <a:pt x="0" y="830997"/>
                          </a:cubicBezTo>
                          <a:cubicBezTo>
                            <a:pt x="-44835" y="691539"/>
                            <a:pt x="-7648" y="521397"/>
                            <a:pt x="0" y="423808"/>
                          </a:cubicBezTo>
                          <a:cubicBezTo>
                            <a:pt x="-8937" y="338639"/>
                            <a:pt x="22091" y="93636"/>
                            <a:pt x="0" y="0"/>
                          </a:cubicBezTo>
                          <a:close/>
                        </a:path>
                        <a:path w="860078" h="830997" stroke="0" extrusionOk="0">
                          <a:moveTo>
                            <a:pt x="0" y="0"/>
                          </a:moveTo>
                          <a:cubicBezTo>
                            <a:pt x="194938" y="-30588"/>
                            <a:pt x="348759" y="3498"/>
                            <a:pt x="421438" y="0"/>
                          </a:cubicBezTo>
                          <a:cubicBezTo>
                            <a:pt x="497786" y="11175"/>
                            <a:pt x="697529" y="32861"/>
                            <a:pt x="860078" y="0"/>
                          </a:cubicBezTo>
                          <a:cubicBezTo>
                            <a:pt x="901448" y="195212"/>
                            <a:pt x="794369" y="241206"/>
                            <a:pt x="860078" y="432118"/>
                          </a:cubicBezTo>
                          <a:cubicBezTo>
                            <a:pt x="912172" y="619882"/>
                            <a:pt x="820165" y="642175"/>
                            <a:pt x="860078" y="830997"/>
                          </a:cubicBezTo>
                          <a:cubicBezTo>
                            <a:pt x="720159" y="874138"/>
                            <a:pt x="552361" y="824538"/>
                            <a:pt x="447240" y="830997"/>
                          </a:cubicBezTo>
                          <a:cubicBezTo>
                            <a:pt x="322048" y="888247"/>
                            <a:pt x="174953" y="760474"/>
                            <a:pt x="0" y="830997"/>
                          </a:cubicBezTo>
                          <a:cubicBezTo>
                            <a:pt x="249" y="693289"/>
                            <a:pt x="31053" y="522554"/>
                            <a:pt x="0" y="432118"/>
                          </a:cubicBezTo>
                          <a:cubicBezTo>
                            <a:pt x="-612" y="324492"/>
                            <a:pt x="22954" y="201170"/>
                            <a:pt x="0" y="0"/>
                          </a:cubicBezTo>
                          <a:close/>
                        </a:path>
                        <a:path w="860078" h="830997" fill="none" stroke="0" extrusionOk="0">
                          <a:moveTo>
                            <a:pt x="0" y="0"/>
                          </a:moveTo>
                          <a:cubicBezTo>
                            <a:pt x="106010" y="-29394"/>
                            <a:pt x="342056" y="38896"/>
                            <a:pt x="447240" y="0"/>
                          </a:cubicBezTo>
                          <a:cubicBezTo>
                            <a:pt x="557184" y="-34490"/>
                            <a:pt x="639421" y="12660"/>
                            <a:pt x="860078" y="0"/>
                          </a:cubicBezTo>
                          <a:cubicBezTo>
                            <a:pt x="871910" y="153510"/>
                            <a:pt x="845927" y="308596"/>
                            <a:pt x="860078" y="390569"/>
                          </a:cubicBezTo>
                          <a:cubicBezTo>
                            <a:pt x="848957" y="462914"/>
                            <a:pt x="878997" y="643477"/>
                            <a:pt x="860078" y="830997"/>
                          </a:cubicBezTo>
                          <a:cubicBezTo>
                            <a:pt x="791898" y="844014"/>
                            <a:pt x="646976" y="787092"/>
                            <a:pt x="447240" y="830997"/>
                          </a:cubicBezTo>
                          <a:cubicBezTo>
                            <a:pt x="238855" y="858580"/>
                            <a:pt x="219290" y="809743"/>
                            <a:pt x="0" y="830997"/>
                          </a:cubicBezTo>
                          <a:cubicBezTo>
                            <a:pt x="-47962" y="700578"/>
                            <a:pt x="75" y="522197"/>
                            <a:pt x="0" y="423808"/>
                          </a:cubicBezTo>
                          <a:cubicBezTo>
                            <a:pt x="5690" y="341493"/>
                            <a:pt x="26624" y="91269"/>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grpSp>
      <p:grpSp>
        <p:nvGrpSpPr>
          <p:cNvPr id="4" name="Groupe 3"/>
          <p:cNvGrpSpPr/>
          <p:nvPr>
            <p:custDataLst>
              <p:tags r:id="rId9"/>
            </p:custDataLst>
          </p:nvPr>
        </p:nvGrpSpPr>
        <p:grpSpPr>
          <a:xfrm>
            <a:off x="240314" y="827771"/>
            <a:ext cx="860078" cy="830997"/>
            <a:chOff x="240314" y="827771"/>
            <a:chExt cx="860078" cy="830997"/>
          </a:xfrm>
        </p:grpSpPr>
        <p:sp>
          <p:nvSpPr>
            <p:cNvPr id="39" name="Rectangle 25">
              <a:extLst>
                <a:ext uri="{FF2B5EF4-FFF2-40B4-BE49-F238E27FC236}">
                  <a16:creationId xmlns:a16="http://schemas.microsoft.com/office/drawing/2014/main" id="{92AD5596-A129-42E3-B24A-58C013E77244}"/>
                </a:ext>
              </a:extLst>
            </p:cNvPr>
            <p:cNvSpPr/>
            <p:nvPr>
              <p:custDataLst>
                <p:tags r:id="rId18"/>
              </p:custDataLst>
            </p:nvPr>
          </p:nvSpPr>
          <p:spPr>
            <a:xfrm>
              <a:off x="240314" y="827771"/>
              <a:ext cx="8600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custGeom>
                      <a:avLst/>
                      <a:gdLst>
                        <a:gd name="connsiteX0" fmla="*/ 0 w 860078"/>
                        <a:gd name="connsiteY0" fmla="*/ 0 h 830997"/>
                        <a:gd name="connsiteX1" fmla="*/ 447240 w 860078"/>
                        <a:gd name="connsiteY1" fmla="*/ 0 h 830997"/>
                        <a:gd name="connsiteX2" fmla="*/ 860078 w 860078"/>
                        <a:gd name="connsiteY2" fmla="*/ 0 h 830997"/>
                        <a:gd name="connsiteX3" fmla="*/ 860078 w 860078"/>
                        <a:gd name="connsiteY3" fmla="*/ 390569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23808 h 830997"/>
                        <a:gd name="connsiteX8" fmla="*/ 0 w 860078"/>
                        <a:gd name="connsiteY8" fmla="*/ 0 h 830997"/>
                        <a:gd name="connsiteX0" fmla="*/ 0 w 860078"/>
                        <a:gd name="connsiteY0" fmla="*/ 0 h 830997"/>
                        <a:gd name="connsiteX1" fmla="*/ 421438 w 860078"/>
                        <a:gd name="connsiteY1" fmla="*/ 0 h 830997"/>
                        <a:gd name="connsiteX2" fmla="*/ 860078 w 860078"/>
                        <a:gd name="connsiteY2" fmla="*/ 0 h 830997"/>
                        <a:gd name="connsiteX3" fmla="*/ 860078 w 860078"/>
                        <a:gd name="connsiteY3" fmla="*/ 432118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32118 h 830997"/>
                        <a:gd name="connsiteX8" fmla="*/ 0 w 86007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078" h="830997" fill="none" extrusionOk="0">
                          <a:moveTo>
                            <a:pt x="0" y="0"/>
                          </a:moveTo>
                          <a:cubicBezTo>
                            <a:pt x="126343" y="-14274"/>
                            <a:pt x="364652" y="50442"/>
                            <a:pt x="447240" y="0"/>
                          </a:cubicBezTo>
                          <a:cubicBezTo>
                            <a:pt x="558546" y="-18951"/>
                            <a:pt x="672075" y="37063"/>
                            <a:pt x="860078" y="0"/>
                          </a:cubicBezTo>
                          <a:cubicBezTo>
                            <a:pt x="897812" y="147799"/>
                            <a:pt x="859442" y="320485"/>
                            <a:pt x="860078" y="390569"/>
                          </a:cubicBezTo>
                          <a:cubicBezTo>
                            <a:pt x="879409" y="471221"/>
                            <a:pt x="858358" y="617474"/>
                            <a:pt x="860078" y="830997"/>
                          </a:cubicBezTo>
                          <a:cubicBezTo>
                            <a:pt x="724840" y="846171"/>
                            <a:pt x="633203" y="796228"/>
                            <a:pt x="447240" y="830997"/>
                          </a:cubicBezTo>
                          <a:cubicBezTo>
                            <a:pt x="243685" y="860190"/>
                            <a:pt x="214771" y="795293"/>
                            <a:pt x="0" y="830997"/>
                          </a:cubicBezTo>
                          <a:cubicBezTo>
                            <a:pt x="-44835" y="691539"/>
                            <a:pt x="-7648" y="521397"/>
                            <a:pt x="0" y="423808"/>
                          </a:cubicBezTo>
                          <a:cubicBezTo>
                            <a:pt x="-8937" y="338639"/>
                            <a:pt x="22091" y="93636"/>
                            <a:pt x="0" y="0"/>
                          </a:cubicBezTo>
                          <a:close/>
                        </a:path>
                        <a:path w="860078" h="830997" stroke="0" extrusionOk="0">
                          <a:moveTo>
                            <a:pt x="0" y="0"/>
                          </a:moveTo>
                          <a:cubicBezTo>
                            <a:pt x="194938" y="-30588"/>
                            <a:pt x="348759" y="3498"/>
                            <a:pt x="421438" y="0"/>
                          </a:cubicBezTo>
                          <a:cubicBezTo>
                            <a:pt x="497786" y="11175"/>
                            <a:pt x="697529" y="32861"/>
                            <a:pt x="860078" y="0"/>
                          </a:cubicBezTo>
                          <a:cubicBezTo>
                            <a:pt x="901448" y="195212"/>
                            <a:pt x="794369" y="241206"/>
                            <a:pt x="860078" y="432118"/>
                          </a:cubicBezTo>
                          <a:cubicBezTo>
                            <a:pt x="912172" y="619882"/>
                            <a:pt x="820165" y="642175"/>
                            <a:pt x="860078" y="830997"/>
                          </a:cubicBezTo>
                          <a:cubicBezTo>
                            <a:pt x="720159" y="874138"/>
                            <a:pt x="552361" y="824538"/>
                            <a:pt x="447240" y="830997"/>
                          </a:cubicBezTo>
                          <a:cubicBezTo>
                            <a:pt x="322048" y="888247"/>
                            <a:pt x="174953" y="760474"/>
                            <a:pt x="0" y="830997"/>
                          </a:cubicBezTo>
                          <a:cubicBezTo>
                            <a:pt x="249" y="693289"/>
                            <a:pt x="31053" y="522554"/>
                            <a:pt x="0" y="432118"/>
                          </a:cubicBezTo>
                          <a:cubicBezTo>
                            <a:pt x="-612" y="324492"/>
                            <a:pt x="22954" y="201170"/>
                            <a:pt x="0" y="0"/>
                          </a:cubicBezTo>
                          <a:close/>
                        </a:path>
                        <a:path w="860078" h="830997" fill="none" stroke="0" extrusionOk="0">
                          <a:moveTo>
                            <a:pt x="0" y="0"/>
                          </a:moveTo>
                          <a:cubicBezTo>
                            <a:pt x="106010" y="-29394"/>
                            <a:pt x="342056" y="38896"/>
                            <a:pt x="447240" y="0"/>
                          </a:cubicBezTo>
                          <a:cubicBezTo>
                            <a:pt x="557184" y="-34490"/>
                            <a:pt x="639421" y="12660"/>
                            <a:pt x="860078" y="0"/>
                          </a:cubicBezTo>
                          <a:cubicBezTo>
                            <a:pt x="871910" y="153510"/>
                            <a:pt x="845927" y="308596"/>
                            <a:pt x="860078" y="390569"/>
                          </a:cubicBezTo>
                          <a:cubicBezTo>
                            <a:pt x="848957" y="462914"/>
                            <a:pt x="878997" y="643477"/>
                            <a:pt x="860078" y="830997"/>
                          </a:cubicBezTo>
                          <a:cubicBezTo>
                            <a:pt x="791898" y="844014"/>
                            <a:pt x="646976" y="787092"/>
                            <a:pt x="447240" y="830997"/>
                          </a:cubicBezTo>
                          <a:cubicBezTo>
                            <a:pt x="238855" y="858580"/>
                            <a:pt x="219290" y="809743"/>
                            <a:pt x="0" y="830997"/>
                          </a:cubicBezTo>
                          <a:cubicBezTo>
                            <a:pt x="-47962" y="700578"/>
                            <a:pt x="75" y="522197"/>
                            <a:pt x="0" y="423808"/>
                          </a:cubicBezTo>
                          <a:cubicBezTo>
                            <a:pt x="5690" y="341493"/>
                            <a:pt x="26624" y="91269"/>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8" name="Image 37">
              <a:extLst>
                <a:ext uri="{FF2B5EF4-FFF2-40B4-BE49-F238E27FC236}">
                  <a16:creationId xmlns:a16="http://schemas.microsoft.com/office/drawing/2014/main" id="{C754DF67-9261-4101-84EB-0796DBDB0882}"/>
                </a:ext>
              </a:extLst>
            </p:cNvPr>
            <p:cNvPicPr>
              <a:picLocks noChangeAspect="1"/>
            </p:cNvPicPr>
            <p:nvPr/>
          </p:nvPicPr>
          <p:blipFill>
            <a:blip r:embed="rId28"/>
            <a:stretch>
              <a:fillRect/>
            </a:stretch>
          </p:blipFill>
          <p:spPr>
            <a:xfrm>
              <a:off x="331990" y="859883"/>
              <a:ext cx="683760" cy="749805"/>
            </a:xfrm>
            <a:prstGeom prst="rect">
              <a:avLst/>
            </a:prstGeom>
          </p:spPr>
        </p:pic>
      </p:grpSp>
      <p:grpSp>
        <p:nvGrpSpPr>
          <p:cNvPr id="9" name="Groupe 8"/>
          <p:cNvGrpSpPr/>
          <p:nvPr>
            <p:custDataLst>
              <p:tags r:id="rId10"/>
            </p:custDataLst>
          </p:nvPr>
        </p:nvGrpSpPr>
        <p:grpSpPr>
          <a:xfrm>
            <a:off x="354614" y="2074281"/>
            <a:ext cx="2610650" cy="4452015"/>
            <a:chOff x="316514" y="2074281"/>
            <a:chExt cx="2610650" cy="4452015"/>
          </a:xfrm>
        </p:grpSpPr>
        <p:sp>
          <p:nvSpPr>
            <p:cNvPr id="17" name="Round Diagonal Corner Rectangle 2">
              <a:extLst>
                <a:ext uri="{FF2B5EF4-FFF2-40B4-BE49-F238E27FC236}">
                  <a16:creationId xmlns:a16="http://schemas.microsoft.com/office/drawing/2014/main" id="{B50DE90B-0332-4DFB-9EA2-4783DD6390EE}"/>
                </a:ext>
              </a:extLst>
            </p:cNvPr>
            <p:cNvSpPr/>
            <p:nvPr>
              <p:custDataLst>
                <p:tags r:id="rId15"/>
              </p:custDataLst>
            </p:nvPr>
          </p:nvSpPr>
          <p:spPr>
            <a:xfrm>
              <a:off x="467954" y="2074281"/>
              <a:ext cx="2459210" cy="4452015"/>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21">
              <a:extLst>
                <a:ext uri="{FF2B5EF4-FFF2-40B4-BE49-F238E27FC236}">
                  <a16:creationId xmlns:a16="http://schemas.microsoft.com/office/drawing/2014/main" id="{256829E2-8D2F-4F93-B625-C70D20968AB0}"/>
                </a:ext>
              </a:extLst>
            </p:cNvPr>
            <p:cNvSpPr txBox="1"/>
            <p:nvPr>
              <p:custDataLst>
                <p:tags r:id="rId16"/>
              </p:custDataLst>
            </p:nvPr>
          </p:nvSpPr>
          <p:spPr>
            <a:xfrm>
              <a:off x="977650" y="2300682"/>
              <a:ext cx="1949514" cy="415498"/>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white"/>
                  </a:solidFill>
                  <a:effectLst/>
                  <a:uLnTx/>
                  <a:uFillTx/>
                  <a:latin typeface="Calibri"/>
                  <a:ea typeface="+mn-ea"/>
                  <a:cs typeface="Cavolini"/>
                </a:rPr>
                <a:t>Problème</a:t>
              </a:r>
            </a:p>
          </p:txBody>
        </p:sp>
        <p:sp>
          <p:nvSpPr>
            <p:cNvPr id="25" name="ZoneTexte 24">
              <a:extLst>
                <a:ext uri="{FF2B5EF4-FFF2-40B4-BE49-F238E27FC236}">
                  <a16:creationId xmlns:a16="http://schemas.microsoft.com/office/drawing/2014/main" id="{AF0C9043-30AB-4E9E-A0BE-63FAD9579C66}"/>
                </a:ext>
              </a:extLst>
            </p:cNvPr>
            <p:cNvSpPr txBox="1"/>
            <p:nvPr/>
          </p:nvSpPr>
          <p:spPr>
            <a:xfrm>
              <a:off x="539870" y="3315225"/>
              <a:ext cx="2377213"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Cerner le problème de Cochonnet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Cerner les critères </a:t>
              </a: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
              </a:r>
              <a:b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b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à </a:t>
              </a:r>
              <a:r>
                <a:rPr kumimoji="0" lang="fr-CA" sz="1800" b="0" i="0" u="none" strike="noStrike" kern="1200" cap="none" spc="0" normalizeH="0" baseline="0" noProof="0" dirty="0">
                  <a:ln>
                    <a:noFill/>
                  </a:ln>
                  <a:solidFill>
                    <a:prstClr val="black"/>
                  </a:solidFill>
                  <a:effectLst/>
                  <a:uLnTx/>
                  <a:uFillTx/>
                  <a:latin typeface="Calibri"/>
                  <a:ea typeface="+mn-ea"/>
                  <a:cs typeface="Cavolini"/>
                </a:rPr>
                <a:t>considérer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Établir des contraintes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5">
              <a:extLst>
                <a:ext uri="{FF2B5EF4-FFF2-40B4-BE49-F238E27FC236}">
                  <a16:creationId xmlns:a16="http://schemas.microsoft.com/office/drawing/2014/main" id="{3B025B0B-00BC-4FB9-BD5A-CC132CD9CE82}"/>
                </a:ext>
              </a:extLst>
            </p:cNvPr>
            <p:cNvSpPr/>
            <p:nvPr>
              <p:custDataLst>
                <p:tags r:id="rId17"/>
              </p:custDataLst>
            </p:nvPr>
          </p:nvSpPr>
          <p:spPr>
            <a:xfrm>
              <a:off x="316514" y="2210920"/>
              <a:ext cx="8600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custGeom>
                      <a:avLst/>
                      <a:gdLst>
                        <a:gd name="connsiteX0" fmla="*/ 0 w 860078"/>
                        <a:gd name="connsiteY0" fmla="*/ 0 h 830997"/>
                        <a:gd name="connsiteX1" fmla="*/ 447240 w 860078"/>
                        <a:gd name="connsiteY1" fmla="*/ 0 h 830997"/>
                        <a:gd name="connsiteX2" fmla="*/ 860078 w 860078"/>
                        <a:gd name="connsiteY2" fmla="*/ 0 h 830997"/>
                        <a:gd name="connsiteX3" fmla="*/ 860078 w 860078"/>
                        <a:gd name="connsiteY3" fmla="*/ 390569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23808 h 830997"/>
                        <a:gd name="connsiteX8" fmla="*/ 0 w 860078"/>
                        <a:gd name="connsiteY8" fmla="*/ 0 h 830997"/>
                        <a:gd name="connsiteX0" fmla="*/ 0 w 860078"/>
                        <a:gd name="connsiteY0" fmla="*/ 0 h 830997"/>
                        <a:gd name="connsiteX1" fmla="*/ 421438 w 860078"/>
                        <a:gd name="connsiteY1" fmla="*/ 0 h 830997"/>
                        <a:gd name="connsiteX2" fmla="*/ 860078 w 860078"/>
                        <a:gd name="connsiteY2" fmla="*/ 0 h 830997"/>
                        <a:gd name="connsiteX3" fmla="*/ 860078 w 860078"/>
                        <a:gd name="connsiteY3" fmla="*/ 432118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32118 h 830997"/>
                        <a:gd name="connsiteX8" fmla="*/ 0 w 86007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078" h="830997" fill="none" extrusionOk="0">
                          <a:moveTo>
                            <a:pt x="0" y="0"/>
                          </a:moveTo>
                          <a:cubicBezTo>
                            <a:pt x="126343" y="-14274"/>
                            <a:pt x="364652" y="50442"/>
                            <a:pt x="447240" y="0"/>
                          </a:cubicBezTo>
                          <a:cubicBezTo>
                            <a:pt x="558546" y="-18951"/>
                            <a:pt x="672075" y="37063"/>
                            <a:pt x="860078" y="0"/>
                          </a:cubicBezTo>
                          <a:cubicBezTo>
                            <a:pt x="897812" y="147799"/>
                            <a:pt x="859442" y="320485"/>
                            <a:pt x="860078" y="390569"/>
                          </a:cubicBezTo>
                          <a:cubicBezTo>
                            <a:pt x="879409" y="471221"/>
                            <a:pt x="858358" y="617474"/>
                            <a:pt x="860078" y="830997"/>
                          </a:cubicBezTo>
                          <a:cubicBezTo>
                            <a:pt x="724840" y="846171"/>
                            <a:pt x="633203" y="796228"/>
                            <a:pt x="447240" y="830997"/>
                          </a:cubicBezTo>
                          <a:cubicBezTo>
                            <a:pt x="243685" y="860190"/>
                            <a:pt x="214771" y="795293"/>
                            <a:pt x="0" y="830997"/>
                          </a:cubicBezTo>
                          <a:cubicBezTo>
                            <a:pt x="-44835" y="691539"/>
                            <a:pt x="-7648" y="521397"/>
                            <a:pt x="0" y="423808"/>
                          </a:cubicBezTo>
                          <a:cubicBezTo>
                            <a:pt x="-8937" y="338639"/>
                            <a:pt x="22091" y="93636"/>
                            <a:pt x="0" y="0"/>
                          </a:cubicBezTo>
                          <a:close/>
                        </a:path>
                        <a:path w="860078" h="830997" stroke="0" extrusionOk="0">
                          <a:moveTo>
                            <a:pt x="0" y="0"/>
                          </a:moveTo>
                          <a:cubicBezTo>
                            <a:pt x="194938" y="-30588"/>
                            <a:pt x="348759" y="3498"/>
                            <a:pt x="421438" y="0"/>
                          </a:cubicBezTo>
                          <a:cubicBezTo>
                            <a:pt x="497786" y="11175"/>
                            <a:pt x="697529" y="32861"/>
                            <a:pt x="860078" y="0"/>
                          </a:cubicBezTo>
                          <a:cubicBezTo>
                            <a:pt x="901448" y="195212"/>
                            <a:pt x="794369" y="241206"/>
                            <a:pt x="860078" y="432118"/>
                          </a:cubicBezTo>
                          <a:cubicBezTo>
                            <a:pt x="912172" y="619882"/>
                            <a:pt x="820165" y="642175"/>
                            <a:pt x="860078" y="830997"/>
                          </a:cubicBezTo>
                          <a:cubicBezTo>
                            <a:pt x="720159" y="874138"/>
                            <a:pt x="552361" y="824538"/>
                            <a:pt x="447240" y="830997"/>
                          </a:cubicBezTo>
                          <a:cubicBezTo>
                            <a:pt x="322048" y="888247"/>
                            <a:pt x="174953" y="760474"/>
                            <a:pt x="0" y="830997"/>
                          </a:cubicBezTo>
                          <a:cubicBezTo>
                            <a:pt x="249" y="693289"/>
                            <a:pt x="31053" y="522554"/>
                            <a:pt x="0" y="432118"/>
                          </a:cubicBezTo>
                          <a:cubicBezTo>
                            <a:pt x="-612" y="324492"/>
                            <a:pt x="22954" y="201170"/>
                            <a:pt x="0" y="0"/>
                          </a:cubicBezTo>
                          <a:close/>
                        </a:path>
                        <a:path w="860078" h="830997" fill="none" stroke="0" extrusionOk="0">
                          <a:moveTo>
                            <a:pt x="0" y="0"/>
                          </a:moveTo>
                          <a:cubicBezTo>
                            <a:pt x="106010" y="-29394"/>
                            <a:pt x="342056" y="38896"/>
                            <a:pt x="447240" y="0"/>
                          </a:cubicBezTo>
                          <a:cubicBezTo>
                            <a:pt x="557184" y="-34490"/>
                            <a:pt x="639421" y="12660"/>
                            <a:pt x="860078" y="0"/>
                          </a:cubicBezTo>
                          <a:cubicBezTo>
                            <a:pt x="871910" y="153510"/>
                            <a:pt x="845927" y="308596"/>
                            <a:pt x="860078" y="390569"/>
                          </a:cubicBezTo>
                          <a:cubicBezTo>
                            <a:pt x="848957" y="462914"/>
                            <a:pt x="878997" y="643477"/>
                            <a:pt x="860078" y="830997"/>
                          </a:cubicBezTo>
                          <a:cubicBezTo>
                            <a:pt x="791898" y="844014"/>
                            <a:pt x="646976" y="787092"/>
                            <a:pt x="447240" y="830997"/>
                          </a:cubicBezTo>
                          <a:cubicBezTo>
                            <a:pt x="238855" y="858580"/>
                            <a:pt x="219290" y="809743"/>
                            <a:pt x="0" y="830997"/>
                          </a:cubicBezTo>
                          <a:cubicBezTo>
                            <a:pt x="-47962" y="700578"/>
                            <a:pt x="75" y="522197"/>
                            <a:pt x="0" y="423808"/>
                          </a:cubicBezTo>
                          <a:cubicBezTo>
                            <a:pt x="5690" y="341493"/>
                            <a:pt x="26624" y="91269"/>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Calibri"/>
                  <a:ea typeface="+mn-ea"/>
                  <a:cs typeface="+mn-cs"/>
                </a:rPr>
                <a:t>1</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e 10"/>
          <p:cNvGrpSpPr/>
          <p:nvPr>
            <p:custDataLst>
              <p:tags r:id="rId11"/>
            </p:custDataLst>
          </p:nvPr>
        </p:nvGrpSpPr>
        <p:grpSpPr>
          <a:xfrm>
            <a:off x="3266715" y="2074281"/>
            <a:ext cx="2656691" cy="4452014"/>
            <a:chOff x="3253630" y="2074281"/>
            <a:chExt cx="2656691" cy="4452014"/>
          </a:xfrm>
        </p:grpSpPr>
        <p:sp>
          <p:nvSpPr>
            <p:cNvPr id="20" name="Round Diagonal Corner Rectangle 2">
              <a:extLst>
                <a:ext uri="{FF2B5EF4-FFF2-40B4-BE49-F238E27FC236}">
                  <a16:creationId xmlns:a16="http://schemas.microsoft.com/office/drawing/2014/main" id="{57BE93C9-ADEC-4747-9BFF-21554CA27B7E}"/>
                </a:ext>
              </a:extLst>
            </p:cNvPr>
            <p:cNvSpPr/>
            <p:nvPr>
              <p:custDataLst>
                <p:tags r:id="rId12"/>
              </p:custDataLst>
            </p:nvPr>
          </p:nvSpPr>
          <p:spPr>
            <a:xfrm>
              <a:off x="3404758" y="2074281"/>
              <a:ext cx="2459210" cy="4452014"/>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9A2BCFE6-980B-45D7-ACFC-DF558AB05436}"/>
                </a:ext>
              </a:extLst>
            </p:cNvPr>
            <p:cNvSpPr txBox="1"/>
            <p:nvPr>
              <p:custDataLst>
                <p:tags r:id="rId13"/>
              </p:custDataLst>
            </p:nvPr>
          </p:nvSpPr>
          <p:spPr>
            <a:xfrm>
              <a:off x="3987415" y="2300682"/>
              <a:ext cx="1876553" cy="415498"/>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white"/>
                  </a:solidFill>
                  <a:effectLst/>
                  <a:uLnTx/>
                  <a:uFillTx/>
                  <a:latin typeface="Calibri"/>
                  <a:ea typeface="+mn-ea"/>
                  <a:cs typeface="Cavolini"/>
                </a:rPr>
                <a:t>Recherche</a:t>
              </a:r>
            </a:p>
          </p:txBody>
        </p:sp>
        <p:sp>
          <p:nvSpPr>
            <p:cNvPr id="26" name="ZoneTexte 25">
              <a:extLst>
                <a:ext uri="{FF2B5EF4-FFF2-40B4-BE49-F238E27FC236}">
                  <a16:creationId xmlns:a16="http://schemas.microsoft.com/office/drawing/2014/main" id="{F0FD43D6-C019-4A0D-BEDB-CEBB70B0A574}"/>
                </a:ext>
              </a:extLst>
            </p:cNvPr>
            <p:cNvSpPr txBox="1"/>
            <p:nvPr/>
          </p:nvSpPr>
          <p:spPr>
            <a:xfrm>
              <a:off x="3468843" y="3315225"/>
              <a:ext cx="2441478"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Proposer des solutions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Analyser les solutions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dirty="0"/>
                <a:t>Les </a:t>
              </a:r>
              <a:r>
                <a:rPr lang="fr-CA" dirty="0" smtClean="0"/>
                <a:t>matériaux</a:t>
              </a:r>
              <a:endParaRPr lang="fr-CA" dirty="0"/>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Les polygones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Trier </a:t>
              </a:r>
              <a:r>
                <a:rPr kumimoji="0" lang="fr-CA" sz="1800" b="0" i="0" u="none" strike="noStrike" kern="1200" cap="none" spc="0" normalizeH="0" baseline="0" noProof="0" dirty="0">
                  <a:ln>
                    <a:noFill/>
                  </a:ln>
                  <a:solidFill>
                    <a:prstClr val="black"/>
                  </a:solidFill>
                  <a:effectLst/>
                  <a:uLnTx/>
                  <a:uFillTx/>
                  <a:latin typeface="Calibri"/>
                  <a:ea typeface="+mn-ea"/>
                  <a:cs typeface="Cavolini"/>
                </a:rPr>
                <a:t>des </a:t>
              </a:r>
              <a:r>
                <a:rPr kumimoji="0" lang="fr-CA" sz="1800" b="0" i="0" u="none" strike="noStrike" kern="1200" cap="none" spc="0" normalizeH="0" baseline="0" noProof="0" dirty="0" smtClean="0">
                  <a:ln>
                    <a:noFill/>
                  </a:ln>
                  <a:solidFill>
                    <a:prstClr val="black"/>
                  </a:solidFill>
                  <a:effectLst/>
                  <a:uLnTx/>
                  <a:uFillTx/>
                  <a:latin typeface="Calibri"/>
                  <a:ea typeface="+mn-ea"/>
                  <a:cs typeface="Cavolini"/>
                </a:rPr>
                <a:t>polygones</a:t>
              </a:r>
            </a:p>
            <a:p>
              <a:pPr marL="342900" lvl="0" indent="-342900">
                <a:buFont typeface="Courier New" panose="02070309020205020404" pitchFamily="49" charset="0"/>
                <a:buChar char="o"/>
                <a:defRPr/>
              </a:pPr>
              <a:r>
                <a:rPr lang="fr-CA" dirty="0"/>
                <a:t>La mesure</a:t>
              </a:r>
              <a:endParaRPr kumimoji="0" lang="fr-CA" sz="1800" b="0" i="0" u="none" strike="noStrike" kern="1200" cap="none" spc="0" normalizeH="0" baseline="0" noProof="0" dirty="0">
                <a:ln>
                  <a:noFill/>
                </a:ln>
                <a:solidFill>
                  <a:prstClr val="black"/>
                </a:solidFill>
                <a:effectLst/>
                <a:uLnTx/>
                <a:uFillTx/>
                <a:latin typeface="Calibri"/>
                <a:ea typeface="+mn-ea"/>
                <a:cs typeface="Cavolini"/>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CA" sz="1800" b="0" i="0" u="none" strike="noStrike" kern="1200" cap="none" spc="0" normalizeH="0" baseline="0" noProof="0" dirty="0">
                  <a:ln>
                    <a:noFill/>
                  </a:ln>
                  <a:solidFill>
                    <a:prstClr val="black"/>
                  </a:solidFill>
                  <a:effectLst/>
                  <a:uLnTx/>
                  <a:uFillTx/>
                  <a:latin typeface="Calibri"/>
                  <a:ea typeface="+mn-ea"/>
                  <a:cs typeface="Cavolini"/>
                </a:rPr>
                <a:t>Le vocabulaire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Cavolini"/>
              </a:endParaRPr>
            </a:p>
          </p:txBody>
        </p:sp>
        <p:sp>
          <p:nvSpPr>
            <p:cNvPr id="35" name="Rectangle 25">
              <a:extLst>
                <a:ext uri="{FF2B5EF4-FFF2-40B4-BE49-F238E27FC236}">
                  <a16:creationId xmlns:a16="http://schemas.microsoft.com/office/drawing/2014/main" id="{3B025B0B-00BC-4FB9-BD5A-CC132CD9CE82}"/>
                </a:ext>
              </a:extLst>
            </p:cNvPr>
            <p:cNvSpPr/>
            <p:nvPr>
              <p:custDataLst>
                <p:tags r:id="rId14"/>
              </p:custDataLst>
            </p:nvPr>
          </p:nvSpPr>
          <p:spPr>
            <a:xfrm>
              <a:off x="3253630" y="2210920"/>
              <a:ext cx="8600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custGeom>
                      <a:avLst/>
                      <a:gdLst>
                        <a:gd name="connsiteX0" fmla="*/ 0 w 860078"/>
                        <a:gd name="connsiteY0" fmla="*/ 0 h 830997"/>
                        <a:gd name="connsiteX1" fmla="*/ 447240 w 860078"/>
                        <a:gd name="connsiteY1" fmla="*/ 0 h 830997"/>
                        <a:gd name="connsiteX2" fmla="*/ 860078 w 860078"/>
                        <a:gd name="connsiteY2" fmla="*/ 0 h 830997"/>
                        <a:gd name="connsiteX3" fmla="*/ 860078 w 860078"/>
                        <a:gd name="connsiteY3" fmla="*/ 390569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23808 h 830997"/>
                        <a:gd name="connsiteX8" fmla="*/ 0 w 860078"/>
                        <a:gd name="connsiteY8" fmla="*/ 0 h 830997"/>
                        <a:gd name="connsiteX0" fmla="*/ 0 w 860078"/>
                        <a:gd name="connsiteY0" fmla="*/ 0 h 830997"/>
                        <a:gd name="connsiteX1" fmla="*/ 421438 w 860078"/>
                        <a:gd name="connsiteY1" fmla="*/ 0 h 830997"/>
                        <a:gd name="connsiteX2" fmla="*/ 860078 w 860078"/>
                        <a:gd name="connsiteY2" fmla="*/ 0 h 830997"/>
                        <a:gd name="connsiteX3" fmla="*/ 860078 w 860078"/>
                        <a:gd name="connsiteY3" fmla="*/ 432118 h 830997"/>
                        <a:gd name="connsiteX4" fmla="*/ 860078 w 860078"/>
                        <a:gd name="connsiteY4" fmla="*/ 830997 h 830997"/>
                        <a:gd name="connsiteX5" fmla="*/ 447240 w 860078"/>
                        <a:gd name="connsiteY5" fmla="*/ 830997 h 830997"/>
                        <a:gd name="connsiteX6" fmla="*/ 0 w 860078"/>
                        <a:gd name="connsiteY6" fmla="*/ 830997 h 830997"/>
                        <a:gd name="connsiteX7" fmla="*/ 0 w 860078"/>
                        <a:gd name="connsiteY7" fmla="*/ 432118 h 830997"/>
                        <a:gd name="connsiteX8" fmla="*/ 0 w 86007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078" h="830997" fill="none" extrusionOk="0">
                          <a:moveTo>
                            <a:pt x="0" y="0"/>
                          </a:moveTo>
                          <a:cubicBezTo>
                            <a:pt x="126343" y="-14274"/>
                            <a:pt x="364652" y="50442"/>
                            <a:pt x="447240" y="0"/>
                          </a:cubicBezTo>
                          <a:cubicBezTo>
                            <a:pt x="558546" y="-18951"/>
                            <a:pt x="672075" y="37063"/>
                            <a:pt x="860078" y="0"/>
                          </a:cubicBezTo>
                          <a:cubicBezTo>
                            <a:pt x="897812" y="147799"/>
                            <a:pt x="859442" y="320485"/>
                            <a:pt x="860078" y="390569"/>
                          </a:cubicBezTo>
                          <a:cubicBezTo>
                            <a:pt x="879409" y="471221"/>
                            <a:pt x="858358" y="617474"/>
                            <a:pt x="860078" y="830997"/>
                          </a:cubicBezTo>
                          <a:cubicBezTo>
                            <a:pt x="724840" y="846171"/>
                            <a:pt x="633203" y="796228"/>
                            <a:pt x="447240" y="830997"/>
                          </a:cubicBezTo>
                          <a:cubicBezTo>
                            <a:pt x="243685" y="860190"/>
                            <a:pt x="214771" y="795293"/>
                            <a:pt x="0" y="830997"/>
                          </a:cubicBezTo>
                          <a:cubicBezTo>
                            <a:pt x="-44835" y="691539"/>
                            <a:pt x="-7648" y="521397"/>
                            <a:pt x="0" y="423808"/>
                          </a:cubicBezTo>
                          <a:cubicBezTo>
                            <a:pt x="-8937" y="338639"/>
                            <a:pt x="22091" y="93636"/>
                            <a:pt x="0" y="0"/>
                          </a:cubicBezTo>
                          <a:close/>
                        </a:path>
                        <a:path w="860078" h="830997" stroke="0" extrusionOk="0">
                          <a:moveTo>
                            <a:pt x="0" y="0"/>
                          </a:moveTo>
                          <a:cubicBezTo>
                            <a:pt x="194938" y="-30588"/>
                            <a:pt x="348759" y="3498"/>
                            <a:pt x="421438" y="0"/>
                          </a:cubicBezTo>
                          <a:cubicBezTo>
                            <a:pt x="497786" y="11175"/>
                            <a:pt x="697529" y="32861"/>
                            <a:pt x="860078" y="0"/>
                          </a:cubicBezTo>
                          <a:cubicBezTo>
                            <a:pt x="901448" y="195212"/>
                            <a:pt x="794369" y="241206"/>
                            <a:pt x="860078" y="432118"/>
                          </a:cubicBezTo>
                          <a:cubicBezTo>
                            <a:pt x="912172" y="619882"/>
                            <a:pt x="820165" y="642175"/>
                            <a:pt x="860078" y="830997"/>
                          </a:cubicBezTo>
                          <a:cubicBezTo>
                            <a:pt x="720159" y="874138"/>
                            <a:pt x="552361" y="824538"/>
                            <a:pt x="447240" y="830997"/>
                          </a:cubicBezTo>
                          <a:cubicBezTo>
                            <a:pt x="322048" y="888247"/>
                            <a:pt x="174953" y="760474"/>
                            <a:pt x="0" y="830997"/>
                          </a:cubicBezTo>
                          <a:cubicBezTo>
                            <a:pt x="249" y="693289"/>
                            <a:pt x="31053" y="522554"/>
                            <a:pt x="0" y="432118"/>
                          </a:cubicBezTo>
                          <a:cubicBezTo>
                            <a:pt x="-612" y="324492"/>
                            <a:pt x="22954" y="201170"/>
                            <a:pt x="0" y="0"/>
                          </a:cubicBezTo>
                          <a:close/>
                        </a:path>
                        <a:path w="860078" h="830997" fill="none" stroke="0" extrusionOk="0">
                          <a:moveTo>
                            <a:pt x="0" y="0"/>
                          </a:moveTo>
                          <a:cubicBezTo>
                            <a:pt x="106010" y="-29394"/>
                            <a:pt x="342056" y="38896"/>
                            <a:pt x="447240" y="0"/>
                          </a:cubicBezTo>
                          <a:cubicBezTo>
                            <a:pt x="557184" y="-34490"/>
                            <a:pt x="639421" y="12660"/>
                            <a:pt x="860078" y="0"/>
                          </a:cubicBezTo>
                          <a:cubicBezTo>
                            <a:pt x="871910" y="153510"/>
                            <a:pt x="845927" y="308596"/>
                            <a:pt x="860078" y="390569"/>
                          </a:cubicBezTo>
                          <a:cubicBezTo>
                            <a:pt x="848957" y="462914"/>
                            <a:pt x="878997" y="643477"/>
                            <a:pt x="860078" y="830997"/>
                          </a:cubicBezTo>
                          <a:cubicBezTo>
                            <a:pt x="791898" y="844014"/>
                            <a:pt x="646976" y="787092"/>
                            <a:pt x="447240" y="830997"/>
                          </a:cubicBezTo>
                          <a:cubicBezTo>
                            <a:pt x="238855" y="858580"/>
                            <a:pt x="219290" y="809743"/>
                            <a:pt x="0" y="830997"/>
                          </a:cubicBezTo>
                          <a:cubicBezTo>
                            <a:pt x="-47962" y="700578"/>
                            <a:pt x="75" y="522197"/>
                            <a:pt x="0" y="423808"/>
                          </a:cubicBezTo>
                          <a:cubicBezTo>
                            <a:pt x="5690" y="341493"/>
                            <a:pt x="26624" y="91269"/>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Calibri"/>
                  <a:ea typeface="+mn-ea"/>
                  <a:cs typeface="+mn-cs"/>
                </a:rPr>
                <a:t>2</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1301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2"/>
          <a:stretch>
            <a:fillRect/>
          </a:stretch>
        </p:blipFill>
        <p:spPr>
          <a:xfrm>
            <a:off x="4604620" y="119766"/>
            <a:ext cx="7498274" cy="6616392"/>
          </a:xfrm>
          <a:prstGeom prst="rect">
            <a:avLst/>
          </a:prstGeom>
        </p:spPr>
      </p:pic>
      <p:sp>
        <p:nvSpPr>
          <p:cNvPr id="4" name="Forme libre 3"/>
          <p:cNvSpPr/>
          <p:nvPr>
            <p:custDataLst>
              <p:tags r:id="rId2"/>
            </p:custDataLst>
          </p:nvPr>
        </p:nvSpPr>
        <p:spPr>
          <a:xfrm>
            <a:off x="10977563" y="5674519"/>
            <a:ext cx="1171575" cy="1114425"/>
          </a:xfrm>
          <a:custGeom>
            <a:avLst/>
            <a:gdLst>
              <a:gd name="connsiteX0" fmla="*/ 0 w 1171575"/>
              <a:gd name="connsiteY0" fmla="*/ 1062037 h 1114425"/>
              <a:gd name="connsiteX1" fmla="*/ 280987 w 1171575"/>
              <a:gd name="connsiteY1" fmla="*/ 1021556 h 1114425"/>
              <a:gd name="connsiteX2" fmla="*/ 466725 w 1171575"/>
              <a:gd name="connsiteY2" fmla="*/ 959644 h 1114425"/>
              <a:gd name="connsiteX3" fmla="*/ 671512 w 1171575"/>
              <a:gd name="connsiteY3" fmla="*/ 842962 h 1114425"/>
              <a:gd name="connsiteX4" fmla="*/ 862012 w 1171575"/>
              <a:gd name="connsiteY4" fmla="*/ 645319 h 1114425"/>
              <a:gd name="connsiteX5" fmla="*/ 1000125 w 1171575"/>
              <a:gd name="connsiteY5" fmla="*/ 445294 h 1114425"/>
              <a:gd name="connsiteX6" fmla="*/ 1104900 w 1171575"/>
              <a:gd name="connsiteY6" fmla="*/ 176212 h 1114425"/>
              <a:gd name="connsiteX7" fmla="*/ 1116806 w 1171575"/>
              <a:gd name="connsiteY7" fmla="*/ 16669 h 1114425"/>
              <a:gd name="connsiteX8" fmla="*/ 1171575 w 1171575"/>
              <a:gd name="connsiteY8" fmla="*/ 0 h 1114425"/>
              <a:gd name="connsiteX9" fmla="*/ 1171575 w 1171575"/>
              <a:gd name="connsiteY9" fmla="*/ 1114425 h 1114425"/>
              <a:gd name="connsiteX10" fmla="*/ 114300 w 1171575"/>
              <a:gd name="connsiteY10" fmla="*/ 1114425 h 1114425"/>
              <a:gd name="connsiteX11" fmla="*/ 0 w 1171575"/>
              <a:gd name="connsiteY11" fmla="*/ 106203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575" h="1114425">
                <a:moveTo>
                  <a:pt x="0" y="1062037"/>
                </a:moveTo>
                <a:lnTo>
                  <a:pt x="280987" y="1021556"/>
                </a:lnTo>
                <a:lnTo>
                  <a:pt x="466725" y="959644"/>
                </a:lnTo>
                <a:lnTo>
                  <a:pt x="671512" y="842962"/>
                </a:lnTo>
                <a:lnTo>
                  <a:pt x="862012" y="645319"/>
                </a:lnTo>
                <a:lnTo>
                  <a:pt x="1000125" y="445294"/>
                </a:lnTo>
                <a:lnTo>
                  <a:pt x="1104900" y="176212"/>
                </a:lnTo>
                <a:lnTo>
                  <a:pt x="1116806" y="16669"/>
                </a:lnTo>
                <a:lnTo>
                  <a:pt x="1171575" y="0"/>
                </a:lnTo>
                <a:lnTo>
                  <a:pt x="1171575" y="1114425"/>
                </a:lnTo>
                <a:lnTo>
                  <a:pt x="114300" y="1114425"/>
                </a:lnTo>
                <a:lnTo>
                  <a:pt x="0" y="10620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ound Diagonal Corner Rectangle 6">
            <a:extLst>
              <a:ext uri="{FF2B5EF4-FFF2-40B4-BE49-F238E27FC236}">
                <a16:creationId xmlns:a16="http://schemas.microsoft.com/office/drawing/2014/main" id="{BFA02294-7002-6347-BD03-F6D435E893BC}"/>
              </a:ext>
            </a:extLst>
          </p:cNvPr>
          <p:cNvSpPr/>
          <p:nvPr>
            <p:custDataLst>
              <p:tags r:id="rId3"/>
            </p:custDataLst>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01F959A1-5366-47D8-8867-2981808E2884}"/>
              </a:ext>
            </a:extLst>
          </p:cNvPr>
          <p:cNvSpPr txBox="1"/>
          <p:nvPr>
            <p:custDataLst>
              <p:tags r:id="rId4"/>
            </p:custDataLst>
          </p:nvPr>
        </p:nvSpPr>
        <p:spPr>
          <a:xfrm>
            <a:off x="1044897" y="416870"/>
            <a:ext cx="3413640"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prstClr val="white"/>
                </a:solidFill>
                <a:ea typeface="+mn-lt"/>
                <a:cs typeface="Calibri"/>
              </a:rPr>
              <a:t>C</a:t>
            </a:r>
            <a:r>
              <a:rPr kumimoji="0" lang="fr-CA" sz="2400" b="0" i="0" u="none" strike="noStrike" kern="1200" cap="none" spc="0" normalizeH="0" baseline="0" noProof="0" dirty="0" err="1">
                <a:ln>
                  <a:noFill/>
                </a:ln>
                <a:solidFill>
                  <a:prstClr val="white"/>
                </a:solidFill>
                <a:effectLst/>
                <a:uLnTx/>
                <a:uFillTx/>
                <a:ea typeface="+mn-lt"/>
                <a:cs typeface="Calibri"/>
              </a:rPr>
              <a:t>ontexte</a:t>
            </a:r>
            <a:r>
              <a:rPr kumimoji="0" lang="fr-CA" sz="2400" b="0" i="0" u="none" strike="noStrike" kern="1200" cap="none" spc="0" normalizeH="0" baseline="0" noProof="0" dirty="0">
                <a:ln>
                  <a:noFill/>
                </a:ln>
                <a:solidFill>
                  <a:prstClr val="white"/>
                </a:solidFill>
                <a:effectLst/>
                <a:uLnTx/>
                <a:uFillTx/>
                <a:ea typeface="+mn-lt"/>
                <a:cs typeface="Calibri"/>
              </a:rPr>
              <a:t> – Parler au texte </a:t>
            </a:r>
          </a:p>
        </p:txBody>
      </p:sp>
      <p:sp>
        <p:nvSpPr>
          <p:cNvPr id="11" name="TextBox 10">
            <a:extLst>
              <a:ext uri="{FF2B5EF4-FFF2-40B4-BE49-F238E27FC236}">
                <a16:creationId xmlns:a16="http://schemas.microsoft.com/office/drawing/2014/main" id="{D60FDCA8-047C-4FFE-8705-AE020C708626}"/>
              </a:ext>
            </a:extLst>
          </p:cNvPr>
          <p:cNvSpPr txBox="1"/>
          <p:nvPr>
            <p:custDataLst>
              <p:tags r:id="rId5"/>
            </p:custDataLst>
          </p:nvPr>
        </p:nvSpPr>
        <p:spPr>
          <a:xfrm>
            <a:off x="83127" y="6521644"/>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
        <p:nvSpPr>
          <p:cNvPr id="9"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6"/>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ZoneTexte 7"/>
          <p:cNvSpPr txBox="1"/>
          <p:nvPr>
            <p:custDataLst>
              <p:tags r:id="rId7"/>
            </p:custDataLst>
          </p:nvPr>
        </p:nvSpPr>
        <p:spPr>
          <a:xfrm>
            <a:off x="313691" y="2492377"/>
            <a:ext cx="4067809" cy="1200329"/>
          </a:xfrm>
          <a:prstGeom prst="rect">
            <a:avLst/>
          </a:prstGeom>
          <a:noFill/>
        </p:spPr>
        <p:txBody>
          <a:bodyPr wrap="square" rtlCol="0">
            <a:spAutoFit/>
          </a:bodyPr>
          <a:lstStyle/>
          <a:p>
            <a:r>
              <a:rPr lang="fr-CA" sz="2400" dirty="0"/>
              <a:t>Note dans ton journal ce que tu vois sur l’image et raconte une histoire.</a:t>
            </a:r>
          </a:p>
        </p:txBody>
      </p:sp>
      <p:grpSp>
        <p:nvGrpSpPr>
          <p:cNvPr id="12" name="Groupe 11"/>
          <p:cNvGrpSpPr/>
          <p:nvPr>
            <p:custDataLst>
              <p:tags r:id="rId8"/>
            </p:custDataLst>
          </p:nvPr>
        </p:nvGrpSpPr>
        <p:grpSpPr>
          <a:xfrm>
            <a:off x="200526" y="232206"/>
            <a:ext cx="836432" cy="830997"/>
            <a:chOff x="200526" y="232206"/>
            <a:chExt cx="836432" cy="830997"/>
          </a:xfrm>
        </p:grpSpPr>
        <p:sp>
          <p:nvSpPr>
            <p:cNvPr id="13" name="Rectangle 42">
              <a:extLst>
                <a:ext uri="{FF2B5EF4-FFF2-40B4-BE49-F238E27FC236}">
                  <a16:creationId xmlns:a16="http://schemas.microsoft.com/office/drawing/2014/main" id="{C33399A6-C4F2-4335-8AF8-3B62FC7FDEBF}"/>
                </a:ext>
              </a:extLst>
            </p:cNvPr>
            <p:cNvSpPr/>
            <p:nvPr>
              <p:custDataLst>
                <p:tags r:id="rId9"/>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Image 13">
              <a:extLst>
                <a:ext uri="{FF2B5EF4-FFF2-40B4-BE49-F238E27FC236}">
                  <a16:creationId xmlns:a16="http://schemas.microsoft.com/office/drawing/2014/main" id="{9A1EDE0A-1DD2-4778-8B8E-29B8AEC3125D}"/>
                </a:ext>
              </a:extLst>
            </p:cNvPr>
            <p:cNvPicPr>
              <a:picLocks noChangeAspect="1"/>
            </p:cNvPicPr>
            <p:nvPr/>
          </p:nvPicPr>
          <p:blipFill>
            <a:blip r:embed="rId13"/>
            <a:stretch>
              <a:fillRect/>
            </a:stretch>
          </p:blipFill>
          <p:spPr>
            <a:xfrm>
              <a:off x="267110" y="272801"/>
              <a:ext cx="683760" cy="749805"/>
            </a:xfrm>
            <a:prstGeom prst="rect">
              <a:avLst/>
            </a:prstGeom>
          </p:spPr>
        </p:pic>
      </p:grpSp>
    </p:spTree>
    <p:extLst>
      <p:ext uri="{BB962C8B-B14F-4D97-AF65-F5344CB8AC3E}">
        <p14:creationId xmlns:p14="http://schemas.microsoft.com/office/powerpoint/2010/main" val="2790250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31E26A47-ABCB-48B1-9796-04B6F19083D1}"/>
              </a:ext>
            </a:extLst>
          </p:cNvPr>
          <p:cNvSpPr txBox="1"/>
          <p:nvPr>
            <p:custDataLst>
              <p:tags r:id="rId2"/>
            </p:custDataLst>
          </p:nvPr>
        </p:nvSpPr>
        <p:spPr>
          <a:xfrm>
            <a:off x="749621" y="1880498"/>
            <a:ext cx="1133146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CA" b="0" i="0" u="none" strike="noStrike" kern="1200" cap="none" spc="0" normalizeH="0" baseline="0" noProof="0" dirty="0">
                <a:ln>
                  <a:noFill/>
                </a:ln>
                <a:solidFill>
                  <a:srgbClr val="444444"/>
                </a:solidFill>
                <a:effectLst/>
                <a:uLnTx/>
                <a:uFillTx/>
                <a:latin typeface="Calibri"/>
                <a:cs typeface="Segoe UI"/>
              </a:rPr>
              <a:t>​</a:t>
            </a:r>
            <a:r>
              <a:rPr kumimoji="0" lang="fr-FR" b="0" i="0" u="none" strike="noStrike" kern="1200" cap="none" spc="0" normalizeH="0" baseline="0" noProof="0" dirty="0">
                <a:ln>
                  <a:noFill/>
                </a:ln>
                <a:solidFill>
                  <a:prstClr val="black"/>
                </a:solidFill>
                <a:effectLst/>
                <a:uLnTx/>
                <a:uFillTx/>
                <a:latin typeface="Calibri"/>
                <a:cs typeface="Segoe UI"/>
              </a:rPr>
              <a:t>​</a:t>
            </a:r>
          </a:p>
          <a:p>
            <a:r>
              <a:rPr kumimoji="0" lang="fr-CA" b="0" i="0" u="none" strike="noStrike" kern="1200" cap="none" spc="0" normalizeH="0" baseline="0" noProof="0" dirty="0">
                <a:ln>
                  <a:noFill/>
                </a:ln>
                <a:solidFill>
                  <a:prstClr val="black"/>
                </a:solidFill>
                <a:effectLst/>
                <a:uLnTx/>
                <a:uFillTx/>
                <a:latin typeface="Calibri"/>
                <a:cs typeface="Segoe UI"/>
              </a:rPr>
              <a:t>Revoir la structure </a:t>
            </a:r>
            <a:r>
              <a:rPr lang="fr-CA" dirty="0"/>
              <a:t>début, milieu, fin, discuter des éléments d’un conte tels que la situation initiale, les personnages, </a:t>
            </a:r>
            <a:r>
              <a:rPr lang="fr-CA" dirty="0" smtClean="0"/>
              <a:t/>
            </a:r>
            <a:br>
              <a:rPr lang="fr-CA" dirty="0" smtClean="0"/>
            </a:br>
            <a:r>
              <a:rPr lang="fr-CA" dirty="0" smtClean="0"/>
              <a:t>le </a:t>
            </a:r>
            <a:r>
              <a:rPr lang="fr-CA" dirty="0"/>
              <a:t>problème et le dénouement.</a:t>
            </a:r>
          </a:p>
          <a:p>
            <a:endParaRPr kumimoji="0" lang="fr-CA" b="0" i="0" u="none" strike="noStrike" kern="1200" cap="none" spc="0" normalizeH="0" baseline="0" noProof="0" dirty="0">
              <a:ln>
                <a:noFill/>
              </a:ln>
              <a:solidFill>
                <a:prstClr val="black"/>
              </a:solidFill>
              <a:effectLst/>
              <a:uLnTx/>
              <a:uFillTx/>
              <a:latin typeface="Calibri"/>
              <a:cs typeface="Segoe UI"/>
            </a:endParaRPr>
          </a:p>
          <a:p>
            <a:r>
              <a:rPr kumimoji="0" lang="fr-CA" b="0" i="0" u="none" strike="noStrike" kern="1200" cap="none" spc="0" normalizeH="0" baseline="0" noProof="0" dirty="0">
                <a:ln>
                  <a:noFill/>
                </a:ln>
                <a:solidFill>
                  <a:prstClr val="black"/>
                </a:solidFill>
                <a:effectLst/>
                <a:uLnTx/>
                <a:uFillTx/>
                <a:latin typeface="Calibri"/>
                <a:cs typeface="Segoe UI"/>
              </a:rPr>
              <a:t>Présenter la </a:t>
            </a:r>
            <a:r>
              <a:rPr kumimoji="0" lang="fr-CA" b="0" i="0" u="none" strike="noStrike" kern="1200" cap="none" spc="0" normalizeH="0" baseline="0" noProof="0" dirty="0">
                <a:ln>
                  <a:noFill/>
                </a:ln>
                <a:effectLst/>
                <a:uLnTx/>
                <a:uFillTx/>
                <a:latin typeface="Calibri"/>
                <a:cs typeface="Segoe UI"/>
              </a:rPr>
              <a:t>diapositive 11 aux </a:t>
            </a:r>
            <a:r>
              <a:rPr kumimoji="0" lang="fr-CA" b="0" i="0" u="none" strike="noStrike" kern="1200" cap="none" spc="0" normalizeH="0" baseline="0" noProof="0" dirty="0">
                <a:ln>
                  <a:noFill/>
                </a:ln>
                <a:solidFill>
                  <a:prstClr val="black"/>
                </a:solidFill>
                <a:effectLst/>
                <a:uLnTx/>
                <a:uFillTx/>
                <a:latin typeface="Calibri"/>
                <a:cs typeface="Segoe UI"/>
              </a:rPr>
              <a:t>élèves et les </a:t>
            </a:r>
            <a:r>
              <a:rPr lang="fr-CA" noProof="0" dirty="0"/>
              <a:t>inviter</a:t>
            </a:r>
            <a:r>
              <a:rPr lang="fr-CA" dirty="0"/>
              <a:t> à créer une histoire originale à l’aide des illustrations selon les critères suivants :</a:t>
            </a:r>
          </a:p>
          <a:p>
            <a:pPr marL="285750" indent="-285750">
              <a:buFont typeface="Arial" panose="020B0604020202020204" pitchFamily="34" charset="0"/>
              <a:buChar char="•"/>
            </a:pPr>
            <a:r>
              <a:rPr lang="fr-CA" dirty="0"/>
              <a:t>Utilise au moins 5 illustrations pour composer ton histoire.</a:t>
            </a:r>
          </a:p>
          <a:p>
            <a:pPr marL="285750" indent="-285750">
              <a:buFont typeface="Arial" panose="020B0604020202020204" pitchFamily="34" charset="0"/>
              <a:buChar char="•"/>
            </a:pPr>
            <a:r>
              <a:rPr lang="fr-CA" dirty="0"/>
              <a:t>Ton histoire doit avoir un début, un milieu et une fin.</a:t>
            </a:r>
          </a:p>
          <a:p>
            <a:pPr marL="285750" indent="-285750">
              <a:buFont typeface="Arial" panose="020B0604020202020204" pitchFamily="34" charset="0"/>
              <a:buChar char="•"/>
            </a:pPr>
            <a:r>
              <a:rPr lang="fr-CA" dirty="0"/>
              <a:t>Enregistre ton histoire (asynchrone) ou raconte ton histoire (synchrone).</a:t>
            </a:r>
          </a:p>
          <a:p>
            <a:endParaRPr lang="en-CA" dirty="0"/>
          </a:p>
          <a:p>
            <a:r>
              <a:rPr kumimoji="0" lang="fr-CA" sz="1800" b="0" i="0" u="none" strike="noStrike" kern="1200" cap="none" spc="0" normalizeH="0" baseline="0" noProof="0" dirty="0">
                <a:ln>
                  <a:noFill/>
                </a:ln>
                <a:solidFill>
                  <a:prstClr val="black"/>
                </a:solidFill>
                <a:effectLst/>
                <a:uLnTx/>
                <a:uFillTx/>
                <a:latin typeface="Calibri"/>
                <a:ea typeface="+mn-ea"/>
                <a:cs typeface="Segoe UI"/>
              </a:rPr>
              <a:t>​</a:t>
            </a:r>
          </a:p>
        </p:txBody>
      </p:sp>
      <p:sp>
        <p:nvSpPr>
          <p:cNvPr id="10" name="Rectangle 9"/>
          <p:cNvSpPr/>
          <p:nvPr>
            <p:custDataLst>
              <p:tags r:id="rId3"/>
            </p:custDataLst>
          </p:nvPr>
        </p:nvSpPr>
        <p:spPr>
          <a:xfrm>
            <a:off x="572921" y="1357278"/>
            <a:ext cx="34343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Segoe UI"/>
              </a:rPr>
              <a:t>Démarche et conseils </a:t>
            </a:r>
            <a:endParaRPr kumimoji="0" lang="fr-CA" sz="2800" b="0" i="0" u="none" strike="noStrike" kern="1200" cap="none" spc="0" normalizeH="0" baseline="0" noProof="0" dirty="0">
              <a:ln>
                <a:noFill/>
              </a:ln>
              <a:solidFill>
                <a:srgbClr val="70AD47"/>
              </a:solidFill>
              <a:effectLst/>
              <a:uLnTx/>
              <a:uFillTx/>
              <a:latin typeface="Calibri"/>
              <a:ea typeface="+mn-ea"/>
              <a:cs typeface="+mn-cs"/>
            </a:endParaRPr>
          </a:p>
        </p:txBody>
      </p:sp>
      <p:sp>
        <p:nvSpPr>
          <p:cNvPr id="2" name="Rectangle 1"/>
          <p:cNvSpPr/>
          <p:nvPr>
            <p:custDataLst>
              <p:tags r:id="rId4"/>
            </p:custDataLst>
          </p:nvPr>
        </p:nvSpPr>
        <p:spPr>
          <a:xfrm>
            <a:off x="572921" y="5077725"/>
            <a:ext cx="10818048" cy="1015663"/>
          </a:xfrm>
          <a:prstGeom prst="rect">
            <a:avLst/>
          </a:prstGeom>
        </p:spPr>
        <p:txBody>
          <a:bodyPr wrap="square">
            <a:spAutoFit/>
          </a:bodyPr>
          <a:lstStyle/>
          <a:p>
            <a:r>
              <a:rPr lang="fr-CA" sz="2000" dirty="0"/>
              <a:t>Il est possible que certains élèves fassent des liens avec l’histoire classique des </a:t>
            </a:r>
            <a:r>
              <a:rPr lang="fr-CA" sz="2000" i="1" dirty="0"/>
              <a:t>Trois petits cochons </a:t>
            </a:r>
            <a:r>
              <a:rPr lang="fr-CA" sz="2000" dirty="0"/>
              <a:t>et qu’ils l’utilisent pour composer leur histoire originale. Profiter de l’occasion pour leur dire qu’ils auront la chance de voir différentes versions de cette histoire au cours des prochains jours.</a:t>
            </a:r>
          </a:p>
        </p:txBody>
      </p:sp>
      <p:sp>
        <p:nvSpPr>
          <p:cNvPr id="11" name="TextBox 43">
            <a:extLst>
              <a:ext uri="{FF2B5EF4-FFF2-40B4-BE49-F238E27FC236}">
                <a16:creationId xmlns:a16="http://schemas.microsoft.com/office/drawing/2014/main" id="{02B2117A-55FE-42B7-8D2C-5EBD4DFCE92A}"/>
              </a:ext>
            </a:extLst>
          </p:cNvPr>
          <p:cNvSpPr txBox="1"/>
          <p:nvPr>
            <p:custDataLst>
              <p:tags r:id="rId5"/>
            </p:custDataLst>
          </p:nvPr>
        </p:nvSpPr>
        <p:spPr>
          <a:xfrm>
            <a:off x="1036958" y="445723"/>
            <a:ext cx="3422889"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prstClr val="white"/>
                </a:solidFill>
                <a:ea typeface="+mn-lt"/>
                <a:cs typeface="Calibri"/>
              </a:rPr>
              <a:t>C</a:t>
            </a:r>
            <a:r>
              <a:rPr kumimoji="0" lang="fr-CA" sz="2400" b="0" i="0" u="none" strike="noStrike" kern="1200" cap="none" spc="0" normalizeH="0" baseline="0" noProof="0" dirty="0" err="1">
                <a:ln>
                  <a:noFill/>
                </a:ln>
                <a:solidFill>
                  <a:prstClr val="white"/>
                </a:solidFill>
                <a:effectLst/>
                <a:uLnTx/>
                <a:uFillTx/>
                <a:ea typeface="+mn-lt"/>
                <a:cs typeface="Calibri"/>
              </a:rPr>
              <a:t>ontexte</a:t>
            </a:r>
            <a:r>
              <a:rPr kumimoji="0" lang="fr-CA" sz="2400" b="0" i="0" u="none" strike="noStrike" kern="1200" cap="none" spc="0" normalizeH="0" baseline="0" noProof="0" dirty="0">
                <a:ln>
                  <a:noFill/>
                </a:ln>
                <a:solidFill>
                  <a:prstClr val="white"/>
                </a:solidFill>
                <a:effectLst/>
                <a:uLnTx/>
                <a:uFillTx/>
                <a:ea typeface="+mn-lt"/>
                <a:cs typeface="Calibri"/>
              </a:rPr>
              <a:t> – Mon histoire</a:t>
            </a:r>
          </a:p>
        </p:txBody>
      </p:sp>
      <p:pic>
        <p:nvPicPr>
          <p:cNvPr id="14" name="Image 13">
            <a:extLst>
              <a:ext uri="{FF2B5EF4-FFF2-40B4-BE49-F238E27FC236}">
                <a16:creationId xmlns:a16="http://schemas.microsoft.com/office/drawing/2014/main" id="{538EECA1-5AA1-42C8-B1E0-7D9B14A581BB}"/>
              </a:ext>
            </a:extLst>
          </p:cNvPr>
          <p:cNvPicPr>
            <a:picLocks noChangeAspect="1"/>
          </p:cNvPicPr>
          <p:nvPr>
            <p:custDataLst>
              <p:tags r:id="rId6"/>
            </p:custDataLst>
          </p:nvPr>
        </p:nvPicPr>
        <p:blipFill>
          <a:blip r:embed="rId12"/>
          <a:stretch>
            <a:fillRect/>
          </a:stretch>
        </p:blipFill>
        <p:spPr>
          <a:xfrm>
            <a:off x="4263818" y="232206"/>
            <a:ext cx="1068692" cy="1080000"/>
          </a:xfrm>
          <a:prstGeom prst="rect">
            <a:avLst/>
          </a:prstGeom>
        </p:spPr>
      </p:pic>
      <p:grpSp>
        <p:nvGrpSpPr>
          <p:cNvPr id="15" name="Groupe 14"/>
          <p:cNvGrpSpPr/>
          <p:nvPr>
            <p:custDataLst>
              <p:tags r:id="rId7"/>
            </p:custDataLst>
          </p:nvPr>
        </p:nvGrpSpPr>
        <p:grpSpPr>
          <a:xfrm>
            <a:off x="200526" y="232206"/>
            <a:ext cx="836432" cy="830997"/>
            <a:chOff x="200526" y="232206"/>
            <a:chExt cx="836432" cy="830997"/>
          </a:xfrm>
        </p:grpSpPr>
        <p:sp>
          <p:nvSpPr>
            <p:cNvPr id="16" name="Rectangle 42">
              <a:extLst>
                <a:ext uri="{FF2B5EF4-FFF2-40B4-BE49-F238E27FC236}">
                  <a16:creationId xmlns:a16="http://schemas.microsoft.com/office/drawing/2014/main" id="{C33399A6-C4F2-4335-8AF8-3B62FC7FDEBF}"/>
                </a:ext>
              </a:extLst>
            </p:cNvPr>
            <p:cNvSpPr/>
            <p:nvPr>
              <p:custDataLst>
                <p:tags r:id="rId8"/>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Image 16">
              <a:extLst>
                <a:ext uri="{FF2B5EF4-FFF2-40B4-BE49-F238E27FC236}">
                  <a16:creationId xmlns:a16="http://schemas.microsoft.com/office/drawing/2014/main" id="{9A1EDE0A-1DD2-4778-8B8E-29B8AEC3125D}"/>
                </a:ext>
              </a:extLst>
            </p:cNvPr>
            <p:cNvPicPr>
              <a:picLocks noChangeAspect="1"/>
            </p:cNvPicPr>
            <p:nvPr/>
          </p:nvPicPr>
          <p:blipFill>
            <a:blip r:embed="rId13"/>
            <a:stretch>
              <a:fillRect/>
            </a:stretch>
          </p:blipFill>
          <p:spPr>
            <a:xfrm>
              <a:off x="267110" y="272801"/>
              <a:ext cx="683760" cy="749805"/>
            </a:xfrm>
            <a:prstGeom prst="rect">
              <a:avLst/>
            </a:prstGeom>
          </p:spPr>
        </p:pic>
      </p:grpSp>
    </p:spTree>
    <p:extLst>
      <p:ext uri="{BB962C8B-B14F-4D97-AF65-F5344CB8AC3E}">
        <p14:creationId xmlns:p14="http://schemas.microsoft.com/office/powerpoint/2010/main" val="1744560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295"/>
          <a:srcRect t="1163" b="800"/>
          <a:stretch/>
        </p:blipFill>
        <p:spPr>
          <a:xfrm>
            <a:off x="4386151" y="133350"/>
            <a:ext cx="7755929" cy="6600826"/>
          </a:xfrm>
          <a:prstGeom prst="rect">
            <a:avLst/>
          </a:prstGeom>
        </p:spPr>
      </p:pic>
      <p:sp>
        <p:nvSpPr>
          <p:cNvPr id="309" name="Forme libre 308"/>
          <p:cNvSpPr/>
          <p:nvPr>
            <p:custDataLst>
              <p:tags r:id="rId2"/>
            </p:custDataLst>
          </p:nvPr>
        </p:nvSpPr>
        <p:spPr>
          <a:xfrm>
            <a:off x="10970505" y="5700540"/>
            <a:ext cx="1171575" cy="1114425"/>
          </a:xfrm>
          <a:custGeom>
            <a:avLst/>
            <a:gdLst>
              <a:gd name="connsiteX0" fmla="*/ 0 w 1171575"/>
              <a:gd name="connsiteY0" fmla="*/ 1062037 h 1114425"/>
              <a:gd name="connsiteX1" fmla="*/ 280987 w 1171575"/>
              <a:gd name="connsiteY1" fmla="*/ 1021556 h 1114425"/>
              <a:gd name="connsiteX2" fmla="*/ 466725 w 1171575"/>
              <a:gd name="connsiteY2" fmla="*/ 959644 h 1114425"/>
              <a:gd name="connsiteX3" fmla="*/ 671512 w 1171575"/>
              <a:gd name="connsiteY3" fmla="*/ 842962 h 1114425"/>
              <a:gd name="connsiteX4" fmla="*/ 862012 w 1171575"/>
              <a:gd name="connsiteY4" fmla="*/ 645319 h 1114425"/>
              <a:gd name="connsiteX5" fmla="*/ 1000125 w 1171575"/>
              <a:gd name="connsiteY5" fmla="*/ 445294 h 1114425"/>
              <a:gd name="connsiteX6" fmla="*/ 1104900 w 1171575"/>
              <a:gd name="connsiteY6" fmla="*/ 176212 h 1114425"/>
              <a:gd name="connsiteX7" fmla="*/ 1116806 w 1171575"/>
              <a:gd name="connsiteY7" fmla="*/ 16669 h 1114425"/>
              <a:gd name="connsiteX8" fmla="*/ 1171575 w 1171575"/>
              <a:gd name="connsiteY8" fmla="*/ 0 h 1114425"/>
              <a:gd name="connsiteX9" fmla="*/ 1171575 w 1171575"/>
              <a:gd name="connsiteY9" fmla="*/ 1114425 h 1114425"/>
              <a:gd name="connsiteX10" fmla="*/ 114300 w 1171575"/>
              <a:gd name="connsiteY10" fmla="*/ 1114425 h 1114425"/>
              <a:gd name="connsiteX11" fmla="*/ 0 w 1171575"/>
              <a:gd name="connsiteY11" fmla="*/ 106203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575" h="1114425">
                <a:moveTo>
                  <a:pt x="0" y="1062037"/>
                </a:moveTo>
                <a:lnTo>
                  <a:pt x="280987" y="1021556"/>
                </a:lnTo>
                <a:lnTo>
                  <a:pt x="466725" y="959644"/>
                </a:lnTo>
                <a:lnTo>
                  <a:pt x="671512" y="842962"/>
                </a:lnTo>
                <a:lnTo>
                  <a:pt x="862012" y="645319"/>
                </a:lnTo>
                <a:lnTo>
                  <a:pt x="1000125" y="445294"/>
                </a:lnTo>
                <a:lnTo>
                  <a:pt x="1104900" y="176212"/>
                </a:lnTo>
                <a:lnTo>
                  <a:pt x="1116806" y="16669"/>
                </a:lnTo>
                <a:lnTo>
                  <a:pt x="1171575" y="0"/>
                </a:lnTo>
                <a:lnTo>
                  <a:pt x="1171575" y="1114425"/>
                </a:lnTo>
                <a:lnTo>
                  <a:pt x="114300" y="1114425"/>
                </a:lnTo>
                <a:lnTo>
                  <a:pt x="0" y="10620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ound Diagonal Corner Rectangle 19">
            <a:extLst>
              <a:ext uri="{FF2B5EF4-FFF2-40B4-BE49-F238E27FC236}">
                <a16:creationId xmlns:a16="http://schemas.microsoft.com/office/drawing/2014/main" id="{BFA02294-7002-6347-BD03-F6D435E893BC}"/>
              </a:ext>
            </a:extLst>
          </p:cNvPr>
          <p:cNvSpPr/>
          <p:nvPr>
            <p:custDataLst>
              <p:tags r:id="rId3"/>
            </p:custDataLst>
          </p:nvPr>
        </p:nvSpPr>
        <p:spPr>
          <a:xfrm>
            <a:off x="93069" y="148973"/>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438594"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 name="Image 29"/>
          <p:cNvPicPr>
            <a:picLocks noChangeAspect="1"/>
          </p:cNvPicPr>
          <p:nvPr>
            <p:custDataLst>
              <p:tags r:id="rId5"/>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31" name="Image 30"/>
          <p:cNvPicPr>
            <a:picLocks noChangeAspect="1"/>
          </p:cNvPicPr>
          <p:nvPr>
            <p:custDataLst>
              <p:tags r:id="rId6"/>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33" name="Image 32"/>
          <p:cNvPicPr>
            <a:picLocks noChangeAspect="1"/>
          </p:cNvPicPr>
          <p:nvPr>
            <p:custDataLst>
              <p:tags r:id="rId7"/>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37" name="Image 36"/>
          <p:cNvPicPr>
            <a:picLocks noChangeAspect="1"/>
          </p:cNvPicPr>
          <p:nvPr>
            <p:custDataLst>
              <p:tags r:id="rId8"/>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44" name="Image 43"/>
          <p:cNvPicPr>
            <a:picLocks noChangeAspect="1"/>
          </p:cNvPicPr>
          <p:nvPr>
            <p:custDataLst>
              <p:tags r:id="rId9"/>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45" name="Image 44"/>
          <p:cNvPicPr>
            <a:picLocks noChangeAspect="1"/>
          </p:cNvPicPr>
          <p:nvPr>
            <p:custDataLst>
              <p:tags r:id="rId10"/>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46" name="Image 45"/>
          <p:cNvPicPr>
            <a:picLocks noChangeAspect="1"/>
          </p:cNvPicPr>
          <p:nvPr>
            <p:custDataLst>
              <p:tags r:id="rId11"/>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7" name="Image 26"/>
          <p:cNvPicPr>
            <a:picLocks noChangeAspect="1"/>
          </p:cNvPicPr>
          <p:nvPr>
            <p:custDataLst>
              <p:tags r:id="rId12"/>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53" name="Image 52"/>
          <p:cNvPicPr>
            <a:picLocks noChangeAspect="1"/>
          </p:cNvPicPr>
          <p:nvPr>
            <p:custDataLst>
              <p:tags r:id="rId13"/>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4" name="Image 53"/>
          <p:cNvPicPr>
            <a:picLocks noChangeAspect="1"/>
          </p:cNvPicPr>
          <p:nvPr>
            <p:custDataLst>
              <p:tags r:id="rId14"/>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5" name="Image 54"/>
          <p:cNvPicPr>
            <a:picLocks noChangeAspect="1"/>
          </p:cNvPicPr>
          <p:nvPr>
            <p:custDataLst>
              <p:tags r:id="rId15"/>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6" name="Image 55"/>
          <p:cNvPicPr>
            <a:picLocks noChangeAspect="1"/>
          </p:cNvPicPr>
          <p:nvPr>
            <p:custDataLst>
              <p:tags r:id="rId16"/>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7" name="Image 56"/>
          <p:cNvPicPr>
            <a:picLocks noChangeAspect="1"/>
          </p:cNvPicPr>
          <p:nvPr>
            <p:custDataLst>
              <p:tags r:id="rId17"/>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8" name="Image 57"/>
          <p:cNvPicPr>
            <a:picLocks noChangeAspect="1"/>
          </p:cNvPicPr>
          <p:nvPr>
            <p:custDataLst>
              <p:tags r:id="rId18"/>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59" name="Image 58"/>
          <p:cNvPicPr>
            <a:picLocks noChangeAspect="1"/>
          </p:cNvPicPr>
          <p:nvPr>
            <p:custDataLst>
              <p:tags r:id="rId19"/>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60" name="Image 59"/>
          <p:cNvPicPr>
            <a:picLocks noChangeAspect="1"/>
          </p:cNvPicPr>
          <p:nvPr>
            <p:custDataLst>
              <p:tags r:id="rId20"/>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61" name="Image 60"/>
          <p:cNvPicPr>
            <a:picLocks noChangeAspect="1"/>
          </p:cNvPicPr>
          <p:nvPr>
            <p:custDataLst>
              <p:tags r:id="rId21"/>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62" name="Image 61"/>
          <p:cNvPicPr>
            <a:picLocks noChangeAspect="1"/>
          </p:cNvPicPr>
          <p:nvPr>
            <p:custDataLst>
              <p:tags r:id="rId22"/>
            </p:custDataLst>
          </p:nvPr>
        </p:nvPicPr>
        <p:blipFill>
          <a:blip r:embed="rId298">
            <a:clrChange>
              <a:clrFrom>
                <a:srgbClr val="FFFFFF"/>
              </a:clrFrom>
              <a:clrTo>
                <a:srgbClr val="FFFFFF">
                  <a:alpha val="0"/>
                </a:srgbClr>
              </a:clrTo>
            </a:clrChange>
          </a:blip>
          <a:stretch>
            <a:fillRect/>
          </a:stretch>
        </p:blipFill>
        <p:spPr>
          <a:xfrm>
            <a:off x="188976" y="5864435"/>
            <a:ext cx="1421890" cy="916197"/>
          </a:xfrm>
          <a:prstGeom prst="rect">
            <a:avLst/>
          </a:prstGeom>
        </p:spPr>
      </p:pic>
      <p:pic>
        <p:nvPicPr>
          <p:cNvPr id="63" name="Image 62"/>
          <p:cNvPicPr>
            <a:picLocks noChangeAspect="1"/>
          </p:cNvPicPr>
          <p:nvPr>
            <p:custDataLst>
              <p:tags r:id="rId23"/>
            </p:custDataLst>
          </p:nvPr>
        </p:nvPicPr>
        <p:blipFill>
          <a:blip r:embed="rId298">
            <a:clrChange>
              <a:clrFrom>
                <a:srgbClr val="FFFFFF"/>
              </a:clrFrom>
              <a:clrTo>
                <a:srgbClr val="FFFFFF">
                  <a:alpha val="0"/>
                </a:srgbClr>
              </a:clrTo>
            </a:clrChange>
          </a:blip>
          <a:stretch>
            <a:fillRect/>
          </a:stretch>
        </p:blipFill>
        <p:spPr>
          <a:xfrm>
            <a:off x="189501" y="5871842"/>
            <a:ext cx="1421890" cy="916197"/>
          </a:xfrm>
          <a:prstGeom prst="rect">
            <a:avLst/>
          </a:prstGeom>
        </p:spPr>
      </p:pic>
      <p:pic>
        <p:nvPicPr>
          <p:cNvPr id="64" name="Image 63"/>
          <p:cNvPicPr>
            <a:picLocks noChangeAspect="1"/>
          </p:cNvPicPr>
          <p:nvPr>
            <p:custDataLst>
              <p:tags r:id="rId24"/>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65" name="Image 64"/>
          <p:cNvPicPr>
            <a:picLocks noChangeAspect="1"/>
          </p:cNvPicPr>
          <p:nvPr>
            <p:custDataLst>
              <p:tags r:id="rId25"/>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66" name="Image 65"/>
          <p:cNvPicPr>
            <a:picLocks noChangeAspect="1"/>
          </p:cNvPicPr>
          <p:nvPr>
            <p:custDataLst>
              <p:tags r:id="rId26"/>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67" name="Image 66"/>
          <p:cNvPicPr>
            <a:picLocks noChangeAspect="1"/>
          </p:cNvPicPr>
          <p:nvPr>
            <p:custDataLst>
              <p:tags r:id="rId27"/>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68" name="Image 67"/>
          <p:cNvPicPr>
            <a:picLocks noChangeAspect="1"/>
          </p:cNvPicPr>
          <p:nvPr>
            <p:custDataLst>
              <p:tags r:id="rId28"/>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69" name="Image 68"/>
          <p:cNvPicPr>
            <a:picLocks noChangeAspect="1"/>
          </p:cNvPicPr>
          <p:nvPr>
            <p:custDataLst>
              <p:tags r:id="rId29"/>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0" name="Image 69"/>
          <p:cNvPicPr>
            <a:picLocks noChangeAspect="1"/>
          </p:cNvPicPr>
          <p:nvPr>
            <p:custDataLst>
              <p:tags r:id="rId30"/>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1" name="Image 70"/>
          <p:cNvPicPr>
            <a:picLocks noChangeAspect="1"/>
          </p:cNvPicPr>
          <p:nvPr>
            <p:custDataLst>
              <p:tags r:id="rId31"/>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2" name="Image 71"/>
          <p:cNvPicPr>
            <a:picLocks noChangeAspect="1"/>
          </p:cNvPicPr>
          <p:nvPr>
            <p:custDataLst>
              <p:tags r:id="rId32"/>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3" name="Image 72"/>
          <p:cNvPicPr>
            <a:picLocks noChangeAspect="1"/>
          </p:cNvPicPr>
          <p:nvPr>
            <p:custDataLst>
              <p:tags r:id="rId33"/>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4" name="Image 73"/>
          <p:cNvPicPr>
            <a:picLocks noChangeAspect="1"/>
          </p:cNvPicPr>
          <p:nvPr>
            <p:custDataLst>
              <p:tags r:id="rId34"/>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5" name="Image 74"/>
          <p:cNvPicPr>
            <a:picLocks noChangeAspect="1"/>
          </p:cNvPicPr>
          <p:nvPr>
            <p:custDataLst>
              <p:tags r:id="rId35"/>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6" name="Image 75"/>
          <p:cNvPicPr>
            <a:picLocks noChangeAspect="1"/>
          </p:cNvPicPr>
          <p:nvPr>
            <p:custDataLst>
              <p:tags r:id="rId36"/>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7" name="Image 76"/>
          <p:cNvPicPr>
            <a:picLocks noChangeAspect="1"/>
          </p:cNvPicPr>
          <p:nvPr>
            <p:custDataLst>
              <p:tags r:id="rId37"/>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8" name="Image 77"/>
          <p:cNvPicPr>
            <a:picLocks noChangeAspect="1"/>
          </p:cNvPicPr>
          <p:nvPr>
            <p:custDataLst>
              <p:tags r:id="rId38"/>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79" name="Image 78"/>
          <p:cNvPicPr>
            <a:picLocks noChangeAspect="1"/>
          </p:cNvPicPr>
          <p:nvPr>
            <p:custDataLst>
              <p:tags r:id="rId39"/>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80" name="Image 79"/>
          <p:cNvPicPr>
            <a:picLocks noChangeAspect="1"/>
          </p:cNvPicPr>
          <p:nvPr>
            <p:custDataLst>
              <p:tags r:id="rId40"/>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81" name="Image 80"/>
          <p:cNvPicPr>
            <a:picLocks noChangeAspect="1"/>
          </p:cNvPicPr>
          <p:nvPr>
            <p:custDataLst>
              <p:tags r:id="rId41"/>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82" name="Image 81"/>
          <p:cNvPicPr>
            <a:picLocks noChangeAspect="1"/>
          </p:cNvPicPr>
          <p:nvPr>
            <p:custDataLst>
              <p:tags r:id="rId42"/>
            </p:custDataLst>
          </p:nvPr>
        </p:nvPicPr>
        <p:blipFill>
          <a:blip r:embed="rId301">
            <a:clrChange>
              <a:clrFrom>
                <a:srgbClr val="FFFFFF"/>
              </a:clrFrom>
              <a:clrTo>
                <a:srgbClr val="FFFFFF">
                  <a:alpha val="0"/>
                </a:srgbClr>
              </a:clrTo>
            </a:clrChange>
          </a:blip>
          <a:stretch>
            <a:fillRect/>
          </a:stretch>
        </p:blipFill>
        <p:spPr>
          <a:xfrm>
            <a:off x="1367339" y="5758742"/>
            <a:ext cx="2149074" cy="998022"/>
          </a:xfrm>
          <a:prstGeom prst="rect">
            <a:avLst/>
          </a:prstGeom>
        </p:spPr>
      </p:pic>
      <p:pic>
        <p:nvPicPr>
          <p:cNvPr id="83" name="Image 82"/>
          <p:cNvPicPr>
            <a:picLocks noChangeAspect="1"/>
          </p:cNvPicPr>
          <p:nvPr>
            <p:custDataLst>
              <p:tags r:id="rId43"/>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4" name="Image 83"/>
          <p:cNvPicPr>
            <a:picLocks noChangeAspect="1"/>
          </p:cNvPicPr>
          <p:nvPr>
            <p:custDataLst>
              <p:tags r:id="rId44"/>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5" name="Image 84"/>
          <p:cNvPicPr>
            <a:picLocks noChangeAspect="1"/>
          </p:cNvPicPr>
          <p:nvPr>
            <p:custDataLst>
              <p:tags r:id="rId45"/>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6" name="Image 85"/>
          <p:cNvPicPr>
            <a:picLocks noChangeAspect="1"/>
          </p:cNvPicPr>
          <p:nvPr>
            <p:custDataLst>
              <p:tags r:id="rId46"/>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7" name="Image 86"/>
          <p:cNvPicPr>
            <a:picLocks noChangeAspect="1"/>
          </p:cNvPicPr>
          <p:nvPr>
            <p:custDataLst>
              <p:tags r:id="rId47"/>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8" name="Image 87"/>
          <p:cNvPicPr>
            <a:picLocks noChangeAspect="1"/>
          </p:cNvPicPr>
          <p:nvPr>
            <p:custDataLst>
              <p:tags r:id="rId48"/>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89" name="Image 88"/>
          <p:cNvPicPr>
            <a:picLocks noChangeAspect="1"/>
          </p:cNvPicPr>
          <p:nvPr>
            <p:custDataLst>
              <p:tags r:id="rId49"/>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0" name="Image 89"/>
          <p:cNvPicPr>
            <a:picLocks noChangeAspect="1"/>
          </p:cNvPicPr>
          <p:nvPr>
            <p:custDataLst>
              <p:tags r:id="rId50"/>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1" name="Image 90"/>
          <p:cNvPicPr>
            <a:picLocks noChangeAspect="1"/>
          </p:cNvPicPr>
          <p:nvPr>
            <p:custDataLst>
              <p:tags r:id="rId51"/>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2" name="Image 91"/>
          <p:cNvPicPr>
            <a:picLocks noChangeAspect="1"/>
          </p:cNvPicPr>
          <p:nvPr>
            <p:custDataLst>
              <p:tags r:id="rId52"/>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3" name="Image 92"/>
          <p:cNvPicPr>
            <a:picLocks noChangeAspect="1"/>
          </p:cNvPicPr>
          <p:nvPr>
            <p:custDataLst>
              <p:tags r:id="rId53"/>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4" name="Image 93"/>
          <p:cNvPicPr>
            <a:picLocks noChangeAspect="1"/>
          </p:cNvPicPr>
          <p:nvPr>
            <p:custDataLst>
              <p:tags r:id="rId54"/>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6" name="Image 95"/>
          <p:cNvPicPr>
            <a:picLocks noChangeAspect="1"/>
          </p:cNvPicPr>
          <p:nvPr>
            <p:custDataLst>
              <p:tags r:id="rId55"/>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95" name="Image 94"/>
          <p:cNvPicPr>
            <a:picLocks noChangeAspect="1"/>
          </p:cNvPicPr>
          <p:nvPr>
            <p:custDataLst>
              <p:tags r:id="rId56"/>
            </p:custDataLst>
          </p:nvPr>
        </p:nvPicPr>
        <p:blipFill>
          <a:blip r:embed="rId303">
            <a:clrChange>
              <a:clrFrom>
                <a:srgbClr val="FFFFFF"/>
              </a:clrFrom>
              <a:clrTo>
                <a:srgbClr val="FFFFFF">
                  <a:alpha val="0"/>
                </a:srgbClr>
              </a:clrTo>
            </a:clrChange>
          </a:blip>
          <a:stretch>
            <a:fillRect/>
          </a:stretch>
        </p:blipFill>
        <p:spPr>
          <a:xfrm>
            <a:off x="830109" y="5130719"/>
            <a:ext cx="1127379" cy="809807"/>
          </a:xfrm>
          <a:prstGeom prst="rect">
            <a:avLst/>
          </a:prstGeom>
        </p:spPr>
      </p:pic>
      <p:pic>
        <p:nvPicPr>
          <p:cNvPr id="97" name="Image 96"/>
          <p:cNvPicPr>
            <a:picLocks noChangeAspect="1"/>
          </p:cNvPicPr>
          <p:nvPr>
            <p:custDataLst>
              <p:tags r:id="rId57"/>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98" name="Image 97"/>
          <p:cNvPicPr>
            <a:picLocks noChangeAspect="1"/>
          </p:cNvPicPr>
          <p:nvPr>
            <p:custDataLst>
              <p:tags r:id="rId58"/>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99" name="Image 98"/>
          <p:cNvPicPr>
            <a:picLocks noChangeAspect="1"/>
          </p:cNvPicPr>
          <p:nvPr>
            <p:custDataLst>
              <p:tags r:id="rId59"/>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0" name="Image 99"/>
          <p:cNvPicPr>
            <a:picLocks noChangeAspect="1"/>
          </p:cNvPicPr>
          <p:nvPr>
            <p:custDataLst>
              <p:tags r:id="rId60"/>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1" name="Image 100"/>
          <p:cNvPicPr>
            <a:picLocks noChangeAspect="1"/>
          </p:cNvPicPr>
          <p:nvPr>
            <p:custDataLst>
              <p:tags r:id="rId61"/>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2" name="Image 101"/>
          <p:cNvPicPr>
            <a:picLocks noChangeAspect="1"/>
          </p:cNvPicPr>
          <p:nvPr>
            <p:custDataLst>
              <p:tags r:id="rId62"/>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3" name="Image 102"/>
          <p:cNvPicPr>
            <a:picLocks noChangeAspect="1"/>
          </p:cNvPicPr>
          <p:nvPr>
            <p:custDataLst>
              <p:tags r:id="rId63"/>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4" name="Image 103"/>
          <p:cNvPicPr>
            <a:picLocks noChangeAspect="1"/>
          </p:cNvPicPr>
          <p:nvPr>
            <p:custDataLst>
              <p:tags r:id="rId64"/>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5" name="Image 104"/>
          <p:cNvPicPr>
            <a:picLocks noChangeAspect="1"/>
          </p:cNvPicPr>
          <p:nvPr>
            <p:custDataLst>
              <p:tags r:id="rId65"/>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6" name="Image 105"/>
          <p:cNvPicPr>
            <a:picLocks noChangeAspect="1"/>
          </p:cNvPicPr>
          <p:nvPr>
            <p:custDataLst>
              <p:tags r:id="rId66"/>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7" name="Image 106"/>
          <p:cNvPicPr>
            <a:picLocks noChangeAspect="1"/>
          </p:cNvPicPr>
          <p:nvPr>
            <p:custDataLst>
              <p:tags r:id="rId67"/>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8" name="Image 107"/>
          <p:cNvPicPr>
            <a:picLocks noChangeAspect="1"/>
          </p:cNvPicPr>
          <p:nvPr>
            <p:custDataLst>
              <p:tags r:id="rId68"/>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09" name="Image 108"/>
          <p:cNvPicPr>
            <a:picLocks noChangeAspect="1"/>
          </p:cNvPicPr>
          <p:nvPr>
            <p:custDataLst>
              <p:tags r:id="rId69"/>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10" name="Image 109"/>
          <p:cNvPicPr>
            <a:picLocks noChangeAspect="1"/>
          </p:cNvPicPr>
          <p:nvPr>
            <p:custDataLst>
              <p:tags r:id="rId70"/>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11" name="Image 110"/>
          <p:cNvPicPr>
            <a:picLocks noChangeAspect="1"/>
          </p:cNvPicPr>
          <p:nvPr>
            <p:custDataLst>
              <p:tags r:id="rId71"/>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12" name="Image 111"/>
          <p:cNvPicPr>
            <a:picLocks noChangeAspect="1"/>
          </p:cNvPicPr>
          <p:nvPr>
            <p:custDataLst>
              <p:tags r:id="rId72"/>
            </p:custDataLst>
          </p:nvPr>
        </p:nvPicPr>
        <p:blipFill>
          <a:blip r:embed="rId297">
            <a:clrChange>
              <a:clrFrom>
                <a:srgbClr val="FFFFFF"/>
              </a:clrFrom>
              <a:clrTo>
                <a:srgbClr val="FFFFFF">
                  <a:alpha val="0"/>
                </a:srgbClr>
              </a:clrTo>
            </a:clrChange>
          </a:blip>
          <a:stretch>
            <a:fillRect/>
          </a:stretch>
        </p:blipFill>
        <p:spPr>
          <a:xfrm>
            <a:off x="179454" y="409885"/>
            <a:ext cx="1138403" cy="1109213"/>
          </a:xfrm>
          <a:prstGeom prst="rect">
            <a:avLst/>
          </a:prstGeom>
        </p:spPr>
      </p:pic>
      <p:pic>
        <p:nvPicPr>
          <p:cNvPr id="113" name="Image 112"/>
          <p:cNvPicPr>
            <a:picLocks noChangeAspect="1"/>
          </p:cNvPicPr>
          <p:nvPr>
            <p:custDataLst>
              <p:tags r:id="rId73"/>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4" name="Image 113"/>
          <p:cNvPicPr>
            <a:picLocks noChangeAspect="1"/>
          </p:cNvPicPr>
          <p:nvPr>
            <p:custDataLst>
              <p:tags r:id="rId74"/>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5" name="Image 114"/>
          <p:cNvPicPr>
            <a:picLocks noChangeAspect="1"/>
          </p:cNvPicPr>
          <p:nvPr>
            <p:custDataLst>
              <p:tags r:id="rId75"/>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6" name="Image 115"/>
          <p:cNvPicPr>
            <a:picLocks noChangeAspect="1"/>
          </p:cNvPicPr>
          <p:nvPr>
            <p:custDataLst>
              <p:tags r:id="rId76"/>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7" name="Image 116"/>
          <p:cNvPicPr>
            <a:picLocks noChangeAspect="1"/>
          </p:cNvPicPr>
          <p:nvPr>
            <p:custDataLst>
              <p:tags r:id="rId77"/>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8" name="Image 117"/>
          <p:cNvPicPr>
            <a:picLocks noChangeAspect="1"/>
          </p:cNvPicPr>
          <p:nvPr>
            <p:custDataLst>
              <p:tags r:id="rId78"/>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19" name="Image 118"/>
          <p:cNvPicPr>
            <a:picLocks noChangeAspect="1"/>
          </p:cNvPicPr>
          <p:nvPr>
            <p:custDataLst>
              <p:tags r:id="rId79"/>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0" name="Image 119"/>
          <p:cNvPicPr>
            <a:picLocks noChangeAspect="1"/>
          </p:cNvPicPr>
          <p:nvPr>
            <p:custDataLst>
              <p:tags r:id="rId80"/>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1" name="Image 120"/>
          <p:cNvPicPr>
            <a:picLocks noChangeAspect="1"/>
          </p:cNvPicPr>
          <p:nvPr>
            <p:custDataLst>
              <p:tags r:id="rId81"/>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2" name="Image 121"/>
          <p:cNvPicPr>
            <a:picLocks noChangeAspect="1"/>
          </p:cNvPicPr>
          <p:nvPr>
            <p:custDataLst>
              <p:tags r:id="rId82"/>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3" name="Image 122"/>
          <p:cNvPicPr>
            <a:picLocks noChangeAspect="1"/>
          </p:cNvPicPr>
          <p:nvPr>
            <p:custDataLst>
              <p:tags r:id="rId83"/>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4" name="Image 123"/>
          <p:cNvPicPr>
            <a:picLocks noChangeAspect="1"/>
          </p:cNvPicPr>
          <p:nvPr>
            <p:custDataLst>
              <p:tags r:id="rId84"/>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5" name="Image 124"/>
          <p:cNvPicPr>
            <a:picLocks noChangeAspect="1"/>
          </p:cNvPicPr>
          <p:nvPr>
            <p:custDataLst>
              <p:tags r:id="rId85"/>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6" name="Image 125"/>
          <p:cNvPicPr>
            <a:picLocks noChangeAspect="1"/>
          </p:cNvPicPr>
          <p:nvPr>
            <p:custDataLst>
              <p:tags r:id="rId86"/>
            </p:custDataLst>
          </p:nvPr>
        </p:nvPicPr>
        <p:blipFill>
          <a:blip r:embed="rId304">
            <a:clrChange>
              <a:clrFrom>
                <a:srgbClr val="FFFFFF"/>
              </a:clrFrom>
              <a:clrTo>
                <a:srgbClr val="FFFFFF">
                  <a:alpha val="0"/>
                </a:srgbClr>
              </a:clrTo>
            </a:clrChange>
          </a:blip>
          <a:stretch>
            <a:fillRect/>
          </a:stretch>
        </p:blipFill>
        <p:spPr>
          <a:xfrm>
            <a:off x="1227569" y="374335"/>
            <a:ext cx="1181833" cy="1198764"/>
          </a:xfrm>
          <a:prstGeom prst="rect">
            <a:avLst/>
          </a:prstGeom>
        </p:spPr>
      </p:pic>
      <p:pic>
        <p:nvPicPr>
          <p:cNvPr id="127" name="Image 126"/>
          <p:cNvPicPr>
            <a:picLocks noChangeAspect="1"/>
          </p:cNvPicPr>
          <p:nvPr>
            <p:custDataLst>
              <p:tags r:id="rId87"/>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28" name="Image 127"/>
          <p:cNvPicPr>
            <a:picLocks noChangeAspect="1"/>
          </p:cNvPicPr>
          <p:nvPr>
            <p:custDataLst>
              <p:tags r:id="rId88"/>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29" name="Image 128"/>
          <p:cNvPicPr>
            <a:picLocks noChangeAspect="1"/>
          </p:cNvPicPr>
          <p:nvPr>
            <p:custDataLst>
              <p:tags r:id="rId89"/>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0" name="Image 129"/>
          <p:cNvPicPr>
            <a:picLocks noChangeAspect="1"/>
          </p:cNvPicPr>
          <p:nvPr>
            <p:custDataLst>
              <p:tags r:id="rId90"/>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1" name="Image 130"/>
          <p:cNvPicPr>
            <a:picLocks noChangeAspect="1"/>
          </p:cNvPicPr>
          <p:nvPr>
            <p:custDataLst>
              <p:tags r:id="rId91"/>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2" name="Image 131"/>
          <p:cNvPicPr>
            <a:picLocks noChangeAspect="1"/>
          </p:cNvPicPr>
          <p:nvPr>
            <p:custDataLst>
              <p:tags r:id="rId92"/>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3" name="Image 132"/>
          <p:cNvPicPr>
            <a:picLocks noChangeAspect="1"/>
          </p:cNvPicPr>
          <p:nvPr>
            <p:custDataLst>
              <p:tags r:id="rId93"/>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4" name="Image 133"/>
          <p:cNvPicPr>
            <a:picLocks noChangeAspect="1"/>
          </p:cNvPicPr>
          <p:nvPr>
            <p:custDataLst>
              <p:tags r:id="rId94"/>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5" name="Image 134"/>
          <p:cNvPicPr>
            <a:picLocks noChangeAspect="1"/>
          </p:cNvPicPr>
          <p:nvPr>
            <p:custDataLst>
              <p:tags r:id="rId95"/>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6" name="Image 135"/>
          <p:cNvPicPr>
            <a:picLocks noChangeAspect="1"/>
          </p:cNvPicPr>
          <p:nvPr>
            <p:custDataLst>
              <p:tags r:id="rId96"/>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7" name="Image 136"/>
          <p:cNvPicPr>
            <a:picLocks noChangeAspect="1"/>
          </p:cNvPicPr>
          <p:nvPr>
            <p:custDataLst>
              <p:tags r:id="rId97"/>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8" name="Image 137"/>
          <p:cNvPicPr>
            <a:picLocks noChangeAspect="1"/>
          </p:cNvPicPr>
          <p:nvPr>
            <p:custDataLst>
              <p:tags r:id="rId98"/>
            </p:custDataLst>
          </p:nvPr>
        </p:nvPicPr>
        <p:blipFill>
          <a:blip r:embed="rId305">
            <a:clrChange>
              <a:clrFrom>
                <a:srgbClr val="FFFFFF"/>
              </a:clrFrom>
              <a:clrTo>
                <a:srgbClr val="FFFFFF">
                  <a:alpha val="0"/>
                </a:srgbClr>
              </a:clrTo>
            </a:clrChange>
          </a:blip>
          <a:stretch>
            <a:fillRect/>
          </a:stretch>
        </p:blipFill>
        <p:spPr>
          <a:xfrm>
            <a:off x="188976" y="1414378"/>
            <a:ext cx="1437610" cy="1393858"/>
          </a:xfrm>
          <a:prstGeom prst="rect">
            <a:avLst/>
          </a:prstGeom>
        </p:spPr>
      </p:pic>
      <p:pic>
        <p:nvPicPr>
          <p:cNvPr id="139" name="Image 138"/>
          <p:cNvPicPr>
            <a:picLocks noChangeAspect="1"/>
          </p:cNvPicPr>
          <p:nvPr>
            <p:custDataLst>
              <p:tags r:id="rId99"/>
            </p:custDataLst>
          </p:nvPr>
        </p:nvPicPr>
        <p:blipFill>
          <a:blip r:embed="rId305">
            <a:clrChange>
              <a:clrFrom>
                <a:srgbClr val="FFFFFF"/>
              </a:clrFrom>
              <a:clrTo>
                <a:srgbClr val="FFFFFF">
                  <a:alpha val="0"/>
                </a:srgbClr>
              </a:clrTo>
            </a:clrChange>
          </a:blip>
          <a:stretch>
            <a:fillRect/>
          </a:stretch>
        </p:blipFill>
        <p:spPr>
          <a:xfrm>
            <a:off x="214526" y="1390476"/>
            <a:ext cx="1437610" cy="1393858"/>
          </a:xfrm>
          <a:prstGeom prst="rect">
            <a:avLst/>
          </a:prstGeom>
        </p:spPr>
      </p:pic>
      <p:pic>
        <p:nvPicPr>
          <p:cNvPr id="141" name="Image 140"/>
          <p:cNvPicPr>
            <a:picLocks noChangeAspect="1"/>
          </p:cNvPicPr>
          <p:nvPr>
            <p:custDataLst>
              <p:tags r:id="rId100"/>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2" name="Image 141"/>
          <p:cNvPicPr>
            <a:picLocks noChangeAspect="1"/>
          </p:cNvPicPr>
          <p:nvPr>
            <p:custDataLst>
              <p:tags r:id="rId101"/>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3" name="Image 142"/>
          <p:cNvPicPr>
            <a:picLocks noChangeAspect="1"/>
          </p:cNvPicPr>
          <p:nvPr>
            <p:custDataLst>
              <p:tags r:id="rId102"/>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4" name="Image 143"/>
          <p:cNvPicPr>
            <a:picLocks noChangeAspect="1"/>
          </p:cNvPicPr>
          <p:nvPr>
            <p:custDataLst>
              <p:tags r:id="rId103"/>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5" name="Image 144"/>
          <p:cNvPicPr>
            <a:picLocks noChangeAspect="1"/>
          </p:cNvPicPr>
          <p:nvPr>
            <p:custDataLst>
              <p:tags r:id="rId104"/>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6" name="Image 145"/>
          <p:cNvPicPr>
            <a:picLocks noChangeAspect="1"/>
          </p:cNvPicPr>
          <p:nvPr>
            <p:custDataLst>
              <p:tags r:id="rId105"/>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7" name="Image 146"/>
          <p:cNvPicPr>
            <a:picLocks noChangeAspect="1"/>
          </p:cNvPicPr>
          <p:nvPr>
            <p:custDataLst>
              <p:tags r:id="rId106"/>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8" name="Image 147"/>
          <p:cNvPicPr>
            <a:picLocks noChangeAspect="1"/>
          </p:cNvPicPr>
          <p:nvPr>
            <p:custDataLst>
              <p:tags r:id="rId107"/>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49" name="Image 148"/>
          <p:cNvPicPr>
            <a:picLocks noChangeAspect="1"/>
          </p:cNvPicPr>
          <p:nvPr>
            <p:custDataLst>
              <p:tags r:id="rId108"/>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50" name="Image 149"/>
          <p:cNvPicPr>
            <a:picLocks noChangeAspect="1"/>
          </p:cNvPicPr>
          <p:nvPr>
            <p:custDataLst>
              <p:tags r:id="rId109"/>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51" name="Image 150"/>
          <p:cNvPicPr>
            <a:picLocks noChangeAspect="1"/>
          </p:cNvPicPr>
          <p:nvPr>
            <p:custDataLst>
              <p:tags r:id="rId110"/>
            </p:custDataLst>
          </p:nvPr>
        </p:nvPicPr>
        <p:blipFill>
          <a:blip r:embed="rId306">
            <a:clrChange>
              <a:clrFrom>
                <a:srgbClr val="FFFFFF"/>
              </a:clrFrom>
              <a:clrTo>
                <a:srgbClr val="FFFFFF">
                  <a:alpha val="0"/>
                </a:srgbClr>
              </a:clrTo>
            </a:clrChange>
          </a:blip>
          <a:stretch>
            <a:fillRect/>
          </a:stretch>
        </p:blipFill>
        <p:spPr>
          <a:xfrm>
            <a:off x="23740" y="2534914"/>
            <a:ext cx="1618874" cy="1543868"/>
          </a:xfrm>
          <a:prstGeom prst="rect">
            <a:avLst/>
          </a:prstGeom>
        </p:spPr>
      </p:pic>
      <p:pic>
        <p:nvPicPr>
          <p:cNvPr id="154" name="Image 153"/>
          <p:cNvPicPr>
            <a:picLocks noChangeAspect="1"/>
          </p:cNvPicPr>
          <p:nvPr>
            <p:custDataLst>
              <p:tags r:id="rId111"/>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55" name="Image 154"/>
          <p:cNvPicPr>
            <a:picLocks noChangeAspect="1"/>
          </p:cNvPicPr>
          <p:nvPr>
            <p:custDataLst>
              <p:tags r:id="rId112"/>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56" name="Image 155"/>
          <p:cNvPicPr>
            <a:picLocks noChangeAspect="1"/>
          </p:cNvPicPr>
          <p:nvPr>
            <p:custDataLst>
              <p:tags r:id="rId113"/>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57" name="Image 156"/>
          <p:cNvPicPr>
            <a:picLocks noChangeAspect="1"/>
          </p:cNvPicPr>
          <p:nvPr>
            <p:custDataLst>
              <p:tags r:id="rId114"/>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58" name="Image 157"/>
          <p:cNvPicPr>
            <a:picLocks noChangeAspect="1"/>
          </p:cNvPicPr>
          <p:nvPr>
            <p:custDataLst>
              <p:tags r:id="rId115"/>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59" name="Image 158"/>
          <p:cNvPicPr>
            <a:picLocks noChangeAspect="1"/>
          </p:cNvPicPr>
          <p:nvPr>
            <p:custDataLst>
              <p:tags r:id="rId116"/>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0" name="Image 159"/>
          <p:cNvPicPr>
            <a:picLocks noChangeAspect="1"/>
          </p:cNvPicPr>
          <p:nvPr>
            <p:custDataLst>
              <p:tags r:id="rId117"/>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1" name="Image 160"/>
          <p:cNvPicPr>
            <a:picLocks noChangeAspect="1"/>
          </p:cNvPicPr>
          <p:nvPr>
            <p:custDataLst>
              <p:tags r:id="rId118"/>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2" name="Image 161"/>
          <p:cNvPicPr>
            <a:picLocks noChangeAspect="1"/>
          </p:cNvPicPr>
          <p:nvPr>
            <p:custDataLst>
              <p:tags r:id="rId119"/>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3" name="Image 162"/>
          <p:cNvPicPr>
            <a:picLocks noChangeAspect="1"/>
          </p:cNvPicPr>
          <p:nvPr>
            <p:custDataLst>
              <p:tags r:id="rId120"/>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4" name="Image 163"/>
          <p:cNvPicPr>
            <a:picLocks noChangeAspect="1"/>
          </p:cNvPicPr>
          <p:nvPr>
            <p:custDataLst>
              <p:tags r:id="rId121"/>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5" name="Image 164"/>
          <p:cNvPicPr>
            <a:picLocks noChangeAspect="1"/>
          </p:cNvPicPr>
          <p:nvPr>
            <p:custDataLst>
              <p:tags r:id="rId122"/>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6" name="Image 165"/>
          <p:cNvPicPr>
            <a:picLocks noChangeAspect="1"/>
          </p:cNvPicPr>
          <p:nvPr>
            <p:custDataLst>
              <p:tags r:id="rId123"/>
            </p:custDataLst>
          </p:nvPr>
        </p:nvPicPr>
        <p:blipFill>
          <a:blip r:embed="rId307">
            <a:clrChange>
              <a:clrFrom>
                <a:srgbClr val="FFFFFF"/>
              </a:clrFrom>
              <a:clrTo>
                <a:srgbClr val="FFFFFF">
                  <a:alpha val="0"/>
                </a:srgbClr>
              </a:clrTo>
            </a:clrChange>
          </a:blip>
          <a:stretch>
            <a:fillRect/>
          </a:stretch>
        </p:blipFill>
        <p:spPr>
          <a:xfrm>
            <a:off x="179454" y="3843709"/>
            <a:ext cx="1450110" cy="1362604"/>
          </a:xfrm>
          <a:prstGeom prst="rect">
            <a:avLst/>
          </a:prstGeom>
        </p:spPr>
      </p:pic>
      <p:pic>
        <p:nvPicPr>
          <p:cNvPr id="169" name="Image 168"/>
          <p:cNvPicPr>
            <a:picLocks noChangeAspect="1"/>
          </p:cNvPicPr>
          <p:nvPr>
            <p:custDataLst>
              <p:tags r:id="rId124"/>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0" name="Image 169"/>
          <p:cNvPicPr>
            <a:picLocks noChangeAspect="1"/>
          </p:cNvPicPr>
          <p:nvPr>
            <p:custDataLst>
              <p:tags r:id="rId125"/>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1" name="Image 170"/>
          <p:cNvPicPr>
            <a:picLocks noChangeAspect="1"/>
          </p:cNvPicPr>
          <p:nvPr>
            <p:custDataLst>
              <p:tags r:id="rId126"/>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2" name="Image 171"/>
          <p:cNvPicPr>
            <a:picLocks noChangeAspect="1"/>
          </p:cNvPicPr>
          <p:nvPr>
            <p:custDataLst>
              <p:tags r:id="rId127"/>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3" name="Image 172"/>
          <p:cNvPicPr>
            <a:picLocks noChangeAspect="1"/>
          </p:cNvPicPr>
          <p:nvPr>
            <p:custDataLst>
              <p:tags r:id="rId128"/>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4" name="Image 173"/>
          <p:cNvPicPr>
            <a:picLocks noChangeAspect="1"/>
          </p:cNvPicPr>
          <p:nvPr>
            <p:custDataLst>
              <p:tags r:id="rId129"/>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5" name="Image 174"/>
          <p:cNvPicPr>
            <a:picLocks noChangeAspect="1"/>
          </p:cNvPicPr>
          <p:nvPr>
            <p:custDataLst>
              <p:tags r:id="rId130"/>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6" name="Image 175"/>
          <p:cNvPicPr>
            <a:picLocks noChangeAspect="1"/>
          </p:cNvPicPr>
          <p:nvPr>
            <p:custDataLst>
              <p:tags r:id="rId131"/>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7" name="Image 176"/>
          <p:cNvPicPr>
            <a:picLocks noChangeAspect="1"/>
          </p:cNvPicPr>
          <p:nvPr>
            <p:custDataLst>
              <p:tags r:id="rId132"/>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8" name="Image 177"/>
          <p:cNvPicPr>
            <a:picLocks noChangeAspect="1"/>
          </p:cNvPicPr>
          <p:nvPr>
            <p:custDataLst>
              <p:tags r:id="rId133"/>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79" name="Image 178"/>
          <p:cNvPicPr>
            <a:picLocks noChangeAspect="1"/>
          </p:cNvPicPr>
          <p:nvPr>
            <p:custDataLst>
              <p:tags r:id="rId134"/>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0" name="Image 179"/>
          <p:cNvPicPr>
            <a:picLocks noChangeAspect="1"/>
          </p:cNvPicPr>
          <p:nvPr>
            <p:custDataLst>
              <p:tags r:id="rId135"/>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1" name="Image 180"/>
          <p:cNvPicPr>
            <a:picLocks noChangeAspect="1"/>
          </p:cNvPicPr>
          <p:nvPr>
            <p:custDataLst>
              <p:tags r:id="rId136"/>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2" name="Image 181"/>
          <p:cNvPicPr>
            <a:picLocks noChangeAspect="1"/>
          </p:cNvPicPr>
          <p:nvPr>
            <p:custDataLst>
              <p:tags r:id="rId137"/>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3" name="Image 182"/>
          <p:cNvPicPr>
            <a:picLocks noChangeAspect="1"/>
          </p:cNvPicPr>
          <p:nvPr>
            <p:custDataLst>
              <p:tags r:id="rId138"/>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4" name="Image 183"/>
          <p:cNvPicPr>
            <a:picLocks noChangeAspect="1"/>
          </p:cNvPicPr>
          <p:nvPr>
            <p:custDataLst>
              <p:tags r:id="rId139"/>
            </p:custDataLst>
          </p:nvPr>
        </p:nvPicPr>
        <p:blipFill>
          <a:blip r:embed="rId296">
            <a:clrChange>
              <a:clrFrom>
                <a:srgbClr val="FFFFFF"/>
              </a:clrFrom>
              <a:clrTo>
                <a:srgbClr val="FFFFFF">
                  <a:alpha val="0"/>
                </a:srgbClr>
              </a:clrTo>
            </a:clrChange>
          </a:blip>
          <a:stretch>
            <a:fillRect/>
          </a:stretch>
        </p:blipFill>
        <p:spPr>
          <a:xfrm>
            <a:off x="2365972" y="265050"/>
            <a:ext cx="1036193" cy="1366807"/>
          </a:xfrm>
          <a:prstGeom prst="rect">
            <a:avLst/>
          </a:prstGeom>
        </p:spPr>
      </p:pic>
      <p:pic>
        <p:nvPicPr>
          <p:cNvPr id="185" name="Image 184"/>
          <p:cNvPicPr>
            <a:picLocks noChangeAspect="1"/>
          </p:cNvPicPr>
          <p:nvPr>
            <p:custDataLst>
              <p:tags r:id="rId140"/>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86" name="Image 185"/>
          <p:cNvPicPr>
            <a:picLocks noChangeAspect="1"/>
          </p:cNvPicPr>
          <p:nvPr>
            <p:custDataLst>
              <p:tags r:id="rId141"/>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87" name="Image 186"/>
          <p:cNvPicPr>
            <a:picLocks noChangeAspect="1"/>
          </p:cNvPicPr>
          <p:nvPr>
            <p:custDataLst>
              <p:tags r:id="rId142"/>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88" name="Image 187"/>
          <p:cNvPicPr>
            <a:picLocks noChangeAspect="1"/>
          </p:cNvPicPr>
          <p:nvPr>
            <p:custDataLst>
              <p:tags r:id="rId143"/>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89" name="Image 188"/>
          <p:cNvPicPr>
            <a:picLocks noChangeAspect="1"/>
          </p:cNvPicPr>
          <p:nvPr>
            <p:custDataLst>
              <p:tags r:id="rId144"/>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0" name="Image 189"/>
          <p:cNvPicPr>
            <a:picLocks noChangeAspect="1"/>
          </p:cNvPicPr>
          <p:nvPr>
            <p:custDataLst>
              <p:tags r:id="rId145"/>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1" name="Image 190"/>
          <p:cNvPicPr>
            <a:picLocks noChangeAspect="1"/>
          </p:cNvPicPr>
          <p:nvPr>
            <p:custDataLst>
              <p:tags r:id="rId146"/>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2" name="Image 191"/>
          <p:cNvPicPr>
            <a:picLocks noChangeAspect="1"/>
          </p:cNvPicPr>
          <p:nvPr>
            <p:custDataLst>
              <p:tags r:id="rId147"/>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3" name="Image 192"/>
          <p:cNvPicPr>
            <a:picLocks noChangeAspect="1"/>
          </p:cNvPicPr>
          <p:nvPr>
            <p:custDataLst>
              <p:tags r:id="rId148"/>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4" name="Image 193"/>
          <p:cNvPicPr>
            <a:picLocks noChangeAspect="1"/>
          </p:cNvPicPr>
          <p:nvPr>
            <p:custDataLst>
              <p:tags r:id="rId149"/>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5" name="Image 194"/>
          <p:cNvPicPr>
            <a:picLocks noChangeAspect="1"/>
          </p:cNvPicPr>
          <p:nvPr>
            <p:custDataLst>
              <p:tags r:id="rId150"/>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6" name="Image 195"/>
          <p:cNvPicPr>
            <a:picLocks noChangeAspect="1"/>
          </p:cNvPicPr>
          <p:nvPr>
            <p:custDataLst>
              <p:tags r:id="rId151"/>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7" name="Image 196"/>
          <p:cNvPicPr>
            <a:picLocks noChangeAspect="1"/>
          </p:cNvPicPr>
          <p:nvPr>
            <p:custDataLst>
              <p:tags r:id="rId152"/>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8" name="Image 197"/>
          <p:cNvPicPr>
            <a:picLocks noChangeAspect="1"/>
          </p:cNvPicPr>
          <p:nvPr>
            <p:custDataLst>
              <p:tags r:id="rId153"/>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199" name="Image 198"/>
          <p:cNvPicPr>
            <a:picLocks noChangeAspect="1"/>
          </p:cNvPicPr>
          <p:nvPr>
            <p:custDataLst>
              <p:tags r:id="rId154"/>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200" name="Image 199"/>
          <p:cNvPicPr>
            <a:picLocks noChangeAspect="1"/>
          </p:cNvPicPr>
          <p:nvPr>
            <p:custDataLst>
              <p:tags r:id="rId155"/>
            </p:custDataLst>
          </p:nvPr>
        </p:nvPicPr>
        <p:blipFill>
          <a:blip r:embed="rId300">
            <a:clrChange>
              <a:clrFrom>
                <a:srgbClr val="FFFFFF"/>
              </a:clrFrom>
              <a:clrTo>
                <a:srgbClr val="FFFFFF">
                  <a:alpha val="0"/>
                </a:srgbClr>
              </a:clrTo>
            </a:clrChange>
          </a:blip>
          <a:stretch>
            <a:fillRect/>
          </a:stretch>
        </p:blipFill>
        <p:spPr>
          <a:xfrm>
            <a:off x="2643656" y="1467547"/>
            <a:ext cx="891685" cy="835955"/>
          </a:xfrm>
          <a:prstGeom prst="rect">
            <a:avLst/>
          </a:prstGeom>
        </p:spPr>
      </p:pic>
      <p:pic>
        <p:nvPicPr>
          <p:cNvPr id="201" name="Image 200"/>
          <p:cNvPicPr>
            <a:picLocks noChangeAspect="1"/>
          </p:cNvPicPr>
          <p:nvPr>
            <p:custDataLst>
              <p:tags r:id="rId156"/>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2" name="Image 201"/>
          <p:cNvPicPr>
            <a:picLocks noChangeAspect="1"/>
          </p:cNvPicPr>
          <p:nvPr>
            <p:custDataLst>
              <p:tags r:id="rId157"/>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3" name="Image 202"/>
          <p:cNvPicPr>
            <a:picLocks noChangeAspect="1"/>
          </p:cNvPicPr>
          <p:nvPr>
            <p:custDataLst>
              <p:tags r:id="rId158"/>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4" name="Image 203"/>
          <p:cNvPicPr>
            <a:picLocks noChangeAspect="1"/>
          </p:cNvPicPr>
          <p:nvPr>
            <p:custDataLst>
              <p:tags r:id="rId159"/>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5" name="Image 204"/>
          <p:cNvPicPr>
            <a:picLocks noChangeAspect="1"/>
          </p:cNvPicPr>
          <p:nvPr>
            <p:custDataLst>
              <p:tags r:id="rId160"/>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6" name="Image 205"/>
          <p:cNvPicPr>
            <a:picLocks noChangeAspect="1"/>
          </p:cNvPicPr>
          <p:nvPr>
            <p:custDataLst>
              <p:tags r:id="rId161"/>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7" name="Image 206"/>
          <p:cNvPicPr>
            <a:picLocks noChangeAspect="1"/>
          </p:cNvPicPr>
          <p:nvPr>
            <p:custDataLst>
              <p:tags r:id="rId162"/>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8" name="Image 207"/>
          <p:cNvPicPr>
            <a:picLocks noChangeAspect="1"/>
          </p:cNvPicPr>
          <p:nvPr>
            <p:custDataLst>
              <p:tags r:id="rId163"/>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09" name="Image 208"/>
          <p:cNvPicPr>
            <a:picLocks noChangeAspect="1"/>
          </p:cNvPicPr>
          <p:nvPr>
            <p:custDataLst>
              <p:tags r:id="rId164"/>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0" name="Image 209"/>
          <p:cNvPicPr>
            <a:picLocks noChangeAspect="1"/>
          </p:cNvPicPr>
          <p:nvPr>
            <p:custDataLst>
              <p:tags r:id="rId165"/>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1" name="Image 210"/>
          <p:cNvPicPr>
            <a:picLocks noChangeAspect="1"/>
          </p:cNvPicPr>
          <p:nvPr>
            <p:custDataLst>
              <p:tags r:id="rId166"/>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2" name="Image 211"/>
          <p:cNvPicPr>
            <a:picLocks noChangeAspect="1"/>
          </p:cNvPicPr>
          <p:nvPr>
            <p:custDataLst>
              <p:tags r:id="rId167"/>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3" name="Image 212"/>
          <p:cNvPicPr>
            <a:picLocks noChangeAspect="1"/>
          </p:cNvPicPr>
          <p:nvPr>
            <p:custDataLst>
              <p:tags r:id="rId168"/>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4" name="Image 213"/>
          <p:cNvPicPr>
            <a:picLocks noChangeAspect="1"/>
          </p:cNvPicPr>
          <p:nvPr>
            <p:custDataLst>
              <p:tags r:id="rId169"/>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5" name="Image 214"/>
          <p:cNvPicPr>
            <a:picLocks noChangeAspect="1"/>
          </p:cNvPicPr>
          <p:nvPr>
            <p:custDataLst>
              <p:tags r:id="rId170"/>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6" name="Image 215"/>
          <p:cNvPicPr>
            <a:picLocks noChangeAspect="1"/>
          </p:cNvPicPr>
          <p:nvPr>
            <p:custDataLst>
              <p:tags r:id="rId171"/>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17" name="Image 216"/>
          <p:cNvPicPr>
            <a:picLocks noChangeAspect="1"/>
          </p:cNvPicPr>
          <p:nvPr>
            <p:custDataLst>
              <p:tags r:id="rId172"/>
            </p:custDataLst>
          </p:nvPr>
        </p:nvPicPr>
        <p:blipFill>
          <a:blip r:embed="rId308">
            <a:clrChange>
              <a:clrFrom>
                <a:srgbClr val="FFFFFF"/>
              </a:clrFrom>
              <a:clrTo>
                <a:srgbClr val="FFFFFF">
                  <a:alpha val="0"/>
                </a:srgbClr>
              </a:clrTo>
            </a:clrChange>
          </a:blip>
          <a:stretch>
            <a:fillRect/>
          </a:stretch>
        </p:blipFill>
        <p:spPr>
          <a:xfrm>
            <a:off x="1339112" y="1534911"/>
            <a:ext cx="1304925" cy="1066800"/>
          </a:xfrm>
          <a:prstGeom prst="rect">
            <a:avLst/>
          </a:prstGeom>
        </p:spPr>
      </p:pic>
      <p:pic>
        <p:nvPicPr>
          <p:cNvPr id="220" name="Image 219"/>
          <p:cNvPicPr>
            <a:picLocks noChangeAspect="1"/>
          </p:cNvPicPr>
          <p:nvPr>
            <p:custDataLst>
              <p:tags r:id="rId173"/>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1" name="Image 220"/>
          <p:cNvPicPr>
            <a:picLocks noChangeAspect="1"/>
          </p:cNvPicPr>
          <p:nvPr>
            <p:custDataLst>
              <p:tags r:id="rId174"/>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2" name="Image 221"/>
          <p:cNvPicPr>
            <a:picLocks noChangeAspect="1"/>
          </p:cNvPicPr>
          <p:nvPr>
            <p:custDataLst>
              <p:tags r:id="rId175"/>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3" name="Image 222"/>
          <p:cNvPicPr>
            <a:picLocks noChangeAspect="1"/>
          </p:cNvPicPr>
          <p:nvPr>
            <p:custDataLst>
              <p:tags r:id="rId176"/>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4" name="Image 223"/>
          <p:cNvPicPr>
            <a:picLocks noChangeAspect="1"/>
          </p:cNvPicPr>
          <p:nvPr>
            <p:custDataLst>
              <p:tags r:id="rId177"/>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5" name="Image 224"/>
          <p:cNvPicPr>
            <a:picLocks noChangeAspect="1"/>
          </p:cNvPicPr>
          <p:nvPr>
            <p:custDataLst>
              <p:tags r:id="rId178"/>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6" name="Image 225"/>
          <p:cNvPicPr>
            <a:picLocks noChangeAspect="1"/>
          </p:cNvPicPr>
          <p:nvPr>
            <p:custDataLst>
              <p:tags r:id="rId179"/>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7" name="Image 226"/>
          <p:cNvPicPr>
            <a:picLocks noChangeAspect="1"/>
          </p:cNvPicPr>
          <p:nvPr>
            <p:custDataLst>
              <p:tags r:id="rId180"/>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8" name="Image 227"/>
          <p:cNvPicPr>
            <a:picLocks noChangeAspect="1"/>
          </p:cNvPicPr>
          <p:nvPr>
            <p:custDataLst>
              <p:tags r:id="rId181"/>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29" name="Image 228"/>
          <p:cNvPicPr>
            <a:picLocks noChangeAspect="1"/>
          </p:cNvPicPr>
          <p:nvPr>
            <p:custDataLst>
              <p:tags r:id="rId182"/>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0" name="Image 229"/>
          <p:cNvPicPr>
            <a:picLocks noChangeAspect="1"/>
          </p:cNvPicPr>
          <p:nvPr>
            <p:custDataLst>
              <p:tags r:id="rId183"/>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1" name="Image 230"/>
          <p:cNvPicPr>
            <a:picLocks noChangeAspect="1"/>
          </p:cNvPicPr>
          <p:nvPr>
            <p:custDataLst>
              <p:tags r:id="rId184"/>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2" name="Image 231"/>
          <p:cNvPicPr>
            <a:picLocks noChangeAspect="1"/>
          </p:cNvPicPr>
          <p:nvPr>
            <p:custDataLst>
              <p:tags r:id="rId185"/>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3" name="Image 232"/>
          <p:cNvPicPr>
            <a:picLocks noChangeAspect="1"/>
          </p:cNvPicPr>
          <p:nvPr>
            <p:custDataLst>
              <p:tags r:id="rId186"/>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4" name="Image 233"/>
          <p:cNvPicPr>
            <a:picLocks noChangeAspect="1"/>
          </p:cNvPicPr>
          <p:nvPr>
            <p:custDataLst>
              <p:tags r:id="rId187"/>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5" name="Image 234"/>
          <p:cNvPicPr>
            <a:picLocks noChangeAspect="1"/>
          </p:cNvPicPr>
          <p:nvPr>
            <p:custDataLst>
              <p:tags r:id="rId188"/>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6" name="Image 235"/>
          <p:cNvPicPr>
            <a:picLocks noChangeAspect="1"/>
          </p:cNvPicPr>
          <p:nvPr>
            <p:custDataLst>
              <p:tags r:id="rId189"/>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7" name="Image 236"/>
          <p:cNvPicPr>
            <a:picLocks noChangeAspect="1"/>
          </p:cNvPicPr>
          <p:nvPr>
            <p:custDataLst>
              <p:tags r:id="rId190"/>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8" name="Image 237"/>
          <p:cNvPicPr>
            <a:picLocks noChangeAspect="1"/>
          </p:cNvPicPr>
          <p:nvPr>
            <p:custDataLst>
              <p:tags r:id="rId191"/>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39" name="Image 238"/>
          <p:cNvPicPr>
            <a:picLocks noChangeAspect="1"/>
          </p:cNvPicPr>
          <p:nvPr>
            <p:custDataLst>
              <p:tags r:id="rId192"/>
            </p:custDataLst>
          </p:nvPr>
        </p:nvPicPr>
        <p:blipFill>
          <a:blip r:embed="rId309">
            <a:clrChange>
              <a:clrFrom>
                <a:srgbClr val="FFFFFF"/>
              </a:clrFrom>
              <a:clrTo>
                <a:srgbClr val="FFFFFF">
                  <a:alpha val="0"/>
                </a:srgbClr>
              </a:clrTo>
            </a:clrChange>
          </a:blip>
          <a:stretch>
            <a:fillRect/>
          </a:stretch>
        </p:blipFill>
        <p:spPr>
          <a:xfrm>
            <a:off x="1685757" y="2519683"/>
            <a:ext cx="782308" cy="1094209"/>
          </a:xfrm>
          <a:prstGeom prst="rect">
            <a:avLst/>
          </a:prstGeom>
        </p:spPr>
      </p:pic>
      <p:pic>
        <p:nvPicPr>
          <p:cNvPr id="241" name="Image 240"/>
          <p:cNvPicPr>
            <a:picLocks noChangeAspect="1"/>
          </p:cNvPicPr>
          <p:nvPr>
            <p:custDataLst>
              <p:tags r:id="rId193"/>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2" name="Image 241"/>
          <p:cNvPicPr>
            <a:picLocks noChangeAspect="1"/>
          </p:cNvPicPr>
          <p:nvPr>
            <p:custDataLst>
              <p:tags r:id="rId194"/>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3" name="Image 242"/>
          <p:cNvPicPr>
            <a:picLocks noChangeAspect="1"/>
          </p:cNvPicPr>
          <p:nvPr>
            <p:custDataLst>
              <p:tags r:id="rId195"/>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4" name="Image 243"/>
          <p:cNvPicPr>
            <a:picLocks noChangeAspect="1"/>
          </p:cNvPicPr>
          <p:nvPr>
            <p:custDataLst>
              <p:tags r:id="rId196"/>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5" name="Image 244"/>
          <p:cNvPicPr>
            <a:picLocks noChangeAspect="1"/>
          </p:cNvPicPr>
          <p:nvPr>
            <p:custDataLst>
              <p:tags r:id="rId197"/>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6" name="Image 245"/>
          <p:cNvPicPr>
            <a:picLocks noChangeAspect="1"/>
          </p:cNvPicPr>
          <p:nvPr>
            <p:custDataLst>
              <p:tags r:id="rId198"/>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7" name="Image 246"/>
          <p:cNvPicPr>
            <a:picLocks noChangeAspect="1"/>
          </p:cNvPicPr>
          <p:nvPr>
            <p:custDataLst>
              <p:tags r:id="rId199"/>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8" name="Image 247"/>
          <p:cNvPicPr>
            <a:picLocks noChangeAspect="1"/>
          </p:cNvPicPr>
          <p:nvPr>
            <p:custDataLst>
              <p:tags r:id="rId200"/>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49" name="Image 248"/>
          <p:cNvPicPr>
            <a:picLocks noChangeAspect="1"/>
          </p:cNvPicPr>
          <p:nvPr>
            <p:custDataLst>
              <p:tags r:id="rId201"/>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0" name="Image 249"/>
          <p:cNvPicPr>
            <a:picLocks noChangeAspect="1"/>
          </p:cNvPicPr>
          <p:nvPr>
            <p:custDataLst>
              <p:tags r:id="rId202"/>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1" name="Image 250"/>
          <p:cNvPicPr>
            <a:picLocks noChangeAspect="1"/>
          </p:cNvPicPr>
          <p:nvPr>
            <p:custDataLst>
              <p:tags r:id="rId203"/>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2" name="Image 251"/>
          <p:cNvPicPr>
            <a:picLocks noChangeAspect="1"/>
          </p:cNvPicPr>
          <p:nvPr>
            <p:custDataLst>
              <p:tags r:id="rId204"/>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3" name="Image 252"/>
          <p:cNvPicPr>
            <a:picLocks noChangeAspect="1"/>
          </p:cNvPicPr>
          <p:nvPr>
            <p:custDataLst>
              <p:tags r:id="rId205"/>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4" name="Image 253"/>
          <p:cNvPicPr>
            <a:picLocks noChangeAspect="1"/>
          </p:cNvPicPr>
          <p:nvPr>
            <p:custDataLst>
              <p:tags r:id="rId206"/>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5" name="Image 254"/>
          <p:cNvPicPr>
            <a:picLocks noChangeAspect="1"/>
          </p:cNvPicPr>
          <p:nvPr>
            <p:custDataLst>
              <p:tags r:id="rId207"/>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6" name="Image 255"/>
          <p:cNvPicPr>
            <a:picLocks noChangeAspect="1"/>
          </p:cNvPicPr>
          <p:nvPr>
            <p:custDataLst>
              <p:tags r:id="rId208"/>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7" name="Image 256"/>
          <p:cNvPicPr>
            <a:picLocks noChangeAspect="1"/>
          </p:cNvPicPr>
          <p:nvPr>
            <p:custDataLst>
              <p:tags r:id="rId209"/>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8" name="Image 257"/>
          <p:cNvPicPr>
            <a:picLocks noChangeAspect="1"/>
          </p:cNvPicPr>
          <p:nvPr>
            <p:custDataLst>
              <p:tags r:id="rId210"/>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59" name="Image 258"/>
          <p:cNvPicPr>
            <a:picLocks noChangeAspect="1"/>
          </p:cNvPicPr>
          <p:nvPr>
            <p:custDataLst>
              <p:tags r:id="rId211"/>
            </p:custDataLst>
          </p:nvPr>
        </p:nvPicPr>
        <p:blipFill>
          <a:blip r:embed="rId299">
            <a:clrChange>
              <a:clrFrom>
                <a:srgbClr val="FFFFFF"/>
              </a:clrFrom>
              <a:clrTo>
                <a:srgbClr val="FFFFFF">
                  <a:alpha val="0"/>
                </a:srgbClr>
              </a:clrTo>
            </a:clrChange>
          </a:blip>
          <a:stretch>
            <a:fillRect/>
          </a:stretch>
        </p:blipFill>
        <p:spPr>
          <a:xfrm>
            <a:off x="2559976" y="2534914"/>
            <a:ext cx="914806" cy="955855"/>
          </a:xfrm>
          <a:prstGeom prst="rect">
            <a:avLst/>
          </a:prstGeom>
        </p:spPr>
      </p:pic>
      <p:pic>
        <p:nvPicPr>
          <p:cNvPr id="260" name="Image 259"/>
          <p:cNvPicPr>
            <a:picLocks noChangeAspect="1"/>
          </p:cNvPicPr>
          <p:nvPr>
            <p:custDataLst>
              <p:tags r:id="rId212"/>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1" name="Image 260"/>
          <p:cNvPicPr>
            <a:picLocks noChangeAspect="1"/>
          </p:cNvPicPr>
          <p:nvPr>
            <p:custDataLst>
              <p:tags r:id="rId213"/>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2" name="Image 261"/>
          <p:cNvPicPr>
            <a:picLocks noChangeAspect="1"/>
          </p:cNvPicPr>
          <p:nvPr>
            <p:custDataLst>
              <p:tags r:id="rId214"/>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3" name="Image 262"/>
          <p:cNvPicPr>
            <a:picLocks noChangeAspect="1"/>
          </p:cNvPicPr>
          <p:nvPr>
            <p:custDataLst>
              <p:tags r:id="rId215"/>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4" name="Image 263"/>
          <p:cNvPicPr>
            <a:picLocks noChangeAspect="1"/>
          </p:cNvPicPr>
          <p:nvPr>
            <p:custDataLst>
              <p:tags r:id="rId216"/>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5" name="Image 264"/>
          <p:cNvPicPr>
            <a:picLocks noChangeAspect="1"/>
          </p:cNvPicPr>
          <p:nvPr>
            <p:custDataLst>
              <p:tags r:id="rId217"/>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6" name="Image 265"/>
          <p:cNvPicPr>
            <a:picLocks noChangeAspect="1"/>
          </p:cNvPicPr>
          <p:nvPr>
            <p:custDataLst>
              <p:tags r:id="rId218"/>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7" name="Image 266"/>
          <p:cNvPicPr>
            <a:picLocks noChangeAspect="1"/>
          </p:cNvPicPr>
          <p:nvPr>
            <p:custDataLst>
              <p:tags r:id="rId219"/>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8" name="Image 267"/>
          <p:cNvPicPr>
            <a:picLocks noChangeAspect="1"/>
          </p:cNvPicPr>
          <p:nvPr>
            <p:custDataLst>
              <p:tags r:id="rId220"/>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69" name="Image 268"/>
          <p:cNvPicPr>
            <a:picLocks noChangeAspect="1"/>
          </p:cNvPicPr>
          <p:nvPr>
            <p:custDataLst>
              <p:tags r:id="rId221"/>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0" name="Image 269"/>
          <p:cNvPicPr>
            <a:picLocks noChangeAspect="1"/>
          </p:cNvPicPr>
          <p:nvPr>
            <p:custDataLst>
              <p:tags r:id="rId222"/>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1" name="Image 270"/>
          <p:cNvPicPr>
            <a:picLocks noChangeAspect="1"/>
          </p:cNvPicPr>
          <p:nvPr>
            <p:custDataLst>
              <p:tags r:id="rId223"/>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2" name="Image 271"/>
          <p:cNvPicPr>
            <a:picLocks noChangeAspect="1"/>
          </p:cNvPicPr>
          <p:nvPr>
            <p:custDataLst>
              <p:tags r:id="rId224"/>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3" name="Image 272"/>
          <p:cNvPicPr>
            <a:picLocks noChangeAspect="1"/>
          </p:cNvPicPr>
          <p:nvPr>
            <p:custDataLst>
              <p:tags r:id="rId225"/>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4" name="Image 273"/>
          <p:cNvPicPr>
            <a:picLocks noChangeAspect="1"/>
          </p:cNvPicPr>
          <p:nvPr>
            <p:custDataLst>
              <p:tags r:id="rId226"/>
            </p:custDataLst>
          </p:nvPr>
        </p:nvPicPr>
        <p:blipFill>
          <a:blip r:embed="rId310">
            <a:clrChange>
              <a:clrFrom>
                <a:srgbClr val="FFFFFF"/>
              </a:clrFrom>
              <a:clrTo>
                <a:srgbClr val="FFFFFF">
                  <a:alpha val="0"/>
                </a:srgbClr>
              </a:clrTo>
            </a:clrChange>
          </a:blip>
          <a:stretch>
            <a:fillRect/>
          </a:stretch>
        </p:blipFill>
        <p:spPr>
          <a:xfrm>
            <a:off x="1647623" y="3823821"/>
            <a:ext cx="609187" cy="1309753"/>
          </a:xfrm>
          <a:prstGeom prst="rect">
            <a:avLst/>
          </a:prstGeom>
        </p:spPr>
      </p:pic>
      <p:pic>
        <p:nvPicPr>
          <p:cNvPr id="276" name="Image 275"/>
          <p:cNvPicPr>
            <a:picLocks noChangeAspect="1"/>
          </p:cNvPicPr>
          <p:nvPr>
            <p:custDataLst>
              <p:tags r:id="rId227"/>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77" name="Image 276"/>
          <p:cNvPicPr>
            <a:picLocks noChangeAspect="1"/>
          </p:cNvPicPr>
          <p:nvPr>
            <p:custDataLst>
              <p:tags r:id="rId228"/>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78" name="Image 277"/>
          <p:cNvPicPr>
            <a:picLocks noChangeAspect="1"/>
          </p:cNvPicPr>
          <p:nvPr>
            <p:custDataLst>
              <p:tags r:id="rId229"/>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79" name="Image 278"/>
          <p:cNvPicPr>
            <a:picLocks noChangeAspect="1"/>
          </p:cNvPicPr>
          <p:nvPr>
            <p:custDataLst>
              <p:tags r:id="rId230"/>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0" name="Image 279"/>
          <p:cNvPicPr>
            <a:picLocks noChangeAspect="1"/>
          </p:cNvPicPr>
          <p:nvPr>
            <p:custDataLst>
              <p:tags r:id="rId231"/>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1" name="Image 280"/>
          <p:cNvPicPr>
            <a:picLocks noChangeAspect="1"/>
          </p:cNvPicPr>
          <p:nvPr>
            <p:custDataLst>
              <p:tags r:id="rId232"/>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2" name="Image 281"/>
          <p:cNvPicPr>
            <a:picLocks noChangeAspect="1"/>
          </p:cNvPicPr>
          <p:nvPr>
            <p:custDataLst>
              <p:tags r:id="rId233"/>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3" name="Image 282"/>
          <p:cNvPicPr>
            <a:picLocks noChangeAspect="1"/>
          </p:cNvPicPr>
          <p:nvPr>
            <p:custDataLst>
              <p:tags r:id="rId234"/>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4" name="Image 283"/>
          <p:cNvPicPr>
            <a:picLocks noChangeAspect="1"/>
          </p:cNvPicPr>
          <p:nvPr>
            <p:custDataLst>
              <p:tags r:id="rId235"/>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5" name="Image 284"/>
          <p:cNvPicPr>
            <a:picLocks noChangeAspect="1"/>
          </p:cNvPicPr>
          <p:nvPr>
            <p:custDataLst>
              <p:tags r:id="rId236"/>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6" name="Image 285"/>
          <p:cNvPicPr>
            <a:picLocks noChangeAspect="1"/>
          </p:cNvPicPr>
          <p:nvPr>
            <p:custDataLst>
              <p:tags r:id="rId237"/>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7" name="Image 286"/>
          <p:cNvPicPr>
            <a:picLocks noChangeAspect="1"/>
          </p:cNvPicPr>
          <p:nvPr>
            <p:custDataLst>
              <p:tags r:id="rId238"/>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8" name="Image 287"/>
          <p:cNvPicPr>
            <a:picLocks noChangeAspect="1"/>
          </p:cNvPicPr>
          <p:nvPr>
            <p:custDataLst>
              <p:tags r:id="rId239"/>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89" name="Image 288"/>
          <p:cNvPicPr>
            <a:picLocks noChangeAspect="1"/>
          </p:cNvPicPr>
          <p:nvPr>
            <p:custDataLst>
              <p:tags r:id="rId240"/>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90" name="Image 289"/>
          <p:cNvPicPr>
            <a:picLocks noChangeAspect="1"/>
          </p:cNvPicPr>
          <p:nvPr>
            <p:custDataLst>
              <p:tags r:id="rId241"/>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91" name="Image 290"/>
          <p:cNvPicPr>
            <a:picLocks noChangeAspect="1"/>
          </p:cNvPicPr>
          <p:nvPr>
            <p:custDataLst>
              <p:tags r:id="rId242"/>
            </p:custDataLst>
          </p:nvPr>
        </p:nvPicPr>
        <p:blipFill>
          <a:blip r:embed="rId302">
            <a:clrChange>
              <a:clrFrom>
                <a:srgbClr val="FFFFFF"/>
              </a:clrFrom>
              <a:clrTo>
                <a:srgbClr val="FFFFFF">
                  <a:alpha val="0"/>
                </a:srgbClr>
              </a:clrTo>
            </a:clrChange>
          </a:blip>
          <a:stretch>
            <a:fillRect/>
          </a:stretch>
        </p:blipFill>
        <p:spPr>
          <a:xfrm>
            <a:off x="2299953" y="3499741"/>
            <a:ext cx="1869214" cy="1008198"/>
          </a:xfrm>
          <a:prstGeom prst="rect">
            <a:avLst/>
          </a:prstGeom>
        </p:spPr>
      </p:pic>
      <p:pic>
        <p:nvPicPr>
          <p:cNvPr id="292" name="Image 291"/>
          <p:cNvPicPr>
            <a:picLocks noChangeAspect="1"/>
          </p:cNvPicPr>
          <p:nvPr>
            <p:custDataLst>
              <p:tags r:id="rId243"/>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3" name="Image 292"/>
          <p:cNvPicPr>
            <a:picLocks noChangeAspect="1"/>
          </p:cNvPicPr>
          <p:nvPr>
            <p:custDataLst>
              <p:tags r:id="rId244"/>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4" name="Image 293"/>
          <p:cNvPicPr>
            <a:picLocks noChangeAspect="1"/>
          </p:cNvPicPr>
          <p:nvPr>
            <p:custDataLst>
              <p:tags r:id="rId245"/>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5" name="Image 294"/>
          <p:cNvPicPr>
            <a:picLocks noChangeAspect="1"/>
          </p:cNvPicPr>
          <p:nvPr>
            <p:custDataLst>
              <p:tags r:id="rId246"/>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6" name="Image 295"/>
          <p:cNvPicPr>
            <a:picLocks noChangeAspect="1"/>
          </p:cNvPicPr>
          <p:nvPr>
            <p:custDataLst>
              <p:tags r:id="rId247"/>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7" name="Image 296"/>
          <p:cNvPicPr>
            <a:picLocks noChangeAspect="1"/>
          </p:cNvPicPr>
          <p:nvPr>
            <p:custDataLst>
              <p:tags r:id="rId248"/>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8" name="Image 297"/>
          <p:cNvPicPr>
            <a:picLocks noChangeAspect="1"/>
          </p:cNvPicPr>
          <p:nvPr>
            <p:custDataLst>
              <p:tags r:id="rId249"/>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299" name="Image 298"/>
          <p:cNvPicPr>
            <a:picLocks noChangeAspect="1"/>
          </p:cNvPicPr>
          <p:nvPr>
            <p:custDataLst>
              <p:tags r:id="rId250"/>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0" name="Image 299"/>
          <p:cNvPicPr>
            <a:picLocks noChangeAspect="1"/>
          </p:cNvPicPr>
          <p:nvPr>
            <p:custDataLst>
              <p:tags r:id="rId251"/>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1" name="Image 300"/>
          <p:cNvPicPr>
            <a:picLocks noChangeAspect="1"/>
          </p:cNvPicPr>
          <p:nvPr>
            <p:custDataLst>
              <p:tags r:id="rId252"/>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2" name="Image 301"/>
          <p:cNvPicPr>
            <a:picLocks noChangeAspect="1"/>
          </p:cNvPicPr>
          <p:nvPr>
            <p:custDataLst>
              <p:tags r:id="rId253"/>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3" name="Image 302"/>
          <p:cNvPicPr>
            <a:picLocks noChangeAspect="1"/>
          </p:cNvPicPr>
          <p:nvPr>
            <p:custDataLst>
              <p:tags r:id="rId254"/>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4" name="Image 303"/>
          <p:cNvPicPr>
            <a:picLocks noChangeAspect="1"/>
          </p:cNvPicPr>
          <p:nvPr>
            <p:custDataLst>
              <p:tags r:id="rId255"/>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5" name="Image 304"/>
          <p:cNvPicPr>
            <a:picLocks noChangeAspect="1"/>
          </p:cNvPicPr>
          <p:nvPr>
            <p:custDataLst>
              <p:tags r:id="rId256"/>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6" name="Image 305"/>
          <p:cNvPicPr>
            <a:picLocks noChangeAspect="1"/>
          </p:cNvPicPr>
          <p:nvPr>
            <p:custDataLst>
              <p:tags r:id="rId257"/>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07" name="Image 306"/>
          <p:cNvPicPr>
            <a:picLocks noChangeAspect="1"/>
          </p:cNvPicPr>
          <p:nvPr>
            <p:custDataLst>
              <p:tags r:id="rId258"/>
            </p:custDataLst>
          </p:nvPr>
        </p:nvPicPr>
        <p:blipFill>
          <a:blip r:embed="rId311">
            <a:clrChange>
              <a:clrFrom>
                <a:srgbClr val="FFFFFF"/>
              </a:clrFrom>
              <a:clrTo>
                <a:srgbClr val="FFFFFF">
                  <a:alpha val="0"/>
                </a:srgbClr>
              </a:clrTo>
            </a:clrChange>
          </a:blip>
          <a:stretch>
            <a:fillRect/>
          </a:stretch>
        </p:blipFill>
        <p:spPr>
          <a:xfrm flipH="1">
            <a:off x="2274869" y="4618773"/>
            <a:ext cx="1068255" cy="1175080"/>
          </a:xfrm>
          <a:prstGeom prst="rect">
            <a:avLst/>
          </a:prstGeom>
        </p:spPr>
      </p:pic>
      <p:pic>
        <p:nvPicPr>
          <p:cNvPr id="311" name="Image 310"/>
          <p:cNvPicPr>
            <a:picLocks noChangeAspect="1"/>
          </p:cNvPicPr>
          <p:nvPr>
            <p:custDataLst>
              <p:tags r:id="rId259"/>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2" name="Image 311"/>
          <p:cNvPicPr>
            <a:picLocks noChangeAspect="1"/>
          </p:cNvPicPr>
          <p:nvPr>
            <p:custDataLst>
              <p:tags r:id="rId260"/>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3" name="Image 312"/>
          <p:cNvPicPr>
            <a:picLocks noChangeAspect="1"/>
          </p:cNvPicPr>
          <p:nvPr>
            <p:custDataLst>
              <p:tags r:id="rId261"/>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4" name="Image 313"/>
          <p:cNvPicPr>
            <a:picLocks noChangeAspect="1"/>
          </p:cNvPicPr>
          <p:nvPr>
            <p:custDataLst>
              <p:tags r:id="rId262"/>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5" name="Image 314"/>
          <p:cNvPicPr>
            <a:picLocks noChangeAspect="1"/>
          </p:cNvPicPr>
          <p:nvPr>
            <p:custDataLst>
              <p:tags r:id="rId263"/>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6" name="Image 315"/>
          <p:cNvPicPr>
            <a:picLocks noChangeAspect="1"/>
          </p:cNvPicPr>
          <p:nvPr>
            <p:custDataLst>
              <p:tags r:id="rId264"/>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7" name="Image 316"/>
          <p:cNvPicPr>
            <a:picLocks noChangeAspect="1"/>
          </p:cNvPicPr>
          <p:nvPr>
            <p:custDataLst>
              <p:tags r:id="rId265"/>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8" name="Image 317"/>
          <p:cNvPicPr>
            <a:picLocks noChangeAspect="1"/>
          </p:cNvPicPr>
          <p:nvPr>
            <p:custDataLst>
              <p:tags r:id="rId266"/>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19" name="Image 318"/>
          <p:cNvPicPr>
            <a:picLocks noChangeAspect="1"/>
          </p:cNvPicPr>
          <p:nvPr>
            <p:custDataLst>
              <p:tags r:id="rId267"/>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0" name="Image 319"/>
          <p:cNvPicPr>
            <a:picLocks noChangeAspect="1"/>
          </p:cNvPicPr>
          <p:nvPr>
            <p:custDataLst>
              <p:tags r:id="rId268"/>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1" name="Image 320"/>
          <p:cNvPicPr>
            <a:picLocks noChangeAspect="1"/>
          </p:cNvPicPr>
          <p:nvPr>
            <p:custDataLst>
              <p:tags r:id="rId269"/>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2" name="Image 321"/>
          <p:cNvPicPr>
            <a:picLocks noChangeAspect="1"/>
          </p:cNvPicPr>
          <p:nvPr>
            <p:custDataLst>
              <p:tags r:id="rId270"/>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3" name="Image 322"/>
          <p:cNvPicPr>
            <a:picLocks noChangeAspect="1"/>
          </p:cNvPicPr>
          <p:nvPr>
            <p:custDataLst>
              <p:tags r:id="rId271"/>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4" name="Image 323"/>
          <p:cNvPicPr>
            <a:picLocks noChangeAspect="1"/>
          </p:cNvPicPr>
          <p:nvPr>
            <p:custDataLst>
              <p:tags r:id="rId272"/>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5" name="Image 324"/>
          <p:cNvPicPr>
            <a:picLocks noChangeAspect="1"/>
          </p:cNvPicPr>
          <p:nvPr>
            <p:custDataLst>
              <p:tags r:id="rId273"/>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6" name="Image 325"/>
          <p:cNvPicPr>
            <a:picLocks noChangeAspect="1"/>
          </p:cNvPicPr>
          <p:nvPr>
            <p:custDataLst>
              <p:tags r:id="rId274"/>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7" name="Image 326"/>
          <p:cNvPicPr>
            <a:picLocks noChangeAspect="1"/>
          </p:cNvPicPr>
          <p:nvPr>
            <p:custDataLst>
              <p:tags r:id="rId275"/>
            </p:custDataLst>
          </p:nvPr>
        </p:nvPicPr>
        <p:blipFill>
          <a:blip r:embed="rId312">
            <a:clrChange>
              <a:clrFrom>
                <a:srgbClr val="FFFFFF"/>
              </a:clrFrom>
              <a:clrTo>
                <a:srgbClr val="FFFFFF">
                  <a:alpha val="0"/>
                </a:srgbClr>
              </a:clrTo>
            </a:clrChange>
          </a:blip>
          <a:stretch>
            <a:fillRect/>
          </a:stretch>
        </p:blipFill>
        <p:spPr>
          <a:xfrm>
            <a:off x="3290040" y="4835833"/>
            <a:ext cx="851976" cy="1034542"/>
          </a:xfrm>
          <a:prstGeom prst="rect">
            <a:avLst/>
          </a:prstGeom>
        </p:spPr>
      </p:pic>
      <p:pic>
        <p:nvPicPr>
          <p:cNvPr id="329" name="Image 328"/>
          <p:cNvPicPr>
            <a:picLocks noChangeAspect="1"/>
          </p:cNvPicPr>
          <p:nvPr>
            <p:custDataLst>
              <p:tags r:id="rId276"/>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0" name="Image 329"/>
          <p:cNvPicPr>
            <a:picLocks noChangeAspect="1"/>
          </p:cNvPicPr>
          <p:nvPr>
            <p:custDataLst>
              <p:tags r:id="rId277"/>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1" name="Image 330"/>
          <p:cNvPicPr>
            <a:picLocks noChangeAspect="1"/>
          </p:cNvPicPr>
          <p:nvPr>
            <p:custDataLst>
              <p:tags r:id="rId278"/>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2" name="Image 331"/>
          <p:cNvPicPr>
            <a:picLocks noChangeAspect="1"/>
          </p:cNvPicPr>
          <p:nvPr>
            <p:custDataLst>
              <p:tags r:id="rId279"/>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3" name="Image 332"/>
          <p:cNvPicPr>
            <a:picLocks noChangeAspect="1"/>
          </p:cNvPicPr>
          <p:nvPr>
            <p:custDataLst>
              <p:tags r:id="rId280"/>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4" name="Image 333"/>
          <p:cNvPicPr>
            <a:picLocks noChangeAspect="1"/>
          </p:cNvPicPr>
          <p:nvPr>
            <p:custDataLst>
              <p:tags r:id="rId281"/>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5" name="Image 334"/>
          <p:cNvPicPr>
            <a:picLocks noChangeAspect="1"/>
          </p:cNvPicPr>
          <p:nvPr>
            <p:custDataLst>
              <p:tags r:id="rId282"/>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6" name="Image 335"/>
          <p:cNvPicPr>
            <a:picLocks noChangeAspect="1"/>
          </p:cNvPicPr>
          <p:nvPr>
            <p:custDataLst>
              <p:tags r:id="rId283"/>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7" name="Image 336"/>
          <p:cNvPicPr>
            <a:picLocks noChangeAspect="1"/>
          </p:cNvPicPr>
          <p:nvPr>
            <p:custDataLst>
              <p:tags r:id="rId284"/>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8" name="Image 337"/>
          <p:cNvPicPr>
            <a:picLocks noChangeAspect="1"/>
          </p:cNvPicPr>
          <p:nvPr>
            <p:custDataLst>
              <p:tags r:id="rId285"/>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39" name="Image 338"/>
          <p:cNvPicPr>
            <a:picLocks noChangeAspect="1"/>
          </p:cNvPicPr>
          <p:nvPr>
            <p:custDataLst>
              <p:tags r:id="rId286"/>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40" name="Image 339"/>
          <p:cNvPicPr>
            <a:picLocks noChangeAspect="1"/>
          </p:cNvPicPr>
          <p:nvPr>
            <p:custDataLst>
              <p:tags r:id="rId287"/>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41" name="Image 340"/>
          <p:cNvPicPr>
            <a:picLocks noChangeAspect="1"/>
          </p:cNvPicPr>
          <p:nvPr>
            <p:custDataLst>
              <p:tags r:id="rId288"/>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42" name="Image 341"/>
          <p:cNvPicPr>
            <a:picLocks noChangeAspect="1"/>
          </p:cNvPicPr>
          <p:nvPr>
            <p:custDataLst>
              <p:tags r:id="rId289"/>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43" name="Image 342"/>
          <p:cNvPicPr>
            <a:picLocks noChangeAspect="1"/>
          </p:cNvPicPr>
          <p:nvPr>
            <p:custDataLst>
              <p:tags r:id="rId290"/>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pic>
        <p:nvPicPr>
          <p:cNvPr id="344" name="Image 343"/>
          <p:cNvPicPr>
            <a:picLocks noChangeAspect="1"/>
          </p:cNvPicPr>
          <p:nvPr>
            <p:custDataLst>
              <p:tags r:id="rId291"/>
            </p:custDataLst>
          </p:nvPr>
        </p:nvPicPr>
        <p:blipFill>
          <a:blip r:embed="rId313">
            <a:clrChange>
              <a:clrFrom>
                <a:srgbClr val="FFFFFF"/>
              </a:clrFrom>
              <a:clrTo>
                <a:srgbClr val="FFFFFF">
                  <a:alpha val="0"/>
                </a:srgbClr>
              </a:clrTo>
            </a:clrChange>
          </a:blip>
          <a:stretch>
            <a:fillRect/>
          </a:stretch>
        </p:blipFill>
        <p:spPr>
          <a:xfrm>
            <a:off x="3226658" y="1963829"/>
            <a:ext cx="1051615" cy="1111707"/>
          </a:xfrm>
          <a:prstGeom prst="rect">
            <a:avLst/>
          </a:prstGeom>
        </p:spPr>
      </p:pic>
      <p:sp>
        <p:nvSpPr>
          <p:cNvPr id="308" name="TextBox 10">
            <a:extLst>
              <a:ext uri="{FF2B5EF4-FFF2-40B4-BE49-F238E27FC236}">
                <a16:creationId xmlns:a16="http://schemas.microsoft.com/office/drawing/2014/main" id="{D87B07DE-730D-4B55-8E89-41028EBB5D7A}"/>
              </a:ext>
            </a:extLst>
          </p:cNvPr>
          <p:cNvSpPr txBox="1"/>
          <p:nvPr>
            <p:custDataLst>
              <p:tags r:id="rId292"/>
            </p:custDataLst>
          </p:nvPr>
        </p:nvSpPr>
        <p:spPr>
          <a:xfrm>
            <a:off x="3342216" y="6545558"/>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Tree>
    <p:extLst>
      <p:ext uri="{BB962C8B-B14F-4D97-AF65-F5344CB8AC3E}">
        <p14:creationId xmlns:p14="http://schemas.microsoft.com/office/powerpoint/2010/main" val="3788762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4" y="437422"/>
            <a:ext cx="6171899"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a:t>
            </a:r>
            <a:r>
              <a:rPr kumimoji="0" lang="fr-CA" sz="2400" b="0" i="0" u="none" strike="noStrike" kern="1200" cap="none" spc="0" normalizeH="0" baseline="0" noProof="0" dirty="0">
                <a:ln>
                  <a:noFill/>
                </a:ln>
                <a:solidFill>
                  <a:prstClr val="white"/>
                </a:solidFill>
                <a:effectLst/>
                <a:uLnTx/>
                <a:uFillTx/>
                <a:ea typeface="+mn-lt"/>
                <a:cs typeface="Calibri"/>
              </a:rPr>
              <a:t> – </a:t>
            </a:r>
            <a:r>
              <a:rPr lang="fr-CA" sz="2400" dirty="0">
                <a:solidFill>
                  <a:schemeClr val="bg1"/>
                </a:solidFill>
                <a:ea typeface="+mn-lt"/>
                <a:cs typeface="+mn-lt"/>
              </a:rPr>
              <a:t>Cerner le problème de Cochonnet</a:t>
            </a:r>
            <a:endParaRPr lang="en-US" sz="2400" dirty="0">
              <a:solidFill>
                <a:schemeClr val="bg1"/>
              </a:solidFill>
              <a:ea typeface="+mn-lt"/>
              <a:cs typeface="+mn-lt"/>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286806" y="120808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09830" y="1780837"/>
            <a:ext cx="11263070" cy="4278094"/>
          </a:xfrm>
          <a:prstGeom prst="rect">
            <a:avLst/>
          </a:prstGeom>
        </p:spPr>
        <p:txBody>
          <a:bodyPr wrap="square" lIns="91440" tIns="45720" rIns="91440" bIns="45720" anchor="t">
            <a:spAutoFit/>
          </a:bodyPr>
          <a:lstStyle/>
          <a:p>
            <a:pPr>
              <a:defRPr/>
            </a:pPr>
            <a:r>
              <a:rPr lang="fr-CA" sz="1600" dirty="0">
                <a:ea typeface="+mn-lt"/>
                <a:cs typeface="Calibri"/>
              </a:rPr>
              <a:t>Présenter la diapositive 13 aux élèves et les </a:t>
            </a:r>
            <a:r>
              <a:rPr lang="fr-CA" sz="1600" dirty="0" smtClean="0">
                <a:ea typeface="+mn-lt"/>
                <a:cs typeface="Calibri"/>
              </a:rPr>
              <a:t>inviter </a:t>
            </a:r>
            <a:r>
              <a:rPr lang="fr-CA" sz="1600" dirty="0">
                <a:ea typeface="+mn-lt"/>
                <a:cs typeface="Calibri"/>
              </a:rPr>
              <a:t>à visionner la vidéo </a:t>
            </a:r>
            <a:r>
              <a:rPr lang="fr-CA" sz="1600" i="1" dirty="0"/>
              <a:t>Dan </a:t>
            </a:r>
            <a:r>
              <a:rPr lang="fr-CA" sz="1600" i="1" dirty="0" err="1"/>
              <a:t>Bigras</a:t>
            </a:r>
            <a:r>
              <a:rPr lang="fr-CA" sz="1600" i="1" dirty="0"/>
              <a:t> - Les 3 p'tits cochons </a:t>
            </a:r>
            <a:r>
              <a:rPr lang="fr-CA" sz="1600" dirty="0"/>
              <a:t>jusqu’à 1:36. </a:t>
            </a:r>
          </a:p>
          <a:p>
            <a:pPr>
              <a:defRPr/>
            </a:pPr>
            <a:endParaRPr lang="fr-CA" sz="1600" dirty="0"/>
          </a:p>
          <a:p>
            <a:pPr>
              <a:defRPr/>
            </a:pPr>
            <a:r>
              <a:rPr lang="fr-CA" sz="1600" dirty="0"/>
              <a:t>Avant le visionnement </a:t>
            </a:r>
          </a:p>
          <a:p>
            <a:pPr>
              <a:defRPr/>
            </a:pPr>
            <a:r>
              <a:rPr lang="fr-CA" sz="1600" dirty="0"/>
              <a:t>Entamer une discussion au sujet de l’histoire des trois petits cochons</a:t>
            </a:r>
          </a:p>
          <a:p>
            <a:pPr>
              <a:defRPr/>
            </a:pPr>
            <a:r>
              <a:rPr lang="fr-CA" sz="1600" dirty="0"/>
              <a:t>préciser que l’histoire des trois petits cochons sera chantée dans la </a:t>
            </a:r>
            <a:r>
              <a:rPr lang="fr-CA" sz="1600" dirty="0" smtClean="0"/>
              <a:t>vidéo.</a:t>
            </a:r>
            <a:endParaRPr lang="fr-CA" sz="1600" dirty="0"/>
          </a:p>
          <a:p>
            <a:pPr>
              <a:defRPr/>
            </a:pPr>
            <a:endParaRPr lang="fr-CA" sz="1600" dirty="0"/>
          </a:p>
          <a:p>
            <a:pPr>
              <a:defRPr/>
            </a:pPr>
            <a:r>
              <a:rPr lang="fr-CA" sz="1600" dirty="0"/>
              <a:t>Premier </a:t>
            </a:r>
            <a:r>
              <a:rPr lang="fr-CA" sz="1600" dirty="0" smtClean="0"/>
              <a:t>visionnement </a:t>
            </a:r>
            <a:endParaRPr lang="fr-CA" sz="1600" dirty="0"/>
          </a:p>
          <a:p>
            <a:pPr>
              <a:defRPr/>
            </a:pPr>
            <a:r>
              <a:rPr lang="fr-CA" sz="1600" dirty="0"/>
              <a:t>Inviter les élèves à danser et à fredonner la </a:t>
            </a:r>
            <a:r>
              <a:rPr lang="fr-CA" sz="1600" dirty="0" smtClean="0"/>
              <a:t>chanson.</a:t>
            </a:r>
            <a:endParaRPr lang="fr-CA" sz="1600" dirty="0"/>
          </a:p>
          <a:p>
            <a:pPr>
              <a:defRPr/>
            </a:pPr>
            <a:endParaRPr lang="fr-CA" sz="1600" dirty="0">
              <a:ea typeface="+mn-lt"/>
              <a:cs typeface="Calibri"/>
            </a:endParaRPr>
          </a:p>
          <a:p>
            <a:pPr>
              <a:defRPr/>
            </a:pPr>
            <a:r>
              <a:rPr lang="fr-CA" sz="1600" dirty="0">
                <a:ea typeface="+mn-lt"/>
                <a:cs typeface="Calibri"/>
              </a:rPr>
              <a:t>Deuxième </a:t>
            </a:r>
            <a:r>
              <a:rPr lang="fr-CA" sz="1600" dirty="0" smtClean="0">
                <a:ea typeface="+mn-lt"/>
                <a:cs typeface="Calibri"/>
              </a:rPr>
              <a:t>visionnement </a:t>
            </a:r>
            <a:endParaRPr lang="fr-CA" sz="1600" dirty="0">
              <a:ea typeface="+mn-lt"/>
              <a:cs typeface="Calibri"/>
            </a:endParaRPr>
          </a:p>
          <a:p>
            <a:pPr marL="285750" indent="-285750">
              <a:buFont typeface="Arial" panose="020B0604020202020204" pitchFamily="34" charset="0"/>
              <a:buChar char="•"/>
              <a:defRPr/>
            </a:pPr>
            <a:r>
              <a:rPr lang="fr-CA" sz="1600" dirty="0"/>
              <a:t>I</a:t>
            </a:r>
            <a:r>
              <a:rPr lang="fr-CA" sz="1600" dirty="0" smtClean="0"/>
              <a:t>nviter </a:t>
            </a:r>
            <a:r>
              <a:rPr lang="fr-CA" sz="1600" dirty="0"/>
              <a:t>les élèves </a:t>
            </a:r>
            <a:r>
              <a:rPr lang="fr-CA" sz="1600" dirty="0" smtClean="0"/>
              <a:t>à :</a:t>
            </a:r>
          </a:p>
          <a:p>
            <a:pPr marL="742950" lvl="1" indent="-285750">
              <a:buFont typeface="Wingdings" panose="05000000000000000000" pitchFamily="2" charset="2"/>
              <a:buChar char="§"/>
              <a:defRPr/>
            </a:pPr>
            <a:r>
              <a:rPr lang="fr-CA" sz="1600" dirty="0"/>
              <a:t>comparer la chanson avec l’histoire qu’ils connaissent en faisant des arrêts aux moments opportuns;</a:t>
            </a:r>
          </a:p>
          <a:p>
            <a:pPr marL="742950" lvl="1" indent="-285750">
              <a:buFont typeface="Wingdings" panose="05000000000000000000" pitchFamily="2" charset="2"/>
              <a:buChar char="§"/>
              <a:defRPr/>
            </a:pPr>
            <a:r>
              <a:rPr lang="fr-CA" sz="1600" dirty="0"/>
              <a:t>noter au moins deux ressemblances;</a:t>
            </a:r>
          </a:p>
          <a:p>
            <a:pPr marL="742950" lvl="1" indent="-285750">
              <a:buFont typeface="Wingdings" panose="05000000000000000000" pitchFamily="2" charset="2"/>
              <a:buChar char="§"/>
              <a:defRPr/>
            </a:pPr>
            <a:r>
              <a:rPr lang="fr-CA" sz="1600" dirty="0"/>
              <a:t>noter au moins </a:t>
            </a:r>
            <a:r>
              <a:rPr lang="fr-CA" sz="1600" dirty="0" smtClean="0"/>
              <a:t>deux différences;</a:t>
            </a:r>
            <a:endParaRPr lang="fr-CA" sz="1600" dirty="0"/>
          </a:p>
          <a:p>
            <a:pPr marL="285750" indent="-285750">
              <a:buFont typeface="Arial" panose="020B0604020202020204" pitchFamily="34" charset="0"/>
              <a:buChar char="•"/>
              <a:defRPr/>
            </a:pPr>
            <a:r>
              <a:rPr lang="fr-CA" sz="1600" dirty="0"/>
              <a:t>P</a:t>
            </a:r>
            <a:r>
              <a:rPr lang="fr-CA" sz="1600" dirty="0" smtClean="0"/>
              <a:t>rofiter </a:t>
            </a:r>
            <a:r>
              <a:rPr lang="fr-CA" sz="1600" dirty="0"/>
              <a:t>de l’occasion pour discuter des choix de </a:t>
            </a:r>
            <a:r>
              <a:rPr lang="fr-CA" sz="1600" dirty="0" smtClean="0"/>
              <a:t>l’auteur : </a:t>
            </a:r>
            <a:endParaRPr lang="fr-CA" sz="1600" dirty="0"/>
          </a:p>
          <a:p>
            <a:pPr marL="742950" lvl="1" indent="-285750">
              <a:buFont typeface="Wingdings" panose="05000000000000000000" pitchFamily="2" charset="2"/>
              <a:buChar char="§"/>
              <a:defRPr/>
            </a:pPr>
            <a:r>
              <a:rPr lang="fr-CA" sz="1600" dirty="0"/>
              <a:t>de faire parler les personnages comme des locuteurs familiers;</a:t>
            </a:r>
          </a:p>
          <a:p>
            <a:pPr marL="742950" lvl="1" indent="-285750">
              <a:buFont typeface="Wingdings" panose="05000000000000000000" pitchFamily="2" charset="2"/>
              <a:buChar char="§"/>
              <a:defRPr/>
            </a:pPr>
            <a:r>
              <a:rPr lang="fr-CA" sz="1600" dirty="0"/>
              <a:t>d’utiliser un mot anglais en français en y ajoutant un «é» à la fin.  </a:t>
            </a:r>
            <a:endParaRPr lang="fr-CA" sz="1600" dirty="0">
              <a:ea typeface="+mn-lt"/>
              <a:cs typeface="Calibri"/>
            </a:endParaRPr>
          </a:p>
        </p:txBody>
      </p:sp>
      <p:pic>
        <p:nvPicPr>
          <p:cNvPr id="10" name="Image 9"/>
          <p:cNvPicPr>
            <a:picLocks noChangeAspect="1"/>
          </p:cNvPicPr>
          <p:nvPr>
            <p:custDataLst>
              <p:tags r:id="rId7"/>
            </p:custDataLst>
          </p:nvPr>
        </p:nvPicPr>
        <p:blipFill>
          <a:blip r:embed="rId16"/>
          <a:stretch>
            <a:fillRect/>
          </a:stretch>
        </p:blipFill>
        <p:spPr>
          <a:xfrm>
            <a:off x="7407369" y="266861"/>
            <a:ext cx="1074285" cy="1080000"/>
          </a:xfrm>
          <a:prstGeom prst="rect">
            <a:avLst/>
          </a:prstGeom>
        </p:spPr>
      </p:pic>
      <p:pic>
        <p:nvPicPr>
          <p:cNvPr id="11" name="Image 10"/>
          <p:cNvPicPr>
            <a:picLocks noChangeAspect="1"/>
          </p:cNvPicPr>
          <p:nvPr>
            <p:custDataLst>
              <p:tags r:id="rId8"/>
            </p:custDataLst>
          </p:nvPr>
        </p:nvPicPr>
        <p:blipFill>
          <a:blip r:embed="rId17"/>
          <a:stretch>
            <a:fillRect/>
          </a:stretch>
        </p:blipFill>
        <p:spPr>
          <a:xfrm>
            <a:off x="8499072" y="271955"/>
            <a:ext cx="1068692" cy="1080000"/>
          </a:xfrm>
          <a:prstGeom prst="rect">
            <a:avLst/>
          </a:prstGeom>
        </p:spPr>
      </p:pic>
      <p:pic>
        <p:nvPicPr>
          <p:cNvPr id="12" name="Image 11">
            <a:hlinkClick r:id="rId18"/>
          </p:cNvPr>
          <p:cNvPicPr>
            <a:picLocks noChangeAspect="1"/>
          </p:cNvPicPr>
          <p:nvPr>
            <p:custDataLst>
              <p:tags r:id="rId9"/>
            </p:custDataLst>
          </p:nvPr>
        </p:nvPicPr>
        <p:blipFill>
          <a:blip r:embed="rId19">
            <a:clrChange>
              <a:clrFrom>
                <a:srgbClr val="FFFFFF"/>
              </a:clrFrom>
              <a:clrTo>
                <a:srgbClr val="FFFFFF">
                  <a:alpha val="0"/>
                </a:srgbClr>
              </a:clrTo>
            </a:clrChange>
          </a:blip>
          <a:stretch>
            <a:fillRect/>
          </a:stretch>
        </p:blipFill>
        <p:spPr>
          <a:xfrm>
            <a:off x="7088818" y="2149122"/>
            <a:ext cx="1121290" cy="1080000"/>
          </a:xfrm>
          <a:prstGeom prst="rect">
            <a:avLst/>
          </a:prstGeom>
        </p:spPr>
      </p:pic>
      <p:pic>
        <p:nvPicPr>
          <p:cNvPr id="13" name="Image 12">
            <a:extLst>
              <a:ext uri="{FF2B5EF4-FFF2-40B4-BE49-F238E27FC236}">
                <a16:creationId xmlns:a16="http://schemas.microsoft.com/office/drawing/2014/main" id="{3A2C0858-FC42-4807-9607-76FE45B26A79}"/>
              </a:ext>
            </a:extLst>
          </p:cNvPr>
          <p:cNvPicPr>
            <a:picLocks noChangeAspect="1"/>
          </p:cNvPicPr>
          <p:nvPr>
            <p:custDataLst>
              <p:tags r:id="rId10"/>
            </p:custDataLst>
          </p:nvPr>
        </p:nvPicPr>
        <p:blipFill>
          <a:blip r:embed="rId20"/>
          <a:stretch>
            <a:fillRect/>
          </a:stretch>
        </p:blipFill>
        <p:spPr>
          <a:xfrm>
            <a:off x="8991190" y="2282195"/>
            <a:ext cx="2762660" cy="1683804"/>
          </a:xfrm>
          <a:prstGeom prst="rect">
            <a:avLst/>
          </a:prstGeom>
        </p:spPr>
      </p:pic>
      <p:sp>
        <p:nvSpPr>
          <p:cNvPr id="15" name="TextBox 10">
            <a:extLst>
              <a:ext uri="{FF2B5EF4-FFF2-40B4-BE49-F238E27FC236}">
                <a16:creationId xmlns:a16="http://schemas.microsoft.com/office/drawing/2014/main" id="{117036BD-6C1C-4502-9478-A87DFDB2A14D}"/>
              </a:ext>
            </a:extLst>
          </p:cNvPr>
          <p:cNvSpPr txBox="1"/>
          <p:nvPr>
            <p:custDataLst>
              <p:tags r:id="rId11"/>
            </p:custDataLst>
          </p:nvPr>
        </p:nvSpPr>
        <p:spPr>
          <a:xfrm>
            <a:off x="9056428" y="4000268"/>
            <a:ext cx="22632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 : </a:t>
            </a:r>
            <a:r>
              <a:rPr lang="fr-CA" sz="800" u="sng" dirty="0"/>
              <a:t>Dan </a:t>
            </a:r>
            <a:r>
              <a:rPr lang="fr-CA" sz="800" u="sng" dirty="0" err="1"/>
              <a:t>Bigras</a:t>
            </a:r>
            <a:r>
              <a:rPr lang="fr-CA" sz="800" u="sng" dirty="0"/>
              <a:t> - Les 3 p'tits cochons - Vocal Karaoké – YouTube</a:t>
            </a:r>
            <a:endParaRPr lang="en-US" sz="800" dirty="0">
              <a:cs typeface="Calibri"/>
            </a:endParaRPr>
          </a:p>
        </p:txBody>
      </p:sp>
      <p:sp>
        <p:nvSpPr>
          <p:cNvPr id="16" name="TextBox 10">
            <a:extLst>
              <a:ext uri="{FF2B5EF4-FFF2-40B4-BE49-F238E27FC236}">
                <a16:creationId xmlns:a16="http://schemas.microsoft.com/office/drawing/2014/main" id="{85C1A35E-FE20-48F5-9675-BD72C02CB750}"/>
              </a:ext>
            </a:extLst>
          </p:cNvPr>
          <p:cNvSpPr txBox="1"/>
          <p:nvPr>
            <p:custDataLst>
              <p:tags r:id="rId12"/>
            </p:custDataLst>
          </p:nvPr>
        </p:nvSpPr>
        <p:spPr>
          <a:xfrm>
            <a:off x="200526" y="6371653"/>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Tree>
    <p:extLst>
      <p:ext uri="{BB962C8B-B14F-4D97-AF65-F5344CB8AC3E}">
        <p14:creationId xmlns:p14="http://schemas.microsoft.com/office/powerpoint/2010/main" val="573011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5" y="444169"/>
            <a:ext cx="6071359"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 - Cerner le problème de Cochonnet</a:t>
            </a:r>
            <a:endParaRPr lang="en-US" sz="2400" dirty="0">
              <a:solidFill>
                <a:schemeClr val="bg1"/>
              </a:solidFill>
              <a:ea typeface="+mn-lt"/>
              <a:cs typeface="+mn-lt"/>
            </a:endParaRP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Image 8">
            <a:extLst>
              <a:ext uri="{FF2B5EF4-FFF2-40B4-BE49-F238E27FC236}">
                <a16:creationId xmlns:a16="http://schemas.microsoft.com/office/drawing/2014/main" id="{BAF8FE5D-01A0-464E-9FA8-B85FF0516D3E}"/>
              </a:ext>
            </a:extLst>
          </p:cNvPr>
          <p:cNvPicPr>
            <a:picLocks noChangeAspect="1"/>
          </p:cNvPicPr>
          <p:nvPr>
            <p:custDataLst>
              <p:tags r:id="rId5"/>
            </p:custDataLst>
          </p:nvPr>
        </p:nvPicPr>
        <p:blipFill>
          <a:blip r:embed="rId12"/>
          <a:stretch>
            <a:fillRect/>
          </a:stretch>
        </p:blipFill>
        <p:spPr>
          <a:xfrm>
            <a:off x="933450" y="1905001"/>
            <a:ext cx="3854209" cy="2586978"/>
          </a:xfrm>
          <a:prstGeom prst="rect">
            <a:avLst/>
          </a:prstGeom>
        </p:spPr>
      </p:pic>
      <p:sp>
        <p:nvSpPr>
          <p:cNvPr id="12" name="TextBox 10">
            <a:extLst>
              <a:ext uri="{FF2B5EF4-FFF2-40B4-BE49-F238E27FC236}">
                <a16:creationId xmlns:a16="http://schemas.microsoft.com/office/drawing/2014/main" id="{014573E5-0F72-41DD-B82A-48B081842D90}"/>
              </a:ext>
            </a:extLst>
          </p:cNvPr>
          <p:cNvSpPr txBox="1"/>
          <p:nvPr>
            <p:custDataLst>
              <p:tags r:id="rId6"/>
            </p:custDataLst>
          </p:nvPr>
        </p:nvSpPr>
        <p:spPr>
          <a:xfrm>
            <a:off x="1467475" y="4522803"/>
            <a:ext cx="305227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 : </a:t>
            </a:r>
            <a:r>
              <a:rPr lang="fr-CA" sz="800" u="sng" dirty="0"/>
              <a:t>Dan </a:t>
            </a:r>
            <a:r>
              <a:rPr lang="fr-CA" sz="800" u="sng" dirty="0" err="1"/>
              <a:t>Bigras</a:t>
            </a:r>
            <a:r>
              <a:rPr lang="fr-CA" sz="800" u="sng" dirty="0"/>
              <a:t> - Les 3 p'tits cochons - Vocal Karaoké – YouTube</a:t>
            </a:r>
            <a:endParaRPr lang="en-US" sz="800" dirty="0">
              <a:cs typeface="Calibri"/>
            </a:endParaRPr>
          </a:p>
        </p:txBody>
      </p:sp>
      <p:sp>
        <p:nvSpPr>
          <p:cNvPr id="13" name="TextBox 10">
            <a:extLst>
              <a:ext uri="{FF2B5EF4-FFF2-40B4-BE49-F238E27FC236}">
                <a16:creationId xmlns:a16="http://schemas.microsoft.com/office/drawing/2014/main" id="{8E22AE88-0352-491E-A9E7-04395CF446FB}"/>
              </a:ext>
            </a:extLst>
          </p:cNvPr>
          <p:cNvSpPr txBox="1"/>
          <p:nvPr>
            <p:custDataLst>
              <p:tags r:id="rId7"/>
            </p:custDataLst>
          </p:nvPr>
        </p:nvSpPr>
        <p:spPr>
          <a:xfrm>
            <a:off x="169284" y="6417059"/>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
        <p:nvSpPr>
          <p:cNvPr id="5" name="ZoneTexte 4"/>
          <p:cNvSpPr txBox="1"/>
          <p:nvPr>
            <p:custDataLst>
              <p:tags r:id="rId8"/>
            </p:custDataLst>
          </p:nvPr>
        </p:nvSpPr>
        <p:spPr>
          <a:xfrm>
            <a:off x="5105200" y="1634325"/>
            <a:ext cx="6652591" cy="3477875"/>
          </a:xfrm>
          <a:prstGeom prst="rect">
            <a:avLst/>
          </a:prstGeom>
          <a:noFill/>
        </p:spPr>
        <p:txBody>
          <a:bodyPr wrap="square" rtlCol="0">
            <a:spAutoFit/>
          </a:bodyPr>
          <a:lstStyle/>
          <a:p>
            <a:pPr marL="285750" indent="-285750">
              <a:buFont typeface="Wingdings" panose="05000000000000000000" pitchFamily="2" charset="2"/>
              <a:buChar char="q"/>
              <a:defRPr/>
            </a:pPr>
            <a:r>
              <a:rPr lang="fr-CA" sz="2000" dirty="0" smtClean="0"/>
              <a:t>Appuie sur l’icône et </a:t>
            </a:r>
            <a:r>
              <a:rPr lang="fr-CA" sz="2000" dirty="0" smtClean="0"/>
              <a:t>amuse-toi </a:t>
            </a:r>
            <a:r>
              <a:rPr lang="fr-CA" sz="2000" dirty="0" smtClean="0"/>
              <a:t>à danser </a:t>
            </a:r>
            <a:r>
              <a:rPr lang="fr-CA" sz="2000" dirty="0"/>
              <a:t>et à </a:t>
            </a:r>
            <a:r>
              <a:rPr lang="fr-CA" sz="2000" dirty="0" smtClean="0"/>
              <a:t>chanter.</a:t>
            </a:r>
          </a:p>
          <a:p>
            <a:pPr marL="285750" indent="-285750">
              <a:buFont typeface="Wingdings" panose="05000000000000000000" pitchFamily="2" charset="2"/>
              <a:buChar char="q"/>
              <a:defRPr/>
            </a:pPr>
            <a:endParaRPr lang="fr-CA" sz="2000" dirty="0"/>
          </a:p>
          <a:p>
            <a:pPr marL="285750" indent="-285750">
              <a:buFont typeface="Wingdings" panose="05000000000000000000" pitchFamily="2" charset="2"/>
              <a:buChar char="q"/>
              <a:defRPr/>
            </a:pPr>
            <a:endParaRPr lang="fr-CA" sz="2000" dirty="0" smtClean="0"/>
          </a:p>
          <a:p>
            <a:pPr marL="285750" indent="-285750">
              <a:buFont typeface="Wingdings" panose="05000000000000000000" pitchFamily="2" charset="2"/>
              <a:buChar char="q"/>
              <a:defRPr/>
            </a:pPr>
            <a:endParaRPr lang="fr-CA" sz="2000" dirty="0" smtClean="0"/>
          </a:p>
          <a:p>
            <a:pPr marL="285750" indent="-285750">
              <a:buFont typeface="Wingdings" panose="05000000000000000000" pitchFamily="2" charset="2"/>
              <a:buChar char="q"/>
              <a:defRPr/>
            </a:pPr>
            <a:endParaRPr lang="fr-CA" sz="2000" dirty="0"/>
          </a:p>
          <a:p>
            <a:pPr marL="285750" indent="-285750">
              <a:buFont typeface="Wingdings" panose="05000000000000000000" pitchFamily="2" charset="2"/>
              <a:buChar char="q"/>
              <a:defRPr/>
            </a:pPr>
            <a:endParaRPr lang="fr-CA" sz="2000" dirty="0" smtClean="0"/>
          </a:p>
          <a:p>
            <a:pPr marL="285750" indent="-285750">
              <a:buFont typeface="Wingdings" panose="05000000000000000000" pitchFamily="2" charset="2"/>
              <a:buChar char="q"/>
              <a:defRPr/>
            </a:pPr>
            <a:r>
              <a:rPr lang="fr-CA" sz="2000" dirty="0" smtClean="0"/>
              <a:t>Regarde la vidéo une deuxième fois et cette </a:t>
            </a:r>
            <a:r>
              <a:rPr lang="fr-CA" sz="2000" dirty="0" smtClean="0"/>
              <a:t>fois-ci </a:t>
            </a:r>
            <a:r>
              <a:rPr lang="fr-CA" sz="2000" dirty="0" smtClean="0"/>
              <a:t>compare </a:t>
            </a:r>
            <a:br>
              <a:rPr lang="fr-CA" sz="2000" dirty="0" smtClean="0"/>
            </a:br>
            <a:r>
              <a:rPr lang="fr-CA" sz="2000" dirty="0" smtClean="0"/>
              <a:t>la chanson avec l’histoire des trois petits que tu connais.</a:t>
            </a:r>
          </a:p>
          <a:p>
            <a:pPr marL="285750" indent="-285750">
              <a:buFont typeface="Wingdings" panose="05000000000000000000" pitchFamily="2" charset="2"/>
              <a:buChar char="q"/>
              <a:defRPr/>
            </a:pPr>
            <a:endParaRPr lang="fr-CA" sz="2000" dirty="0" smtClean="0"/>
          </a:p>
          <a:p>
            <a:pPr marL="285750" indent="-285750">
              <a:buFont typeface="Wingdings" panose="05000000000000000000" pitchFamily="2" charset="2"/>
              <a:buChar char="q"/>
              <a:defRPr/>
            </a:pPr>
            <a:endParaRPr lang="fr-CA" sz="2000" dirty="0" smtClean="0"/>
          </a:p>
          <a:p>
            <a:pPr marL="285750" indent="-285750">
              <a:buFont typeface="Wingdings" panose="05000000000000000000" pitchFamily="2" charset="2"/>
              <a:buChar char="q"/>
              <a:defRPr/>
            </a:pPr>
            <a:r>
              <a:rPr lang="fr-CA" sz="2000" dirty="0" smtClean="0"/>
              <a:t>Note au moins </a:t>
            </a:r>
            <a:r>
              <a:rPr lang="fr-CA" sz="2000" b="1" dirty="0" smtClean="0"/>
              <a:t>deux différences </a:t>
            </a:r>
            <a:r>
              <a:rPr lang="fr-CA" sz="2000" dirty="0" smtClean="0"/>
              <a:t>et </a:t>
            </a:r>
            <a:r>
              <a:rPr lang="fr-CA" sz="2000" b="1" dirty="0" smtClean="0"/>
              <a:t>deux ressemblances.</a:t>
            </a:r>
            <a:endParaRPr lang="fr-CA" sz="2000" b="1" dirty="0"/>
          </a:p>
        </p:txBody>
      </p:sp>
      <p:pic>
        <p:nvPicPr>
          <p:cNvPr id="11" name="Image 10">
            <a:hlinkClick r:id="rId13"/>
            <a:extLst>
              <a:ext uri="{FF2B5EF4-FFF2-40B4-BE49-F238E27FC236}">
                <a16:creationId xmlns:a16="http://schemas.microsoft.com/office/drawing/2014/main" id="{E44827CB-D055-4CE6-BF3D-9ED8EB51AA79}"/>
              </a:ext>
            </a:extLst>
          </p:cNvPr>
          <p:cNvPicPr>
            <a:picLocks noChangeAspect="1"/>
          </p:cNvPicPr>
          <p:nvPr>
            <p:custDataLst>
              <p:tags r:id="rId9"/>
            </p:custDataLst>
          </p:nvPr>
        </p:nvPicPr>
        <p:blipFill>
          <a:blip r:embed="rId14">
            <a:clrChange>
              <a:clrFrom>
                <a:srgbClr val="FFFFFF"/>
              </a:clrFrom>
              <a:clrTo>
                <a:srgbClr val="FFFFFF">
                  <a:alpha val="0"/>
                </a:srgbClr>
              </a:clrTo>
            </a:clrChange>
          </a:blip>
          <a:stretch>
            <a:fillRect/>
          </a:stretch>
        </p:blipFill>
        <p:spPr>
          <a:xfrm>
            <a:off x="5566914" y="2201095"/>
            <a:ext cx="1121290" cy="1080000"/>
          </a:xfrm>
          <a:prstGeom prst="rect">
            <a:avLst/>
          </a:prstGeom>
        </p:spPr>
      </p:pic>
    </p:spTree>
    <p:extLst>
      <p:ext uri="{BB962C8B-B14F-4D97-AF65-F5344CB8AC3E}">
        <p14:creationId xmlns:p14="http://schemas.microsoft.com/office/powerpoint/2010/main" val="123657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5" y="437422"/>
            <a:ext cx="6192246"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a:t>
            </a:r>
            <a:r>
              <a:rPr kumimoji="0" lang="fr-CA" sz="2400" b="0" i="0" u="none" strike="noStrike" kern="1200" cap="none" spc="0" normalizeH="0" baseline="0" noProof="0" dirty="0">
                <a:ln>
                  <a:noFill/>
                </a:ln>
                <a:solidFill>
                  <a:prstClr val="white"/>
                </a:solidFill>
                <a:effectLst/>
                <a:uLnTx/>
                <a:uFillTx/>
                <a:ea typeface="+mn-lt"/>
                <a:cs typeface="Calibri"/>
              </a:rPr>
              <a:t> – </a:t>
            </a:r>
            <a:r>
              <a:rPr lang="fr-CA" sz="2400" dirty="0">
                <a:solidFill>
                  <a:schemeClr val="bg1"/>
                </a:solidFill>
                <a:ea typeface="+mn-lt"/>
                <a:cs typeface="+mn-lt"/>
              </a:rPr>
              <a:t>Cerner le problème de Cochonnet</a:t>
            </a:r>
            <a:endParaRPr lang="en-US" sz="2400" dirty="0">
              <a:solidFill>
                <a:schemeClr val="bg1"/>
              </a:solidFill>
              <a:ea typeface="+mn-lt"/>
              <a:cs typeface="+mn-lt"/>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290304"/>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717763" y="2165279"/>
            <a:ext cx="10881140" cy="3293209"/>
          </a:xfrm>
          <a:prstGeom prst="rect">
            <a:avLst/>
          </a:prstGeom>
        </p:spPr>
        <p:txBody>
          <a:bodyPr wrap="square" lIns="91440" tIns="45720" rIns="91440" bIns="45720" anchor="t">
            <a:spAutoFit/>
          </a:bodyPr>
          <a:lstStyle/>
          <a:p>
            <a:pPr>
              <a:defRPr/>
            </a:pPr>
            <a:r>
              <a:rPr lang="fr-CA" dirty="0"/>
              <a:t>Présenter cette partie du texte aux élèves à la diapositive 15.</a:t>
            </a:r>
          </a:p>
          <a:p>
            <a:pPr>
              <a:defRPr/>
            </a:pPr>
            <a:r>
              <a:rPr lang="fr-CA" i="1" dirty="0" smtClean="0"/>
              <a:t>« Le </a:t>
            </a:r>
            <a:r>
              <a:rPr lang="fr-CA" i="1" dirty="0"/>
              <a:t>dernier cochon réfléchissait</a:t>
            </a:r>
            <a:br>
              <a:rPr lang="fr-CA" i="1" dirty="0"/>
            </a:br>
            <a:r>
              <a:rPr lang="fr-CA" i="1" dirty="0"/>
              <a:t>À tout ce qui leur arrivait</a:t>
            </a:r>
            <a:br>
              <a:rPr lang="fr-CA" i="1" dirty="0"/>
            </a:br>
            <a:r>
              <a:rPr lang="fr-CA" dirty="0" smtClean="0"/>
              <a:t>Y </a:t>
            </a:r>
            <a:r>
              <a:rPr lang="fr-CA" dirty="0"/>
              <a:t>dit : </a:t>
            </a:r>
            <a:r>
              <a:rPr lang="fr-CA" dirty="0" smtClean="0"/>
              <a:t>"</a:t>
            </a:r>
            <a:r>
              <a:rPr lang="fr-CA" dirty="0" smtClean="0"/>
              <a:t>J'vais faire </a:t>
            </a:r>
            <a:r>
              <a:rPr lang="fr-CA" dirty="0"/>
              <a:t>un bloc en béton</a:t>
            </a:r>
            <a:br>
              <a:rPr lang="fr-CA" dirty="0"/>
            </a:br>
            <a:r>
              <a:rPr lang="fr-CA" dirty="0"/>
              <a:t>Pis louer des chambres </a:t>
            </a:r>
            <a:r>
              <a:rPr lang="fr-CA" dirty="0" smtClean="0"/>
              <a:t>aux autres </a:t>
            </a:r>
            <a:r>
              <a:rPr lang="fr-CA" dirty="0" smtClean="0"/>
              <a:t>cochons" »</a:t>
            </a:r>
            <a:endParaRPr lang="fr-CA" i="1" dirty="0" smtClean="0"/>
          </a:p>
          <a:p>
            <a:pPr>
              <a:defRPr/>
            </a:pPr>
            <a:r>
              <a:rPr lang="fr-CA" sz="1000" dirty="0" smtClean="0"/>
              <a:t>(Paroles</a:t>
            </a:r>
            <a:r>
              <a:rPr lang="fr-CA" sz="1000" dirty="0"/>
              <a:t>: http://www.songlyrics.com/dan-bigras/les-trois-p-tits-cochons-lyrics</a:t>
            </a:r>
            <a:r>
              <a:rPr lang="fr-CA" sz="1000" dirty="0" smtClean="0"/>
              <a:t>/)</a:t>
            </a:r>
            <a:endParaRPr lang="fr-CA" sz="1000" dirty="0"/>
          </a:p>
          <a:p>
            <a:pPr>
              <a:defRPr/>
            </a:pPr>
            <a:endParaRPr lang="fr-CA" dirty="0">
              <a:solidFill>
                <a:prstClr val="black"/>
              </a:solidFill>
              <a:ea typeface="+mn-lt"/>
              <a:cs typeface="Calibri"/>
            </a:endParaRPr>
          </a:p>
          <a:p>
            <a:pPr>
              <a:defRPr/>
            </a:pPr>
            <a:endParaRPr lang="fr-CA" dirty="0">
              <a:solidFill>
                <a:prstClr val="black"/>
              </a:solidFill>
              <a:ea typeface="+mn-lt"/>
              <a:cs typeface="Calibri"/>
            </a:endParaRPr>
          </a:p>
          <a:p>
            <a:pPr>
              <a:defRPr/>
            </a:pPr>
            <a:r>
              <a:rPr lang="fr-CA" dirty="0">
                <a:solidFill>
                  <a:prstClr val="black"/>
                </a:solidFill>
                <a:ea typeface="+mn-lt"/>
                <a:cs typeface="Calibri"/>
              </a:rPr>
              <a:t>Poser des questions en lien avec l’utilisation des matériaux pour construire des maisons telles que:</a:t>
            </a:r>
          </a:p>
          <a:p>
            <a:pPr marL="742950" lvl="1" indent="-285750">
              <a:buFont typeface="Arial" panose="020B0604020202020204" pitchFamily="34" charset="0"/>
              <a:buChar char="•"/>
              <a:defRPr/>
            </a:pPr>
            <a:r>
              <a:rPr lang="fr-CA" dirty="0">
                <a:solidFill>
                  <a:prstClr val="black"/>
                </a:solidFill>
                <a:ea typeface="+mn-lt"/>
                <a:cs typeface="Calibri"/>
              </a:rPr>
              <a:t>Quel matériel est le plus solide dans l’histoire?</a:t>
            </a:r>
          </a:p>
          <a:p>
            <a:pPr marL="742950" lvl="1" indent="-285750">
              <a:buFont typeface="Arial" panose="020B0604020202020204" pitchFamily="34" charset="0"/>
              <a:buChar char="•"/>
              <a:defRPr/>
            </a:pPr>
            <a:r>
              <a:rPr lang="fr-CA" dirty="0">
                <a:solidFill>
                  <a:prstClr val="black"/>
                </a:solidFill>
                <a:ea typeface="+mn-lt"/>
                <a:cs typeface="Calibri"/>
              </a:rPr>
              <a:t>Quels autres matériaux auraient pu être utilisés?</a:t>
            </a:r>
          </a:p>
          <a:p>
            <a:pPr marL="742950" lvl="1" indent="-285750">
              <a:buFont typeface="Arial" panose="020B0604020202020204" pitchFamily="34" charset="0"/>
              <a:buChar char="•"/>
              <a:defRPr/>
            </a:pPr>
            <a:r>
              <a:rPr lang="fr-CA" dirty="0">
                <a:solidFill>
                  <a:prstClr val="black"/>
                </a:solidFill>
                <a:ea typeface="+mn-lt"/>
                <a:cs typeface="Calibri"/>
              </a:rPr>
              <a:t>Quels matériaux sont utilisés pour bâtir des maisons dans ton quartier?</a:t>
            </a:r>
          </a:p>
        </p:txBody>
      </p:sp>
      <p:pic>
        <p:nvPicPr>
          <p:cNvPr id="10" name="Image 9"/>
          <p:cNvPicPr>
            <a:picLocks noChangeAspect="1"/>
          </p:cNvPicPr>
          <p:nvPr>
            <p:custDataLst>
              <p:tags r:id="rId7"/>
            </p:custDataLst>
          </p:nvPr>
        </p:nvPicPr>
        <p:blipFill>
          <a:blip r:embed="rId15"/>
          <a:stretch>
            <a:fillRect/>
          </a:stretch>
        </p:blipFill>
        <p:spPr>
          <a:xfrm>
            <a:off x="7278764" y="276091"/>
            <a:ext cx="1074285" cy="1080000"/>
          </a:xfrm>
          <a:prstGeom prst="rect">
            <a:avLst/>
          </a:prstGeom>
        </p:spPr>
      </p:pic>
      <p:pic>
        <p:nvPicPr>
          <p:cNvPr id="11" name="Image 10"/>
          <p:cNvPicPr>
            <a:picLocks noChangeAspect="1"/>
          </p:cNvPicPr>
          <p:nvPr>
            <p:custDataLst>
              <p:tags r:id="rId8"/>
            </p:custDataLst>
          </p:nvPr>
        </p:nvPicPr>
        <p:blipFill>
          <a:blip r:embed="rId16"/>
          <a:stretch>
            <a:fillRect/>
          </a:stretch>
        </p:blipFill>
        <p:spPr>
          <a:xfrm>
            <a:off x="8210921" y="283265"/>
            <a:ext cx="1068692" cy="1080000"/>
          </a:xfrm>
          <a:prstGeom prst="rect">
            <a:avLst/>
          </a:prstGeom>
        </p:spPr>
      </p:pic>
      <p:sp>
        <p:nvSpPr>
          <p:cNvPr id="13" name="TextBox 10">
            <a:extLst>
              <a:ext uri="{FF2B5EF4-FFF2-40B4-BE49-F238E27FC236}">
                <a16:creationId xmlns:a16="http://schemas.microsoft.com/office/drawing/2014/main" id="{1A96F255-3E00-4799-9172-816708BC5A70}"/>
              </a:ext>
            </a:extLst>
          </p:cNvPr>
          <p:cNvSpPr txBox="1"/>
          <p:nvPr>
            <p:custDataLst>
              <p:tags r:id="rId9"/>
            </p:custDataLst>
          </p:nvPr>
        </p:nvSpPr>
        <p:spPr>
          <a:xfrm>
            <a:off x="200526" y="6333135"/>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pic>
        <p:nvPicPr>
          <p:cNvPr id="15" name="Image 14">
            <a:extLst>
              <a:ext uri="{FF2B5EF4-FFF2-40B4-BE49-F238E27FC236}">
                <a16:creationId xmlns:a16="http://schemas.microsoft.com/office/drawing/2014/main" id="{5D04BB54-C475-4ABC-9E0A-9B5C474462D6}"/>
              </a:ext>
            </a:extLst>
          </p:cNvPr>
          <p:cNvPicPr>
            <a:picLocks noChangeAspect="1"/>
          </p:cNvPicPr>
          <p:nvPr>
            <p:custDataLst>
              <p:tags r:id="rId10"/>
            </p:custDataLst>
          </p:nvPr>
        </p:nvPicPr>
        <p:blipFill>
          <a:blip r:embed="rId17"/>
          <a:stretch>
            <a:fillRect/>
          </a:stretch>
        </p:blipFill>
        <p:spPr>
          <a:xfrm>
            <a:off x="8028303" y="1831219"/>
            <a:ext cx="2630171" cy="1683804"/>
          </a:xfrm>
          <a:prstGeom prst="rect">
            <a:avLst/>
          </a:prstGeom>
        </p:spPr>
      </p:pic>
      <p:sp>
        <p:nvSpPr>
          <p:cNvPr id="4" name="Rectangle 3"/>
          <p:cNvSpPr/>
          <p:nvPr>
            <p:custDataLst>
              <p:tags r:id="rId11"/>
            </p:custDataLst>
          </p:nvPr>
        </p:nvSpPr>
        <p:spPr>
          <a:xfrm>
            <a:off x="8028305" y="3604367"/>
            <a:ext cx="2325252" cy="338554"/>
          </a:xfrm>
          <a:prstGeom prst="rect">
            <a:avLst/>
          </a:prstGeom>
        </p:spPr>
        <p:txBody>
          <a:bodyPr wrap="square">
            <a:spAutoFit/>
          </a:bodyPr>
          <a:lstStyle/>
          <a:p>
            <a:pPr lvl="0"/>
            <a:r>
              <a:rPr lang="en-US" sz="800" dirty="0">
                <a:solidFill>
                  <a:prstClr val="black"/>
                </a:solidFill>
              </a:rPr>
              <a:t>Image : </a:t>
            </a:r>
            <a:r>
              <a:rPr lang="fr-CA" sz="800" u="sng" dirty="0">
                <a:solidFill>
                  <a:prstClr val="black"/>
                </a:solidFill>
              </a:rPr>
              <a:t>Dan </a:t>
            </a:r>
            <a:r>
              <a:rPr lang="fr-CA" sz="800" u="sng" dirty="0" err="1">
                <a:solidFill>
                  <a:prstClr val="black"/>
                </a:solidFill>
              </a:rPr>
              <a:t>Bigras</a:t>
            </a:r>
            <a:r>
              <a:rPr lang="fr-CA" sz="800" u="sng" dirty="0">
                <a:solidFill>
                  <a:prstClr val="black"/>
                </a:solidFill>
              </a:rPr>
              <a:t> - Les 3 p'tits cochons - Vocal Karaoké – YouTube</a:t>
            </a:r>
            <a:endParaRPr lang="en-US" sz="800" dirty="0">
              <a:solidFill>
                <a:prstClr val="black"/>
              </a:solidFill>
              <a:cs typeface="Calibri"/>
            </a:endParaRPr>
          </a:p>
        </p:txBody>
      </p:sp>
    </p:spTree>
    <p:extLst>
      <p:ext uri="{BB962C8B-B14F-4D97-AF65-F5344CB8AC3E}">
        <p14:creationId xmlns:p14="http://schemas.microsoft.com/office/powerpoint/2010/main" val="222821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5847638"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 - Cerner le problème de Cochonnet</a:t>
            </a:r>
            <a:endParaRPr lang="en-US" sz="2400" dirty="0">
              <a:solidFill>
                <a:schemeClr val="bg1"/>
              </a:solidFill>
              <a:ea typeface="+mn-lt"/>
              <a:cs typeface="+mn-lt"/>
            </a:endParaRP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625599" y="1593974"/>
            <a:ext cx="10948091"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defRPr/>
            </a:pPr>
            <a:r>
              <a:rPr lang="fr-CA" sz="2800" dirty="0" smtClean="0">
                <a:solidFill>
                  <a:schemeClr val="accent1">
                    <a:lumMod val="75000"/>
                  </a:schemeClr>
                </a:solidFill>
              </a:rPr>
              <a:t>« Le </a:t>
            </a:r>
            <a:r>
              <a:rPr lang="fr-CA" sz="2800" dirty="0">
                <a:solidFill>
                  <a:schemeClr val="accent1">
                    <a:lumMod val="75000"/>
                  </a:schemeClr>
                </a:solidFill>
              </a:rPr>
              <a:t>dernier cochon réfléchissait</a:t>
            </a:r>
            <a:br>
              <a:rPr lang="fr-CA" sz="2800" dirty="0">
                <a:solidFill>
                  <a:schemeClr val="accent1">
                    <a:lumMod val="75000"/>
                  </a:schemeClr>
                </a:solidFill>
              </a:rPr>
            </a:br>
            <a:r>
              <a:rPr lang="fr-CA" sz="2800" dirty="0">
                <a:solidFill>
                  <a:schemeClr val="accent1">
                    <a:lumMod val="75000"/>
                  </a:schemeClr>
                </a:solidFill>
              </a:rPr>
              <a:t>À tout ce qui leur arrivait</a:t>
            </a:r>
            <a:r>
              <a:rPr lang="fr-CA" sz="2800" i="1" dirty="0"/>
              <a:t/>
            </a:r>
            <a:br>
              <a:rPr lang="fr-CA" sz="2800" i="1" dirty="0"/>
            </a:br>
            <a:r>
              <a:rPr lang="fr-CA" sz="2800" dirty="0">
                <a:solidFill>
                  <a:schemeClr val="accent1">
                    <a:lumMod val="75000"/>
                  </a:schemeClr>
                </a:solidFill>
              </a:rPr>
              <a:t>Y dit : " </a:t>
            </a:r>
            <a:r>
              <a:rPr lang="fr-CA" sz="2800" dirty="0" smtClean="0">
                <a:solidFill>
                  <a:schemeClr val="accent1">
                    <a:lumMod val="75000"/>
                  </a:schemeClr>
                </a:solidFill>
              </a:rPr>
              <a:t>J'vais faire </a:t>
            </a:r>
            <a:r>
              <a:rPr lang="fr-CA" sz="2800" dirty="0">
                <a:solidFill>
                  <a:schemeClr val="accent1">
                    <a:lumMod val="75000"/>
                  </a:schemeClr>
                </a:solidFill>
              </a:rPr>
              <a:t>un bloc en béton</a:t>
            </a:r>
            <a:br>
              <a:rPr lang="fr-CA" sz="2800" dirty="0">
                <a:solidFill>
                  <a:schemeClr val="accent1">
                    <a:lumMod val="75000"/>
                  </a:schemeClr>
                </a:solidFill>
              </a:rPr>
            </a:br>
            <a:r>
              <a:rPr lang="fr-CA" sz="2800" dirty="0">
                <a:solidFill>
                  <a:schemeClr val="accent1">
                    <a:lumMod val="75000"/>
                  </a:schemeClr>
                </a:solidFill>
              </a:rPr>
              <a:t>Pis louer des chambres </a:t>
            </a:r>
            <a:r>
              <a:rPr lang="fr-CA" sz="2800" dirty="0" smtClean="0">
                <a:solidFill>
                  <a:schemeClr val="accent1">
                    <a:lumMod val="75000"/>
                  </a:schemeClr>
                </a:solidFill>
              </a:rPr>
              <a:t>aux autres </a:t>
            </a:r>
            <a:r>
              <a:rPr lang="fr-CA" sz="2800" dirty="0">
                <a:solidFill>
                  <a:schemeClr val="accent1">
                    <a:lumMod val="75000"/>
                  </a:schemeClr>
                </a:solidFill>
              </a:rPr>
              <a:t>cochons </a:t>
            </a:r>
            <a:r>
              <a:rPr lang="fr-CA" sz="2800" dirty="0" smtClean="0">
                <a:solidFill>
                  <a:schemeClr val="accent1">
                    <a:lumMod val="75000"/>
                  </a:schemeClr>
                </a:solidFill>
              </a:rPr>
              <a:t>" »</a:t>
            </a:r>
            <a:endParaRPr lang="fr-CA" sz="2800" i="1" dirty="0">
              <a:solidFill>
                <a:schemeClr val="accent1">
                  <a:lumMod val="75000"/>
                </a:schemeClr>
              </a:solidFill>
            </a:endParaRPr>
          </a:p>
          <a:p>
            <a:pPr>
              <a:defRPr/>
            </a:pPr>
            <a:r>
              <a:rPr lang="fr-CA" sz="1400" dirty="0"/>
              <a:t>(Paroles: http://www.songlyrics.com/dan-bigras/les-trois-p-tits-cochons-lyrics/)</a:t>
            </a:r>
          </a:p>
          <a:p>
            <a:pPr>
              <a:defRPr/>
            </a:pPr>
            <a:endParaRPr lang="fr-CA" sz="1400" dirty="0"/>
          </a:p>
          <a:p>
            <a:pPr>
              <a:defRPr/>
            </a:pPr>
            <a:endParaRPr lang="fr-CA" sz="1400" dirty="0" smtClean="0"/>
          </a:p>
          <a:p>
            <a:pPr>
              <a:defRPr/>
            </a:pPr>
            <a:endParaRPr lang="fr-CA" sz="1400" dirty="0"/>
          </a:p>
          <a:p>
            <a:pPr marL="457200" indent="-457200">
              <a:buFont typeface="Wingdings" panose="05000000000000000000" pitchFamily="2" charset="2"/>
              <a:buChar char="q"/>
              <a:defRPr/>
            </a:pPr>
            <a:r>
              <a:rPr lang="fr-CA" sz="2800" dirty="0">
                <a:solidFill>
                  <a:prstClr val="black"/>
                </a:solidFill>
                <a:ea typeface="+mn-lt"/>
                <a:cs typeface="Calibri"/>
              </a:rPr>
              <a:t>Quel matériel est le plus solide dans l’histoire?</a:t>
            </a:r>
          </a:p>
          <a:p>
            <a:pPr marL="457200" indent="-457200">
              <a:buFont typeface="Wingdings" panose="05000000000000000000" pitchFamily="2" charset="2"/>
              <a:buChar char="q"/>
              <a:defRPr/>
            </a:pPr>
            <a:r>
              <a:rPr lang="fr-CA" sz="2800" dirty="0">
                <a:solidFill>
                  <a:prstClr val="black"/>
                </a:solidFill>
                <a:ea typeface="+mn-lt"/>
                <a:cs typeface="Calibri"/>
              </a:rPr>
              <a:t>Quels autres matériaux auraient pu être utilisés?</a:t>
            </a:r>
          </a:p>
          <a:p>
            <a:pPr marL="457200" indent="-457200">
              <a:buFont typeface="Wingdings" panose="05000000000000000000" pitchFamily="2" charset="2"/>
              <a:buChar char="q"/>
              <a:defRPr/>
            </a:pPr>
            <a:r>
              <a:rPr lang="fr-CA" sz="2800" dirty="0">
                <a:solidFill>
                  <a:prstClr val="black"/>
                </a:solidFill>
                <a:ea typeface="+mn-lt"/>
                <a:cs typeface="Calibri"/>
              </a:rPr>
              <a:t>Quels matériaux sont utilisés pour bâtir des maisons dans ton quartier?</a:t>
            </a:r>
          </a:p>
          <a:p>
            <a:pPr>
              <a:defRPr/>
            </a:pPr>
            <a:endParaRPr lang="fr-CA" sz="1400" dirty="0"/>
          </a:p>
        </p:txBody>
      </p:sp>
      <p:pic>
        <p:nvPicPr>
          <p:cNvPr id="9" name="Image 8">
            <a:extLst>
              <a:ext uri="{FF2B5EF4-FFF2-40B4-BE49-F238E27FC236}">
                <a16:creationId xmlns:a16="http://schemas.microsoft.com/office/drawing/2014/main" id="{BAF8FE5D-01A0-464E-9FA8-B85FF0516D3E}"/>
              </a:ext>
            </a:extLst>
          </p:cNvPr>
          <p:cNvPicPr>
            <a:picLocks noChangeAspect="1"/>
          </p:cNvPicPr>
          <p:nvPr>
            <p:custDataLst>
              <p:tags r:id="rId6"/>
            </p:custDataLst>
          </p:nvPr>
        </p:nvPicPr>
        <p:blipFill>
          <a:blip r:embed="rId10"/>
          <a:stretch>
            <a:fillRect/>
          </a:stretch>
        </p:blipFill>
        <p:spPr>
          <a:xfrm>
            <a:off x="8468045" y="2091459"/>
            <a:ext cx="2628579" cy="1683804"/>
          </a:xfrm>
          <a:prstGeom prst="rect">
            <a:avLst/>
          </a:prstGeom>
        </p:spPr>
      </p:pic>
      <p:sp>
        <p:nvSpPr>
          <p:cNvPr id="5" name="Rectangle 4"/>
          <p:cNvSpPr/>
          <p:nvPr>
            <p:custDataLst>
              <p:tags r:id="rId7"/>
            </p:custDataLst>
          </p:nvPr>
        </p:nvSpPr>
        <p:spPr>
          <a:xfrm>
            <a:off x="8468046" y="3776763"/>
            <a:ext cx="2427144" cy="338554"/>
          </a:xfrm>
          <a:prstGeom prst="rect">
            <a:avLst/>
          </a:prstGeom>
        </p:spPr>
        <p:txBody>
          <a:bodyPr wrap="square">
            <a:spAutoFit/>
          </a:bodyPr>
          <a:lstStyle/>
          <a:p>
            <a:r>
              <a:rPr lang="en-US" sz="800" dirty="0"/>
              <a:t>Image : </a:t>
            </a:r>
            <a:r>
              <a:rPr lang="fr-CA" sz="800" u="sng" dirty="0"/>
              <a:t>Dan </a:t>
            </a:r>
            <a:r>
              <a:rPr lang="fr-CA" sz="800" u="sng" dirty="0" err="1"/>
              <a:t>Bigras</a:t>
            </a:r>
            <a:r>
              <a:rPr lang="fr-CA" sz="800" u="sng" dirty="0"/>
              <a:t> - Les 3 p'tits cochons - Vocal Karaoké – YouTube</a:t>
            </a:r>
            <a:endParaRPr lang="en-US" sz="800" dirty="0">
              <a:cs typeface="Calibri"/>
            </a:endParaRPr>
          </a:p>
        </p:txBody>
      </p:sp>
    </p:spTree>
    <p:extLst>
      <p:ext uri="{BB962C8B-B14F-4D97-AF65-F5344CB8AC3E}">
        <p14:creationId xmlns:p14="http://schemas.microsoft.com/office/powerpoint/2010/main" val="2115399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5" y="437422"/>
            <a:ext cx="6192246"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a:t>
            </a:r>
            <a:r>
              <a:rPr kumimoji="0" lang="fr-CA" sz="2400" b="0" i="0" u="none" strike="noStrike" kern="1200" cap="none" spc="0" normalizeH="0" baseline="0" noProof="0" dirty="0">
                <a:ln>
                  <a:noFill/>
                </a:ln>
                <a:solidFill>
                  <a:prstClr val="white"/>
                </a:solidFill>
                <a:effectLst/>
                <a:uLnTx/>
                <a:uFillTx/>
                <a:ea typeface="+mn-lt"/>
                <a:cs typeface="Calibri"/>
              </a:rPr>
              <a:t> – </a:t>
            </a:r>
            <a:r>
              <a:rPr lang="fr-CA" sz="2400" dirty="0">
                <a:solidFill>
                  <a:schemeClr val="bg1"/>
                </a:solidFill>
                <a:ea typeface="+mn-lt"/>
                <a:cs typeface="+mn-lt"/>
              </a:rPr>
              <a:t>Cerner le problème de Cochonnet</a:t>
            </a:r>
            <a:endParaRPr lang="en-US" sz="2400" dirty="0">
              <a:solidFill>
                <a:schemeClr val="bg1"/>
              </a:solidFill>
              <a:ea typeface="+mn-lt"/>
              <a:cs typeface="+mn-lt"/>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19605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09830" y="2166112"/>
            <a:ext cx="11310695" cy="923330"/>
          </a:xfrm>
          <a:prstGeom prst="rect">
            <a:avLst/>
          </a:prstGeom>
        </p:spPr>
        <p:txBody>
          <a:bodyPr wrap="square" lIns="91440" tIns="45720" rIns="91440" bIns="45720" anchor="t">
            <a:spAutoFit/>
          </a:bodyPr>
          <a:lstStyle/>
          <a:p>
            <a:pPr>
              <a:defRPr/>
            </a:pPr>
            <a:r>
              <a:rPr lang="fr-CA" dirty="0">
                <a:solidFill>
                  <a:prstClr val="black"/>
                </a:solidFill>
                <a:ea typeface="+mn-lt"/>
                <a:cs typeface="Calibri"/>
              </a:rPr>
              <a:t>Présenter le problème de Cochonnet aux élèves à l’aide de la diapos</a:t>
            </a:r>
            <a:r>
              <a:rPr lang="fr-CA" dirty="0"/>
              <a:t>itive 17 et les inviter à réfléchir au problème de Cochonnet. Leur indiquer qu’ils auront à aider Cochonnet</a:t>
            </a:r>
            <a:r>
              <a:rPr lang="fr-CA" dirty="0" smtClean="0"/>
              <a:t>.</a:t>
            </a:r>
            <a:endParaRPr lang="fr-CA" dirty="0">
              <a:solidFill>
                <a:prstClr val="black"/>
              </a:solidFill>
              <a:ea typeface="+mn-lt"/>
              <a:cs typeface="Calibri"/>
            </a:endParaRPr>
          </a:p>
          <a:p>
            <a:pPr>
              <a:defRPr/>
            </a:pPr>
            <a:endParaRPr lang="fr-CA" dirty="0">
              <a:solidFill>
                <a:prstClr val="black"/>
              </a:solidFill>
              <a:ea typeface="+mn-lt"/>
              <a:cs typeface="Calibri"/>
            </a:endParaRPr>
          </a:p>
        </p:txBody>
      </p:sp>
      <p:pic>
        <p:nvPicPr>
          <p:cNvPr id="10" name="Image 9"/>
          <p:cNvPicPr>
            <a:picLocks noChangeAspect="1"/>
          </p:cNvPicPr>
          <p:nvPr>
            <p:custDataLst>
              <p:tags r:id="rId7"/>
            </p:custDataLst>
          </p:nvPr>
        </p:nvPicPr>
        <p:blipFill>
          <a:blip r:embed="rId15"/>
          <a:stretch>
            <a:fillRect/>
          </a:stretch>
        </p:blipFill>
        <p:spPr>
          <a:xfrm>
            <a:off x="7191681" y="267382"/>
            <a:ext cx="1074285" cy="1080000"/>
          </a:xfrm>
          <a:prstGeom prst="rect">
            <a:avLst/>
          </a:prstGeom>
        </p:spPr>
      </p:pic>
      <p:pic>
        <p:nvPicPr>
          <p:cNvPr id="11" name="Image 10"/>
          <p:cNvPicPr>
            <a:picLocks noChangeAspect="1"/>
          </p:cNvPicPr>
          <p:nvPr>
            <p:custDataLst>
              <p:tags r:id="rId8"/>
            </p:custDataLst>
          </p:nvPr>
        </p:nvPicPr>
        <p:blipFill>
          <a:blip r:embed="rId16"/>
          <a:stretch>
            <a:fillRect/>
          </a:stretch>
        </p:blipFill>
        <p:spPr>
          <a:xfrm>
            <a:off x="8115134" y="274556"/>
            <a:ext cx="1068692" cy="1080000"/>
          </a:xfrm>
          <a:prstGeom prst="rect">
            <a:avLst/>
          </a:prstGeom>
        </p:spPr>
      </p:pic>
      <p:sp>
        <p:nvSpPr>
          <p:cNvPr id="13" name="TextBox 10">
            <a:extLst>
              <a:ext uri="{FF2B5EF4-FFF2-40B4-BE49-F238E27FC236}">
                <a16:creationId xmlns:a16="http://schemas.microsoft.com/office/drawing/2014/main" id="{1A96F255-3E00-4799-9172-816708BC5A70}"/>
              </a:ext>
            </a:extLst>
          </p:cNvPr>
          <p:cNvSpPr txBox="1"/>
          <p:nvPr>
            <p:custDataLst>
              <p:tags r:id="rId9"/>
            </p:custDataLst>
          </p:nvPr>
        </p:nvSpPr>
        <p:spPr>
          <a:xfrm>
            <a:off x="273095" y="6372395"/>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
        <p:nvSpPr>
          <p:cNvPr id="12" name="Rectangle 3"/>
          <p:cNvSpPr>
            <a:spLocks noChangeArrowheads="1"/>
          </p:cNvSpPr>
          <p:nvPr>
            <p:custDataLst>
              <p:tags r:id="rId10"/>
            </p:custDataLst>
          </p:nvPr>
        </p:nvSpPr>
        <p:spPr bwMode="auto">
          <a:xfrm rot="10800000" flipV="1">
            <a:off x="2379368" y="3607534"/>
            <a:ext cx="974320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Cochonnet est le cousin des trois petits cochons. </a:t>
            </a: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Après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avoir entendu les malheurs de ses cousins, Cochonnet décide qu’il doit construire un abri qui le </a:t>
            </a: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protégera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des éléments et, bien sûr, du loup! </a:t>
            </a: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Peux-tu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l’aider?</a:t>
            </a:r>
            <a:endParaRPr kumimoji="0" lang="fr-CA" altLang="en-US" sz="2800" b="0" i="0" u="none" strike="noStrike" kern="1200" cap="none" spc="0" normalizeH="0" baseline="0" noProof="0" dirty="0">
              <a:ln>
                <a:noFill/>
              </a:ln>
              <a:effectLst/>
              <a:uLnTx/>
              <a:uFillTx/>
              <a:latin typeface="Arial" panose="020B0604020202020204" pitchFamily="34" charset="0"/>
            </a:endParaRPr>
          </a:p>
        </p:txBody>
      </p:sp>
      <p:pic>
        <p:nvPicPr>
          <p:cNvPr id="14" name="Image 13"/>
          <p:cNvPicPr>
            <a:picLocks noChangeAspect="1"/>
          </p:cNvPicPr>
          <p:nvPr>
            <p:custDataLst>
              <p:tags r:id="rId11"/>
            </p:custDataLst>
          </p:nvPr>
        </p:nvPicPr>
        <p:blipFill>
          <a:blip r:embed="rId17">
            <a:clrChange>
              <a:clrFrom>
                <a:srgbClr val="FFFFFF"/>
              </a:clrFrom>
              <a:clrTo>
                <a:srgbClr val="FFFFFF">
                  <a:alpha val="0"/>
                </a:srgbClr>
              </a:clrTo>
            </a:clrChange>
          </a:blip>
          <a:stretch>
            <a:fillRect/>
          </a:stretch>
        </p:blipFill>
        <p:spPr>
          <a:xfrm>
            <a:off x="655804" y="3961572"/>
            <a:ext cx="1466850" cy="1781175"/>
          </a:xfrm>
          <a:prstGeom prst="rect">
            <a:avLst/>
          </a:prstGeom>
        </p:spPr>
      </p:pic>
    </p:spTree>
    <p:extLst>
      <p:ext uri="{BB962C8B-B14F-4D97-AF65-F5344CB8AC3E}">
        <p14:creationId xmlns:p14="http://schemas.microsoft.com/office/powerpoint/2010/main" val="266534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5847638"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 - Cerner le problème de Cochonnet</a:t>
            </a:r>
            <a:endParaRPr lang="en-US" sz="2400" dirty="0">
              <a:solidFill>
                <a:schemeClr val="bg1"/>
              </a:solidFill>
              <a:ea typeface="+mn-lt"/>
              <a:cs typeface="+mn-lt"/>
            </a:endParaRP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2379368" y="1562569"/>
            <a:ext cx="97432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Cochonnet est le cousin des trois petits cochons. </a:t>
            </a: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Après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avoir entendu les malheurs de ses cousins, Cochonnet décide qu’il doit construire un abri qui le </a:t>
            </a: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protégera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des éléments et, bien sûr, du loup! </a:t>
            </a: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r-CA" altLang="en-US" sz="2800" dirty="0">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r-CA" altLang="en-US" sz="2800" dirty="0">
              <a:latin typeface="Albertus Medium"/>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altLang="en-US" sz="2800" b="0" i="0" u="none" strike="noStrike" kern="1200" cap="none" spc="0" normalizeH="0" baseline="0" noProof="0" dirty="0" smtClean="0">
                <a:ln>
                  <a:noFill/>
                </a:ln>
                <a:effectLst/>
                <a:uLnTx/>
                <a:uFillTx/>
                <a:latin typeface="Albertus Medium"/>
                <a:ea typeface="Times New Roman" panose="02020603050405020304" pitchFamily="18" charset="0"/>
                <a:cs typeface="Times New Roman" panose="02020603050405020304" pitchFamily="18" charset="0"/>
              </a:rPr>
              <a:t>Peux-tu </a:t>
            </a:r>
            <a:r>
              <a:rPr kumimoji="0" lang="fr-CA" altLang="en-US" sz="2800" b="0" i="0" u="none" strike="noStrike" kern="1200" cap="none" spc="0" normalizeH="0" baseline="0" noProof="0" dirty="0">
                <a:ln>
                  <a:noFill/>
                </a:ln>
                <a:effectLst/>
                <a:uLnTx/>
                <a:uFillTx/>
                <a:latin typeface="Albertus Medium"/>
                <a:ea typeface="Times New Roman" panose="02020603050405020304" pitchFamily="18" charset="0"/>
                <a:cs typeface="Times New Roman" panose="02020603050405020304" pitchFamily="18" charset="0"/>
              </a:rPr>
              <a:t>l’aider?</a:t>
            </a:r>
            <a:endParaRPr kumimoji="0" lang="fr-CA" altLang="en-US" sz="2800" b="0" i="0" u="none" strike="noStrike" kern="1200" cap="none" spc="0" normalizeH="0" baseline="0" noProof="0" dirty="0">
              <a:ln>
                <a:noFill/>
              </a:ln>
              <a:effectLst/>
              <a:uLnTx/>
              <a:uFillTx/>
              <a:latin typeface="Arial" panose="020B0604020202020204" pitchFamily="34" charset="0"/>
            </a:endParaRPr>
          </a:p>
        </p:txBody>
      </p:sp>
      <p:pic>
        <p:nvPicPr>
          <p:cNvPr id="6" name="Image 5"/>
          <p:cNvPicPr>
            <a:picLocks noChangeAspect="1"/>
          </p:cNvPicPr>
          <p:nvPr>
            <p:custDataLst>
              <p:tags r:id="rId6"/>
            </p:custDataLst>
          </p:nvPr>
        </p:nvPicPr>
        <p:blipFill>
          <a:blip r:embed="rId11"/>
          <a:stretch>
            <a:fillRect/>
          </a:stretch>
        </p:blipFill>
        <p:spPr>
          <a:xfrm>
            <a:off x="110443" y="6476652"/>
            <a:ext cx="1030313" cy="237765"/>
          </a:xfrm>
          <a:prstGeom prst="rect">
            <a:avLst/>
          </a:prstGeom>
        </p:spPr>
      </p:pic>
      <p:cxnSp>
        <p:nvCxnSpPr>
          <p:cNvPr id="7" name="Connecteur droit 6"/>
          <p:cNvCxnSpPr/>
          <p:nvPr>
            <p:custDataLst>
              <p:tags r:id="rId7"/>
            </p:custDataLst>
          </p:nvPr>
        </p:nvCxnSpPr>
        <p:spPr>
          <a:xfrm flipH="1">
            <a:off x="625599" y="4362450"/>
            <a:ext cx="3342036" cy="1323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1379704" y="3547727"/>
            <a:ext cx="1466850" cy="1781175"/>
          </a:xfrm>
          <a:prstGeom prst="rect">
            <a:avLst/>
          </a:prstGeom>
        </p:spPr>
      </p:pic>
    </p:spTree>
    <p:extLst>
      <p:ext uri="{BB962C8B-B14F-4D97-AF65-F5344CB8AC3E}">
        <p14:creationId xmlns:p14="http://schemas.microsoft.com/office/powerpoint/2010/main" val="1770987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4" y="437422"/>
            <a:ext cx="5902315"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 - Cerner le problème de Cochonnet</a:t>
            </a:r>
            <a:endParaRPr lang="en-US" sz="2400" dirty="0">
              <a:solidFill>
                <a:schemeClr val="bg1"/>
              </a:solidFill>
              <a:ea typeface="+mn-lt"/>
              <a:cs typeface="+mn-lt"/>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176450"/>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09831" y="1595111"/>
            <a:ext cx="5890970" cy="923330"/>
          </a:xfrm>
          <a:prstGeom prst="rect">
            <a:avLst/>
          </a:prstGeom>
        </p:spPr>
        <p:txBody>
          <a:bodyPr wrap="square" lIns="91440" tIns="45720" rIns="91440" bIns="45720" anchor="t">
            <a:spAutoFit/>
          </a:bodyPr>
          <a:lstStyle/>
          <a:p>
            <a:pPr>
              <a:defRPr/>
            </a:pPr>
            <a:r>
              <a:rPr lang="fr-CA" dirty="0"/>
              <a:t>Présenter la diapositive 19 aux élèves.</a:t>
            </a:r>
          </a:p>
          <a:p>
            <a:pPr>
              <a:defRPr/>
            </a:pPr>
            <a:endParaRPr lang="fr-CA" dirty="0"/>
          </a:p>
          <a:p>
            <a:pPr>
              <a:defRPr/>
            </a:pPr>
            <a:r>
              <a:rPr lang="fr-CA" dirty="0"/>
              <a:t> </a:t>
            </a:r>
            <a:endParaRPr lang="fr-CA" dirty="0">
              <a:solidFill>
                <a:prstClr val="black"/>
              </a:solidFill>
              <a:ea typeface="+mn-lt"/>
              <a:cs typeface="Calibri"/>
            </a:endParaRPr>
          </a:p>
        </p:txBody>
      </p:sp>
      <p:pic>
        <p:nvPicPr>
          <p:cNvPr id="10" name="Image 9"/>
          <p:cNvPicPr>
            <a:picLocks noChangeAspect="1"/>
          </p:cNvPicPr>
          <p:nvPr>
            <p:custDataLst>
              <p:tags r:id="rId7"/>
            </p:custDataLst>
          </p:nvPr>
        </p:nvPicPr>
        <p:blipFill>
          <a:blip r:embed="rId14"/>
          <a:stretch>
            <a:fillRect/>
          </a:stretch>
        </p:blipFill>
        <p:spPr>
          <a:xfrm>
            <a:off x="6966951" y="274814"/>
            <a:ext cx="1074285" cy="1080000"/>
          </a:xfrm>
          <a:prstGeom prst="rect">
            <a:avLst/>
          </a:prstGeom>
        </p:spPr>
      </p:pic>
      <p:pic>
        <p:nvPicPr>
          <p:cNvPr id="11" name="Image 10"/>
          <p:cNvPicPr>
            <a:picLocks noChangeAspect="1"/>
          </p:cNvPicPr>
          <p:nvPr>
            <p:custDataLst>
              <p:tags r:id="rId8"/>
            </p:custDataLst>
          </p:nvPr>
        </p:nvPicPr>
        <p:blipFill>
          <a:blip r:embed="rId15"/>
          <a:stretch>
            <a:fillRect/>
          </a:stretch>
        </p:blipFill>
        <p:spPr>
          <a:xfrm>
            <a:off x="7927411" y="286793"/>
            <a:ext cx="1068692" cy="1080000"/>
          </a:xfrm>
          <a:prstGeom prst="rect">
            <a:avLst/>
          </a:prstGeom>
        </p:spPr>
      </p:pic>
      <p:graphicFrame>
        <p:nvGraphicFramePr>
          <p:cNvPr id="4" name="Tableau 3"/>
          <p:cNvGraphicFramePr>
            <a:graphicFrameLocks noGrp="1"/>
          </p:cNvGraphicFramePr>
          <p:nvPr>
            <p:custDataLst>
              <p:tags r:id="rId9"/>
            </p:custDataLst>
            <p:extLst>
              <p:ext uri="{D42A27DB-BD31-4B8C-83A1-F6EECF244321}">
                <p14:modId xmlns:p14="http://schemas.microsoft.com/office/powerpoint/2010/main" val="1198874257"/>
              </p:ext>
            </p:extLst>
          </p:nvPr>
        </p:nvGraphicFramePr>
        <p:xfrm>
          <a:off x="509829" y="2103723"/>
          <a:ext cx="11030334" cy="3878463"/>
        </p:xfrm>
        <a:graphic>
          <a:graphicData uri="http://schemas.openxmlformats.org/drawingml/2006/table">
            <a:tbl>
              <a:tblPr firstRow="1" bandRow="1">
                <a:tableStyleId>{93296810-A885-4BE3-A3E7-6D5BEEA58F35}</a:tableStyleId>
              </a:tblPr>
              <a:tblGrid>
                <a:gridCol w="4115185">
                  <a:extLst>
                    <a:ext uri="{9D8B030D-6E8A-4147-A177-3AD203B41FA5}">
                      <a16:colId xmlns:a16="http://schemas.microsoft.com/office/drawing/2014/main" val="1070458090"/>
                    </a:ext>
                  </a:extLst>
                </a:gridCol>
                <a:gridCol w="6915149">
                  <a:extLst>
                    <a:ext uri="{9D8B030D-6E8A-4147-A177-3AD203B41FA5}">
                      <a16:colId xmlns:a16="http://schemas.microsoft.com/office/drawing/2014/main" val="1591734590"/>
                    </a:ext>
                  </a:extLst>
                </a:gridCol>
              </a:tblGrid>
              <a:tr h="575142">
                <a:tc>
                  <a:txBody>
                    <a:bodyPr/>
                    <a:lstStyle/>
                    <a:p>
                      <a:pPr algn="ctr"/>
                      <a:r>
                        <a:rPr lang="fr-CA" dirty="0"/>
                        <a:t>Questions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Réponses possibles de la part des </a:t>
                      </a:r>
                      <a:r>
                        <a:rPr lang="fr-CA" dirty="0" smtClean="0"/>
                        <a:t>élèves</a:t>
                      </a:r>
                      <a:endParaRPr lang="fr-CA" dirty="0"/>
                    </a:p>
                  </a:txBody>
                  <a:tcPr anchor="ctr"/>
                </a:tc>
                <a:extLst>
                  <a:ext uri="{0D108BD9-81ED-4DB2-BD59-A6C34878D82A}">
                    <a16:rowId xmlns:a16="http://schemas.microsoft.com/office/drawing/2014/main" val="1688969645"/>
                  </a:ext>
                </a:extLst>
              </a:tr>
              <a:tr h="1748841">
                <a:tc>
                  <a:txBody>
                    <a:bodyPr/>
                    <a:lstStyle/>
                    <a:p>
                      <a:r>
                        <a:rPr lang="fr-CA" sz="1800" dirty="0"/>
                        <a:t>Que savez-vous au sujet des abris?</a:t>
                      </a:r>
                    </a:p>
                    <a:p>
                      <a:endParaRPr lang="fr-CA" dirty="0"/>
                    </a:p>
                  </a:txBody>
                  <a:tcPr/>
                </a:tc>
                <a:tc>
                  <a:txBody>
                    <a:bodyPr/>
                    <a:lstStyle/>
                    <a:p>
                      <a:r>
                        <a:rPr lang="fr-CA" dirty="0"/>
                        <a:t>Chaque animal un abri différent.</a:t>
                      </a:r>
                    </a:p>
                    <a:p>
                      <a:r>
                        <a:rPr lang="fr-CA" dirty="0"/>
                        <a:t>Les abris des animaux ont des noms.</a:t>
                      </a:r>
                    </a:p>
                    <a:p>
                      <a:r>
                        <a:rPr lang="fr-CA" dirty="0"/>
                        <a:t>Les humains ont toutes sortes de maison</a:t>
                      </a:r>
                      <a:r>
                        <a:rPr lang="fr-CA" baseline="0" dirty="0"/>
                        <a:t> de différentes grandeur, de différente couleur. </a:t>
                      </a:r>
                    </a:p>
                    <a:p>
                      <a:r>
                        <a:rPr lang="fr-CA" baseline="0" dirty="0"/>
                        <a:t>Ma maison est faite avec du bois et celle de ma grand-mère avec de la brique.</a:t>
                      </a:r>
                      <a:r>
                        <a:rPr lang="fr-CA" dirty="0"/>
                        <a:t> </a:t>
                      </a:r>
                    </a:p>
                  </a:txBody>
                  <a:tcPr/>
                </a:tc>
                <a:extLst>
                  <a:ext uri="{0D108BD9-81ED-4DB2-BD59-A6C34878D82A}">
                    <a16:rowId xmlns:a16="http://schemas.microsoft.com/office/drawing/2014/main" val="3471664705"/>
                  </a:ext>
                </a:extLst>
              </a:tr>
              <a:tr h="615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De quels éléments les abris peuvent-ils nous protéger?</a:t>
                      </a:r>
                    </a:p>
                  </a:txBody>
                  <a:tcPr/>
                </a:tc>
                <a:tc>
                  <a:txBody>
                    <a:bodyPr/>
                    <a:lstStyle/>
                    <a:p>
                      <a:r>
                        <a:rPr lang="fr-CA" dirty="0"/>
                        <a:t>la pluie, le vent, les tempêtes de neige, le froid,</a:t>
                      </a:r>
                      <a:r>
                        <a:rPr lang="fr-CA" baseline="0" dirty="0"/>
                        <a:t> les éclairs, la chaleur</a:t>
                      </a:r>
                      <a:endParaRPr lang="fr-CA" dirty="0"/>
                    </a:p>
                  </a:txBody>
                  <a:tcPr/>
                </a:tc>
                <a:extLst>
                  <a:ext uri="{0D108BD9-81ED-4DB2-BD59-A6C34878D82A}">
                    <a16:rowId xmlns:a16="http://schemas.microsoft.com/office/drawing/2014/main" val="307719306"/>
                  </a:ext>
                </a:extLst>
              </a:tr>
              <a:tr h="879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En faisant le lien avec l’histoire des trois petits cochons,</a:t>
                      </a:r>
                      <a:r>
                        <a:rPr lang="fr-CA" sz="1800" baseline="0" dirty="0"/>
                        <a:t> d</a:t>
                      </a:r>
                      <a:r>
                        <a:rPr lang="fr-CA" sz="1800" dirty="0"/>
                        <a:t>e quel élément Cochonnet doit-il se protéger?</a:t>
                      </a:r>
                    </a:p>
                  </a:txBody>
                  <a:tcPr/>
                </a:tc>
                <a:tc>
                  <a:txBody>
                    <a:bodyPr/>
                    <a:lstStyle/>
                    <a:p>
                      <a:r>
                        <a:rPr lang="fr-CA" dirty="0"/>
                        <a:t>Du vent parce que quand le loup souffle c’est comme du vent.</a:t>
                      </a:r>
                    </a:p>
                  </a:txBody>
                  <a:tcPr/>
                </a:tc>
                <a:extLst>
                  <a:ext uri="{0D108BD9-81ED-4DB2-BD59-A6C34878D82A}">
                    <a16:rowId xmlns:a16="http://schemas.microsoft.com/office/drawing/2014/main" val="2671328782"/>
                  </a:ext>
                </a:extLst>
              </a:tr>
            </a:tbl>
          </a:graphicData>
        </a:graphic>
      </p:graphicFrame>
      <p:pic>
        <p:nvPicPr>
          <p:cNvPr id="5" name="Image 4"/>
          <p:cNvPicPr>
            <a:picLocks noChangeAspect="1"/>
          </p:cNvPicPr>
          <p:nvPr>
            <p:custDataLst>
              <p:tags r:id="rId10"/>
            </p:custDataLst>
          </p:nvPr>
        </p:nvPicPr>
        <p:blipFill>
          <a:blip r:embed="rId16"/>
          <a:stretch>
            <a:fillRect/>
          </a:stretch>
        </p:blipFill>
        <p:spPr>
          <a:xfrm>
            <a:off x="268614" y="6357770"/>
            <a:ext cx="1030313" cy="237765"/>
          </a:xfrm>
          <a:prstGeom prst="rect">
            <a:avLst/>
          </a:prstGeom>
        </p:spPr>
      </p:pic>
    </p:spTree>
    <p:extLst>
      <p:ext uri="{BB962C8B-B14F-4D97-AF65-F5344CB8AC3E}">
        <p14:creationId xmlns:p14="http://schemas.microsoft.com/office/powerpoint/2010/main" val="122370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1050316614"/>
              </p:ext>
            </p:extLst>
          </p:nvPr>
        </p:nvGraphicFramePr>
        <p:xfrm>
          <a:off x="813438" y="396956"/>
          <a:ext cx="10577531" cy="6034319"/>
        </p:xfrm>
        <a:graphic>
          <a:graphicData uri="http://schemas.openxmlformats.org/drawingml/2006/table">
            <a:tbl>
              <a:tblPr firstRow="1" bandRow="1">
                <a:tableStyleId>{912C8C85-51F0-491E-9774-3900AFEF0FD7}</a:tableStyleId>
              </a:tblPr>
              <a:tblGrid>
                <a:gridCol w="9005525">
                  <a:extLst>
                    <a:ext uri="{9D8B030D-6E8A-4147-A177-3AD203B41FA5}">
                      <a16:colId xmlns:a16="http://schemas.microsoft.com/office/drawing/2014/main" val="3592675933"/>
                    </a:ext>
                  </a:extLst>
                </a:gridCol>
                <a:gridCol w="1572006">
                  <a:extLst>
                    <a:ext uri="{9D8B030D-6E8A-4147-A177-3AD203B41FA5}">
                      <a16:colId xmlns:a16="http://schemas.microsoft.com/office/drawing/2014/main" val="1262561858"/>
                    </a:ext>
                  </a:extLst>
                </a:gridCol>
              </a:tblGrid>
              <a:tr h="440107">
                <a:tc>
                  <a:txBody>
                    <a:bodyPr/>
                    <a:lstStyle/>
                    <a:p>
                      <a:pPr marL="0" marR="0" indent="0" algn="ctr" rtl="0" eaLnBrk="1" fontAlgn="auto" latinLnBrk="0" hangingPunct="1">
                        <a:spcBef>
                          <a:spcPts val="0"/>
                        </a:spcBef>
                        <a:spcAft>
                          <a:spcPts val="0"/>
                        </a:spcAft>
                      </a:pPr>
                      <a:r>
                        <a:rPr lang="fr-CA" sz="1800" kern="1200" spc="0" baseline="0" noProof="0" dirty="0">
                          <a:ln>
                            <a:noFill/>
                          </a:ln>
                          <a:solidFill>
                            <a:schemeClr val="bg1"/>
                          </a:solidFill>
                          <a:effectLst/>
                        </a:rPr>
                        <a:t>Résultats d’apprentissage en mathématiques</a:t>
                      </a:r>
                      <a:endParaRPr lang="fr-CA" noProof="0" dirty="0">
                        <a:solidFill>
                          <a:schemeClr val="bg1"/>
                        </a:solidFill>
                        <a:effectLst/>
                      </a:endParaRPr>
                    </a:p>
                  </a:txBody>
                  <a:tcPr marL="0" marR="0" marT="0" marB="0" anchor="ctr"/>
                </a:tc>
                <a:tc>
                  <a:txBody>
                    <a:bodyPr/>
                    <a:lstStyle/>
                    <a:p>
                      <a:pPr marL="0" algn="ctr" rtl="0" eaLnBrk="1" latinLnBrk="0" hangingPunct="1">
                        <a:spcBef>
                          <a:spcPts val="0"/>
                        </a:spcBef>
                        <a:spcAft>
                          <a:spcPts val="0"/>
                        </a:spcAft>
                      </a:pPr>
                      <a:r>
                        <a:rPr lang="fr-CA" sz="1800" kern="1200" noProof="0">
                          <a:effectLst/>
                        </a:rPr>
                        <a:t>Processus</a:t>
                      </a:r>
                      <a:endParaRPr lang="fr-CA" noProof="0">
                        <a:effectLst/>
                      </a:endParaRPr>
                    </a:p>
                  </a:txBody>
                  <a:tcPr marL="0" marR="0" marT="0" marB="0" anchor="ctr"/>
                </a:tc>
                <a:extLst>
                  <a:ext uri="{0D108BD9-81ED-4DB2-BD59-A6C34878D82A}">
                    <a16:rowId xmlns:a16="http://schemas.microsoft.com/office/drawing/2014/main" val="3100602442"/>
                  </a:ext>
                </a:extLst>
              </a:tr>
              <a:tr h="1100265">
                <a:tc>
                  <a:txBody>
                    <a:bodyPr/>
                    <a:lstStyle/>
                    <a:p>
                      <a:pPr marL="0" indent="180975"/>
                      <a:r>
                        <a:rPr lang="fr-CA" sz="1400" kern="1200" dirty="0">
                          <a:solidFill>
                            <a:schemeClr val="tx1"/>
                          </a:solidFill>
                          <a:effectLst/>
                          <a:latin typeface="+mn-lt"/>
                          <a:ea typeface="+mn-ea"/>
                          <a:cs typeface="+mn-cs"/>
                        </a:rPr>
                        <a:t>3.F.3. Démontrer une compréhension de la mesure de la longueur (cm et m) en :</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choisissant des référents pour le centimètre et le mètre et en justifiant le choix;</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modélisant et en décrivant la relation entre le centimètre et le mètre;</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estimant des longueurs à l’aide de référents;</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mesurant et en notant des longueurs, des largeurs et des hauteurs.</a:t>
                      </a:r>
                      <a:endParaRPr lang="fr-CA" sz="1400" kern="1200" noProof="0" dirty="0">
                        <a:solidFill>
                          <a:schemeClr val="tx1"/>
                        </a:solidFill>
                        <a:effectLst/>
                        <a:latin typeface="+mn-lt"/>
                        <a:ea typeface="+mn-ea"/>
                        <a:cs typeface="+mn-cs"/>
                      </a:endParaRPr>
                    </a:p>
                  </a:txBody>
                  <a:tcPr marL="0" marR="0" marT="0" marB="0" anchor="ctr">
                    <a:noFill/>
                  </a:tcPr>
                </a:tc>
                <a:tc>
                  <a:txBody>
                    <a:bodyPr/>
                    <a:lstStyle/>
                    <a:p>
                      <a:pPr marL="0" marR="0" indent="0" algn="l" rtl="0" eaLnBrk="1" fontAlgn="auto" latinLnBrk="0" hangingPunct="1">
                        <a:spcBef>
                          <a:spcPts val="0"/>
                        </a:spcBef>
                        <a:spcAft>
                          <a:spcPts val="0"/>
                        </a:spcAft>
                      </a:pPr>
                      <a:r>
                        <a:rPr lang="fr-CA" sz="1400" kern="1200" noProof="0" dirty="0">
                          <a:effectLst/>
                        </a:rPr>
                        <a:t>[C, CE, L, R, RP, V] </a:t>
                      </a:r>
                      <a:endParaRPr lang="fr-CA" sz="1400" noProof="0" dirty="0">
                        <a:effectLst/>
                      </a:endParaRPr>
                    </a:p>
                  </a:txBody>
                  <a:tcPr marL="0" marR="0" marT="0" marB="0" anchor="ctr">
                    <a:noFill/>
                  </a:tcPr>
                </a:tc>
                <a:extLst>
                  <a:ext uri="{0D108BD9-81ED-4DB2-BD59-A6C34878D82A}">
                    <a16:rowId xmlns:a16="http://schemas.microsoft.com/office/drawing/2014/main" val="4024407965"/>
                  </a:ext>
                </a:extLst>
              </a:tr>
              <a:tr h="440107">
                <a:tc>
                  <a:txBody>
                    <a:bodyPr/>
                    <a:lstStyle/>
                    <a:p>
                      <a:pPr marL="0" lvl="0" indent="180975" algn="l" rtl="0" eaLnBrk="1" latinLnBrk="0" hangingPunct="1">
                        <a:spcBef>
                          <a:spcPts val="0"/>
                        </a:spcBef>
                        <a:spcAft>
                          <a:spcPts val="0"/>
                        </a:spcAft>
                      </a:pPr>
                      <a:r>
                        <a:rPr lang="fr-CA" sz="1400" kern="1200" noProof="0" dirty="0">
                          <a:effectLst/>
                        </a:rPr>
                        <a:t>3.F.5. Démontrer une compréhension du périmètre de figures régulières et irrégulières en :</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estimant le périmètre à l’aide de référents pour le centimètre ou le mètre;</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mesurant et en notant le périmètre (cm et m);</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construisant des figures de même périmètre (cm et m) pour montrer que des figures différentes peuvent avoir le même périmètre.</a:t>
                      </a:r>
                      <a:endParaRPr lang="fr-CA" sz="1400" noProof="0" dirty="0">
                        <a:effectLst/>
                      </a:endParaRPr>
                    </a:p>
                  </a:txBody>
                  <a:tcPr marL="0" marR="0" marT="0" marB="0" anchor="ctr">
                    <a:solidFill>
                      <a:schemeClr val="accent6">
                        <a:lumMod val="20000"/>
                        <a:lumOff val="80000"/>
                      </a:schemeClr>
                    </a:solidFill>
                  </a:tcPr>
                </a:tc>
                <a:tc>
                  <a:txBody>
                    <a:bodyPr/>
                    <a:lstStyle/>
                    <a:p>
                      <a:pPr marL="0" marR="0" indent="0" algn="l" rtl="0" eaLnBrk="1" fontAlgn="auto" latinLnBrk="0" hangingPunct="1">
                        <a:spcBef>
                          <a:spcPts val="0"/>
                        </a:spcBef>
                        <a:spcAft>
                          <a:spcPts val="0"/>
                        </a:spcAft>
                      </a:pPr>
                      <a:r>
                        <a:rPr lang="fr-CA" sz="1400" b="0" i="0" u="none" strike="noStrike" kern="1200" baseline="0" dirty="0">
                          <a:solidFill>
                            <a:schemeClr val="tx1"/>
                          </a:solidFill>
                          <a:latin typeface="+mn-lt"/>
                          <a:ea typeface="+mn-ea"/>
                          <a:cs typeface="+mn-cs"/>
                        </a:rPr>
                        <a:t>[C, CE, R, RP, V]</a:t>
                      </a: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90359147"/>
                  </a:ext>
                </a:extLst>
              </a:tr>
              <a:tr h="335004">
                <a:tc>
                  <a:txBody>
                    <a:bodyPr/>
                    <a:lstStyle/>
                    <a:p>
                      <a:pPr marL="534988" indent="-354013">
                        <a:tabLst>
                          <a:tab pos="715963" algn="l"/>
                        </a:tabLst>
                      </a:pPr>
                      <a:r>
                        <a:rPr lang="fr-CA" sz="1400" b="0" i="0" u="none" strike="noStrike" kern="1200" baseline="0" dirty="0">
                          <a:solidFill>
                            <a:schemeClr val="tx1"/>
                          </a:solidFill>
                          <a:latin typeface="+mn-lt"/>
                          <a:ea typeface="+mn-ea"/>
                          <a:cs typeface="+mn-cs"/>
                        </a:rPr>
                        <a:t>3.F.6. Décrire des objets à trois dimensions en se basant sur la forme de leurs faces ainsi que sur leur nombre d’arêtes et de sommets.</a:t>
                      </a:r>
                      <a:endParaRPr lang="fr-CA" sz="1400" noProof="0" dirty="0">
                        <a:solidFill>
                          <a:srgbClr val="FF0000"/>
                        </a:solidFill>
                        <a:effectLst/>
                      </a:endParaRPr>
                    </a:p>
                  </a:txBody>
                  <a:tcPr marL="0" marR="0" marT="0" marB="0" anchor="ctr">
                    <a:noFill/>
                  </a:tcPr>
                </a:tc>
                <a:tc>
                  <a:txBody>
                    <a:bodyPr/>
                    <a:lstStyle/>
                    <a:p>
                      <a:pPr marL="0" marR="0" indent="0" algn="l" rtl="0" eaLnBrk="1" fontAlgn="auto" latinLnBrk="0" hangingPunct="1">
                        <a:spcBef>
                          <a:spcPts val="0"/>
                        </a:spcBef>
                        <a:spcAft>
                          <a:spcPts val="0"/>
                        </a:spcAft>
                      </a:pPr>
                      <a:r>
                        <a:rPr lang="pt-BR" sz="1400" b="0" i="0" u="none" strike="noStrike" kern="1200" baseline="0" dirty="0">
                          <a:solidFill>
                            <a:schemeClr val="tx1"/>
                          </a:solidFill>
                          <a:latin typeface="+mn-lt"/>
                          <a:ea typeface="+mn-ea"/>
                          <a:cs typeface="+mn-cs"/>
                        </a:rPr>
                        <a:t>[C, L, R, RP, V]</a:t>
                      </a:r>
                      <a:endParaRPr lang="fr-CA" sz="1400" noProof="0" dirty="0">
                        <a:effectLst/>
                      </a:endParaRPr>
                    </a:p>
                  </a:txBody>
                  <a:tcPr marL="0" marR="0" marT="0" marB="0" anchor="ctr">
                    <a:noFill/>
                  </a:tcPr>
                </a:tc>
                <a:extLst>
                  <a:ext uri="{0D108BD9-81ED-4DB2-BD59-A6C34878D82A}">
                    <a16:rowId xmlns:a16="http://schemas.microsoft.com/office/drawing/2014/main" val="1342203124"/>
                  </a:ext>
                </a:extLst>
              </a:tr>
              <a:tr h="814197">
                <a:tc>
                  <a:txBody>
                    <a:bodyPr/>
                    <a:lstStyle/>
                    <a:p>
                      <a:pPr marL="0" indent="180975"/>
                      <a:r>
                        <a:rPr lang="fr-CA" sz="1400" kern="1200" noProof="0" dirty="0">
                          <a:effectLst/>
                        </a:rPr>
                        <a:t> </a:t>
                      </a:r>
                      <a:r>
                        <a:rPr lang="fr-CA" sz="1400" kern="1200" dirty="0">
                          <a:solidFill>
                            <a:schemeClr val="tx1"/>
                          </a:solidFill>
                          <a:effectLst/>
                          <a:latin typeface="+mn-lt"/>
                          <a:ea typeface="+mn-ea"/>
                          <a:cs typeface="+mn-cs"/>
                        </a:rPr>
                        <a:t>3.F.7. Trier des polygones réguliers et des polygones irréguliers en se basant sur le nombre de côtés, y compris des :</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triangles;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quadrilatères;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pentagones;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 hexagones;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octogones.</a:t>
                      </a:r>
                      <a:endParaRPr lang="fr-CA" sz="1400" noProof="0" dirty="0">
                        <a:solidFill>
                          <a:srgbClr val="FF0000"/>
                        </a:solidFill>
                        <a:effectLst/>
                      </a:endParaRPr>
                    </a:p>
                  </a:txBody>
                  <a:tcPr marL="0" marR="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tx1"/>
                          </a:solidFill>
                          <a:latin typeface="+mn-lt"/>
                          <a:ea typeface="+mn-ea"/>
                          <a:cs typeface="+mn-cs"/>
                        </a:rPr>
                        <a:t>[C, L, R, V]</a:t>
                      </a:r>
                      <a:endParaRPr lang="fr-CA" sz="1100" noProof="0" dirty="0">
                        <a:effectLst/>
                      </a:endParaRPr>
                    </a:p>
                    <a:p>
                      <a:pPr marL="0" marR="0" indent="0" algn="l" rtl="0" eaLnBrk="1" fontAlgn="auto" latinLnBrk="0" hangingPunct="1">
                        <a:spcBef>
                          <a:spcPts val="0"/>
                        </a:spcBef>
                        <a:spcAft>
                          <a:spcPts val="0"/>
                        </a:spcAft>
                      </a:pP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1908866511"/>
                  </a:ext>
                </a:extLst>
              </a:tr>
              <a:tr h="349770">
                <a:tc>
                  <a:txBody>
                    <a:bodyPr/>
                    <a:lstStyle/>
                    <a:p>
                      <a:pPr marL="0" indent="180975"/>
                      <a:r>
                        <a:rPr lang="fr-CA" sz="1400" kern="1200" noProof="0" dirty="0">
                          <a:effectLst/>
                        </a:rPr>
                        <a:t> </a:t>
                      </a:r>
                      <a:r>
                        <a:rPr lang="fr-CA" sz="1400" b="0" i="0" u="none" strike="noStrike" kern="1200" baseline="0" dirty="0">
                          <a:solidFill>
                            <a:schemeClr val="tx1"/>
                          </a:solidFill>
                          <a:latin typeface="+mn-lt"/>
                          <a:ea typeface="+mn-ea"/>
                          <a:cs typeface="+mn-cs"/>
                        </a:rPr>
                        <a:t>3.S.1. Recueillir des données primaires et les organiser en utilisant des :</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marques de fréquence;</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tracés linéaires;</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tableaux;</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listes;</a:t>
                      </a:r>
                    </a:p>
                    <a:p>
                      <a:pPr marL="0" indent="715963"/>
                      <a:r>
                        <a:rPr lang="fr-CA" sz="1400" b="0" i="0" u="none" strike="noStrike" kern="1200" baseline="0" dirty="0">
                          <a:solidFill>
                            <a:schemeClr val="tx1"/>
                          </a:solidFill>
                          <a:latin typeface="+mn-lt"/>
                          <a:ea typeface="+mn-ea"/>
                          <a:cs typeface="+mn-cs"/>
                        </a:rPr>
                        <a:t>pour répondre à des questions.</a:t>
                      </a:r>
                      <a:endParaRPr lang="fr-CA" sz="1400" noProof="0" dirty="0">
                        <a:effectLst/>
                      </a:endParaRPr>
                    </a:p>
                  </a:txBody>
                  <a:tcPr marL="0" marR="0" marT="0" marB="0" anchor="ctr">
                    <a:solidFill>
                      <a:schemeClr val="bg1"/>
                    </a:solidFill>
                  </a:tcPr>
                </a:tc>
                <a:tc>
                  <a:txBody>
                    <a:bodyPr/>
                    <a:lstStyle/>
                    <a:p>
                      <a:pPr marL="0" marR="0" indent="0" algn="l" rtl="0" eaLnBrk="1" fontAlgn="auto" latinLnBrk="0" hangingPunct="1">
                        <a:spcBef>
                          <a:spcPts val="0"/>
                        </a:spcBef>
                        <a:spcAft>
                          <a:spcPts val="0"/>
                        </a:spcAft>
                      </a:pPr>
                      <a:r>
                        <a:rPr lang="fr-CA" sz="1400" b="0" i="0" u="none" strike="noStrike" kern="1200" baseline="0" dirty="0">
                          <a:solidFill>
                            <a:schemeClr val="tx1"/>
                          </a:solidFill>
                          <a:latin typeface="+mn-lt"/>
                          <a:ea typeface="+mn-ea"/>
                          <a:cs typeface="+mn-cs"/>
                        </a:rPr>
                        <a:t>[C, L, V]</a:t>
                      </a:r>
                      <a:endParaRPr lang="fr-CA" sz="1400" noProof="0" dirty="0">
                        <a:effectLst/>
                      </a:endParaRPr>
                    </a:p>
                  </a:txBody>
                  <a:tcPr marL="0" marR="0" marT="0" marB="0" anchor="ctr">
                    <a:noFill/>
                  </a:tcPr>
                </a:tc>
                <a:extLst>
                  <a:ext uri="{0D108BD9-81ED-4DB2-BD59-A6C34878D82A}">
                    <a16:rowId xmlns:a16="http://schemas.microsoft.com/office/drawing/2014/main" val="1198047799"/>
                  </a:ext>
                </a:extLst>
              </a:tr>
              <a:tr h="440107">
                <a:tc>
                  <a:txBody>
                    <a:bodyPr/>
                    <a:lstStyle/>
                    <a:p>
                      <a:pPr marL="0" indent="180975"/>
                      <a:r>
                        <a:rPr lang="fr-CA" sz="1400" kern="1200" noProof="0" dirty="0">
                          <a:effectLst/>
                        </a:rPr>
                        <a:t>  </a:t>
                      </a:r>
                      <a:r>
                        <a:rPr lang="fr-CA" sz="1400" b="0" i="0" u="none" strike="noStrike" kern="1200" baseline="0" dirty="0">
                          <a:solidFill>
                            <a:schemeClr val="tx1"/>
                          </a:solidFill>
                          <a:latin typeface="+mn-lt"/>
                          <a:ea typeface="+mn-ea"/>
                          <a:cs typeface="+mn-cs"/>
                        </a:rPr>
                        <a:t>3.S.2. Construire, étiqueter et interpréter des diagrammes à bandes pour résoudre des problèmes.</a:t>
                      </a:r>
                      <a:endParaRPr lang="fr-CA" sz="1400" noProof="0" dirty="0">
                        <a:effectLst/>
                      </a:endParaRPr>
                    </a:p>
                  </a:txBody>
                  <a:tcPr marL="0" marR="0" marT="0" marB="0" anchor="ctr">
                    <a:solidFill>
                      <a:schemeClr val="accent6">
                        <a:lumMod val="20000"/>
                        <a:lumOff val="80000"/>
                      </a:schemeClr>
                    </a:solidFill>
                  </a:tcPr>
                </a:tc>
                <a:tc>
                  <a:txBody>
                    <a:bodyPr/>
                    <a:lstStyle/>
                    <a:p>
                      <a:pPr algn="l"/>
                      <a:r>
                        <a:rPr lang="fr-CA" sz="1400" b="0" i="0" u="none" strike="noStrike" kern="1200" baseline="0" dirty="0">
                          <a:solidFill>
                            <a:schemeClr val="tx1"/>
                          </a:solidFill>
                          <a:latin typeface="+mn-lt"/>
                          <a:ea typeface="+mn-ea"/>
                          <a:cs typeface="+mn-cs"/>
                        </a:rPr>
                        <a:t>[R, RP, V]</a:t>
                      </a: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1483606255"/>
                  </a:ext>
                </a:extLst>
              </a:tr>
            </a:tbl>
          </a:graphicData>
        </a:graphic>
      </p:graphicFrame>
    </p:spTree>
    <p:extLst>
      <p:ext uri="{BB962C8B-B14F-4D97-AF65-F5344CB8AC3E}">
        <p14:creationId xmlns:p14="http://schemas.microsoft.com/office/powerpoint/2010/main" val="236354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13" name="Connecteur droit 12"/>
          <p:cNvCxnSpPr/>
          <p:nvPr>
            <p:custDataLst>
              <p:tags r:id="rId1"/>
            </p:custDataLst>
          </p:nvPr>
        </p:nvCxnSpPr>
        <p:spPr>
          <a:xfrm flipH="1">
            <a:off x="8079561" y="2286402"/>
            <a:ext cx="3352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ound Diagonal Corner Rectangle 2">
            <a:extLst>
              <a:ext uri="{FF2B5EF4-FFF2-40B4-BE49-F238E27FC236}">
                <a16:creationId xmlns:a16="http://schemas.microsoft.com/office/drawing/2014/main" id="{BFA02294-7002-6347-BD03-F6D435E893BC}"/>
              </a:ext>
            </a:extLst>
          </p:cNvPr>
          <p:cNvSpPr/>
          <p:nvPr>
            <p:custDataLst>
              <p:tags r:id="rId2"/>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3"/>
            </p:custDataLst>
          </p:nvPr>
        </p:nvSpPr>
        <p:spPr>
          <a:xfrm>
            <a:off x="1043816" y="444169"/>
            <a:ext cx="5869940"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Problème - Cerner le problème de Cochonnet</a:t>
            </a:r>
            <a:endParaRPr lang="en-US" sz="2400" dirty="0">
              <a:solidFill>
                <a:schemeClr val="bg1"/>
              </a:solidFill>
              <a:ea typeface="+mn-lt"/>
              <a:cs typeface="+mn-lt"/>
            </a:endParaRPr>
          </a:p>
        </p:txBody>
      </p:sp>
      <p:sp>
        <p:nvSpPr>
          <p:cNvPr id="2" name="Rectangle 1">
            <a:extLst>
              <a:ext uri="{FF2B5EF4-FFF2-40B4-BE49-F238E27FC236}">
                <a16:creationId xmlns:a16="http://schemas.microsoft.com/office/drawing/2014/main" id="{A7B7B37A-CF88-477E-929E-A2FF88FEC3B3}"/>
              </a:ext>
            </a:extLst>
          </p:cNvPr>
          <p:cNvSpPr/>
          <p:nvPr>
            <p:custDataLst>
              <p:tags r:id="rId4"/>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5"/>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6"/>
            </p:custDataLst>
          </p:nvPr>
        </p:nvSpPr>
        <p:spPr bwMode="auto">
          <a:xfrm rot="10800000" flipV="1">
            <a:off x="635523" y="2436000"/>
            <a:ext cx="111212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fr-CA" sz="2800" dirty="0"/>
              <a:t>Que savez-vous au sujet des abris</a:t>
            </a:r>
            <a:r>
              <a:rPr lang="fr-CA" sz="2800" dirty="0" smtClean="0"/>
              <a:t>?</a:t>
            </a:r>
          </a:p>
          <a:p>
            <a:pPr marL="342900" indent="-342900">
              <a:buFont typeface="Wingdings" panose="05000000000000000000" pitchFamily="2" charset="2"/>
              <a:buChar char="q"/>
            </a:pPr>
            <a:endParaRPr lang="fr-CA" sz="2800" dirty="0"/>
          </a:p>
          <a:p>
            <a:pPr marL="342900" indent="-342900">
              <a:buFont typeface="Wingdings" panose="05000000000000000000" pitchFamily="2" charset="2"/>
              <a:buChar char="q"/>
            </a:pPr>
            <a:r>
              <a:rPr lang="fr-CA" sz="2800" dirty="0"/>
              <a:t>De quels éléments les abris peuvent-ils nous protéger</a:t>
            </a:r>
            <a:r>
              <a:rPr lang="fr-CA" sz="2800" dirty="0" smtClean="0"/>
              <a:t>?</a:t>
            </a:r>
          </a:p>
          <a:p>
            <a:pPr marL="342900" indent="-342900">
              <a:buFont typeface="Wingdings" panose="05000000000000000000" pitchFamily="2" charset="2"/>
              <a:buChar char="q"/>
            </a:pPr>
            <a:endParaRPr lang="fr-CA" sz="2800" dirty="0"/>
          </a:p>
          <a:p>
            <a:pPr marL="342900" indent="-342900">
              <a:buFont typeface="Wingdings" panose="05000000000000000000" pitchFamily="2" charset="2"/>
              <a:buChar char="q"/>
            </a:pPr>
            <a:r>
              <a:rPr lang="fr-CA" sz="2800" dirty="0"/>
              <a:t>En faisant le lien avec l’histoire des trois petits cochons, </a:t>
            </a:r>
            <a:r>
              <a:rPr lang="fr-CA" sz="2800" dirty="0" smtClean="0"/>
              <a:t>de </a:t>
            </a:r>
            <a:r>
              <a:rPr lang="fr-CA" sz="2800" dirty="0"/>
              <a:t>quel </a:t>
            </a:r>
            <a:r>
              <a:rPr lang="fr-CA" sz="2800" dirty="0" smtClean="0"/>
              <a:t>élément Cochonnet </a:t>
            </a:r>
            <a:r>
              <a:rPr lang="fr-CA" sz="2800" dirty="0"/>
              <a:t>doit-il se protéger</a:t>
            </a:r>
            <a:r>
              <a:rPr lang="fr-CA" sz="2800" dirty="0" smtClean="0"/>
              <a:t>?</a:t>
            </a:r>
          </a:p>
        </p:txBody>
      </p:sp>
      <p:pic>
        <p:nvPicPr>
          <p:cNvPr id="17" name="Image 16"/>
          <p:cNvPicPr>
            <a:picLocks noChangeAspect="1"/>
          </p:cNvPicPr>
          <p:nvPr>
            <p:custDataLst>
              <p:tags r:id="rId7"/>
            </p:custDataLst>
          </p:nvPr>
        </p:nvPicPr>
        <p:blipFill>
          <a:blip r:embed="rId13">
            <a:clrChange>
              <a:clrFrom>
                <a:srgbClr val="FFFFFF"/>
              </a:clrFrom>
              <a:clrTo>
                <a:srgbClr val="FFFFFF">
                  <a:alpha val="0"/>
                </a:srgbClr>
              </a:clrTo>
            </a:clrChange>
          </a:blip>
          <a:stretch>
            <a:fillRect/>
          </a:stretch>
        </p:blipFill>
        <p:spPr>
          <a:xfrm>
            <a:off x="8881131" y="1091015"/>
            <a:ext cx="1466850" cy="1781175"/>
          </a:xfrm>
          <a:prstGeom prst="rect">
            <a:avLst/>
          </a:prstGeom>
        </p:spPr>
      </p:pic>
      <p:pic>
        <p:nvPicPr>
          <p:cNvPr id="5" name="Image 4"/>
          <p:cNvPicPr>
            <a:picLocks noChangeAspect="1"/>
          </p:cNvPicPr>
          <p:nvPr>
            <p:custDataLst>
              <p:tags r:id="rId8"/>
            </p:custDataLst>
          </p:nvPr>
        </p:nvPicPr>
        <p:blipFill>
          <a:blip r:embed="rId14"/>
          <a:stretch>
            <a:fillRect/>
          </a:stretch>
        </p:blipFill>
        <p:spPr>
          <a:xfrm>
            <a:off x="97044" y="6476652"/>
            <a:ext cx="1030313" cy="237765"/>
          </a:xfrm>
          <a:prstGeom prst="rect">
            <a:avLst/>
          </a:prstGeom>
        </p:spPr>
      </p:pic>
      <p:pic>
        <p:nvPicPr>
          <p:cNvPr id="7" name="Image 6" descr="Free vector graphic: Umbrella, Red, Weather, Rain - Free ..."/>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rot="19683960">
            <a:off x="8287130" y="577628"/>
            <a:ext cx="1985963" cy="1914181"/>
          </a:xfrm>
          <a:prstGeom prst="rect">
            <a:avLst/>
          </a:prstGeom>
        </p:spPr>
      </p:pic>
      <p:cxnSp>
        <p:nvCxnSpPr>
          <p:cNvPr id="11" name="Connecteur droit 10"/>
          <p:cNvCxnSpPr/>
          <p:nvPr>
            <p:custDataLst>
              <p:tags r:id="rId10"/>
            </p:custDataLst>
          </p:nvPr>
        </p:nvCxnSpPr>
        <p:spPr>
          <a:xfrm flipH="1">
            <a:off x="7905350" y="2705502"/>
            <a:ext cx="3352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30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67129" y="367108"/>
            <a:ext cx="5776839"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Problème - Cerner les critères à considérer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09831" y="1629947"/>
            <a:ext cx="7074936" cy="1477328"/>
          </a:xfrm>
          <a:prstGeom prst="rect">
            <a:avLst/>
          </a:prstGeom>
        </p:spPr>
        <p:txBody>
          <a:bodyPr wrap="square" lIns="91440" tIns="45720" rIns="91440" bIns="45720" anchor="t">
            <a:spAutoFit/>
          </a:bodyPr>
          <a:lstStyle/>
          <a:p>
            <a:pPr>
              <a:defRPr/>
            </a:pPr>
            <a:r>
              <a:rPr lang="fr-CA" dirty="0"/>
              <a:t>Présenter la diapositive 21 aux élèves et les inviter à faire un remue-méninges au sujet de critères à considérer pour la conception d’un abri. </a:t>
            </a:r>
            <a:endParaRPr lang="fr-CA" dirty="0" smtClean="0"/>
          </a:p>
          <a:p>
            <a:pPr>
              <a:defRPr/>
            </a:pPr>
            <a:endParaRPr lang="fr-CA" dirty="0"/>
          </a:p>
          <a:p>
            <a:pPr>
              <a:defRPr/>
            </a:pPr>
            <a:r>
              <a:rPr lang="fr-CA" dirty="0"/>
              <a:t>Inviter les élèves à fournir des exemples pour chacun des critères. </a:t>
            </a:r>
          </a:p>
          <a:p>
            <a:pPr>
              <a:defRPr/>
            </a:pPr>
            <a:r>
              <a:rPr lang="fr-CA" dirty="0"/>
              <a:t>Ces exemples serviront à mieux cerner les contraintes.</a:t>
            </a:r>
            <a:endParaRPr lang="fr-CA" dirty="0">
              <a:solidFill>
                <a:prstClr val="black"/>
              </a:solidFill>
              <a:ea typeface="+mn-lt"/>
              <a:cs typeface="Calibri"/>
            </a:endParaRPr>
          </a:p>
        </p:txBody>
      </p:sp>
      <p:pic>
        <p:nvPicPr>
          <p:cNvPr id="10" name="Image 9"/>
          <p:cNvPicPr>
            <a:picLocks noChangeAspect="1"/>
          </p:cNvPicPr>
          <p:nvPr>
            <p:custDataLst>
              <p:tags r:id="rId7"/>
            </p:custDataLst>
          </p:nvPr>
        </p:nvPicPr>
        <p:blipFill>
          <a:blip r:embed="rId15"/>
          <a:stretch>
            <a:fillRect/>
          </a:stretch>
        </p:blipFill>
        <p:spPr>
          <a:xfrm>
            <a:off x="6800884" y="266870"/>
            <a:ext cx="1074285" cy="1080000"/>
          </a:xfrm>
          <a:prstGeom prst="rect">
            <a:avLst/>
          </a:prstGeom>
        </p:spPr>
      </p:pic>
      <p:pic>
        <p:nvPicPr>
          <p:cNvPr id="11" name="Image 10"/>
          <p:cNvPicPr>
            <a:picLocks noChangeAspect="1"/>
          </p:cNvPicPr>
          <p:nvPr>
            <p:custDataLst>
              <p:tags r:id="rId8"/>
            </p:custDataLst>
          </p:nvPr>
        </p:nvPicPr>
        <p:blipFill>
          <a:blip r:embed="rId16"/>
          <a:stretch>
            <a:fillRect/>
          </a:stretch>
        </p:blipFill>
        <p:spPr>
          <a:xfrm>
            <a:off x="7733734" y="271992"/>
            <a:ext cx="1068692" cy="1080000"/>
          </a:xfrm>
          <a:prstGeom prst="rect">
            <a:avLst/>
          </a:prstGeom>
        </p:spPr>
      </p:pic>
      <p:graphicFrame>
        <p:nvGraphicFramePr>
          <p:cNvPr id="4" name="Tableau 3"/>
          <p:cNvGraphicFramePr>
            <a:graphicFrameLocks noGrp="1"/>
          </p:cNvGraphicFramePr>
          <p:nvPr>
            <p:custDataLst>
              <p:tags r:id="rId9"/>
            </p:custDataLst>
            <p:extLst>
              <p:ext uri="{D42A27DB-BD31-4B8C-83A1-F6EECF244321}">
                <p14:modId xmlns:p14="http://schemas.microsoft.com/office/powerpoint/2010/main" val="1069821302"/>
              </p:ext>
            </p:extLst>
          </p:nvPr>
        </p:nvGraphicFramePr>
        <p:xfrm>
          <a:off x="433630" y="3571085"/>
          <a:ext cx="11030334" cy="2651760"/>
        </p:xfrm>
        <a:graphic>
          <a:graphicData uri="http://schemas.openxmlformats.org/drawingml/2006/table">
            <a:tbl>
              <a:tblPr firstRow="1" bandRow="1">
                <a:tableStyleId>{93296810-A885-4BE3-A3E7-6D5BEEA58F35}</a:tableStyleId>
              </a:tblPr>
              <a:tblGrid>
                <a:gridCol w="4115185">
                  <a:extLst>
                    <a:ext uri="{9D8B030D-6E8A-4147-A177-3AD203B41FA5}">
                      <a16:colId xmlns:a16="http://schemas.microsoft.com/office/drawing/2014/main" val="1070458090"/>
                    </a:ext>
                  </a:extLst>
                </a:gridCol>
                <a:gridCol w="6915149">
                  <a:extLst>
                    <a:ext uri="{9D8B030D-6E8A-4147-A177-3AD203B41FA5}">
                      <a16:colId xmlns:a16="http://schemas.microsoft.com/office/drawing/2014/main" val="1591734590"/>
                    </a:ext>
                  </a:extLst>
                </a:gridCol>
              </a:tblGrid>
              <a:tr h="598298">
                <a:tc>
                  <a:txBody>
                    <a:bodyPr/>
                    <a:lstStyle/>
                    <a:p>
                      <a:pPr algn="ctr"/>
                      <a:r>
                        <a:rPr lang="fr-CA" dirty="0" smtClean="0"/>
                        <a:t>Question</a:t>
                      </a:r>
                      <a:endParaRPr lang="fr-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Réponses possibles de la part des élèves</a:t>
                      </a:r>
                    </a:p>
                    <a:p>
                      <a:endParaRPr lang="fr-CA" dirty="0"/>
                    </a:p>
                  </a:txBody>
                  <a:tcPr/>
                </a:tc>
                <a:extLst>
                  <a:ext uri="{0D108BD9-81ED-4DB2-BD59-A6C34878D82A}">
                    <a16:rowId xmlns:a16="http://schemas.microsoft.com/office/drawing/2014/main" val="1688969645"/>
                  </a:ext>
                </a:extLst>
              </a:tr>
              <a:tr h="600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Qu’est-ce qui serait important à considérer lors de la conception d’un abri pour protéger Cochonnet du 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txBody>
                  <a:tcPr/>
                </a:tc>
                <a:tc>
                  <a:txBody>
                    <a:bodyPr/>
                    <a:lstStyle/>
                    <a:p>
                      <a:pPr marL="285750" indent="-285750">
                        <a:buFont typeface="Arial" panose="020B0604020202020204" pitchFamily="34" charset="0"/>
                        <a:buChar char="•"/>
                      </a:pPr>
                      <a:r>
                        <a:rPr lang="fr-CA" altLang="en-US" dirty="0" smtClean="0"/>
                        <a:t>La</a:t>
                      </a:r>
                      <a:r>
                        <a:rPr lang="fr-CA" altLang="en-US" baseline="0" dirty="0" smtClean="0"/>
                        <a:t> f</a:t>
                      </a:r>
                      <a:r>
                        <a:rPr lang="fr-CA" altLang="en-US" dirty="0" smtClean="0"/>
                        <a:t>orme </a:t>
                      </a:r>
                      <a:r>
                        <a:rPr lang="fr-CA" altLang="en-US" dirty="0"/>
                        <a:t>(triangle,</a:t>
                      </a:r>
                      <a:r>
                        <a:rPr lang="fr-CA" altLang="en-US" baseline="0" dirty="0"/>
                        <a:t> carré, cube, prisme rectangulaire, etc.)</a:t>
                      </a:r>
                      <a:endParaRPr lang="fr-CA" altLang="en-US" dirty="0"/>
                    </a:p>
                    <a:p>
                      <a:pPr marL="285750" indent="-285750">
                        <a:buFont typeface="Arial" panose="020B0604020202020204" pitchFamily="34" charset="0"/>
                        <a:buChar char="•"/>
                      </a:pPr>
                      <a:r>
                        <a:rPr lang="fr-CA" altLang="en-US" dirty="0" smtClean="0"/>
                        <a:t>Les matériaux </a:t>
                      </a:r>
                      <a:r>
                        <a:rPr lang="fr-CA" altLang="en-US" dirty="0"/>
                        <a:t>(papier, carton, papier d’aluminium, plastique, bois, etc.)</a:t>
                      </a:r>
                    </a:p>
                    <a:p>
                      <a:pPr marL="285750" indent="-285750">
                        <a:buFont typeface="Arial" panose="020B0604020202020204" pitchFamily="34" charset="0"/>
                        <a:buChar char="•"/>
                      </a:pPr>
                      <a:r>
                        <a:rPr lang="fr-CA" altLang="en-US" dirty="0" smtClean="0"/>
                        <a:t>Les mesures </a:t>
                      </a:r>
                      <a:r>
                        <a:rPr lang="fr-CA" altLang="en-US" dirty="0"/>
                        <a:t>(plus grand que Cochonnet, assez grand pour 3 cochons, plus longue que haute</a:t>
                      </a:r>
                      <a:r>
                        <a:rPr lang="fr-CA" altLang="en-US" baseline="0" dirty="0"/>
                        <a:t> pour résister au vent, etc.)</a:t>
                      </a:r>
                      <a:endParaRPr lang="fr-CA" altLang="en-US" dirty="0"/>
                    </a:p>
                    <a:p>
                      <a:pPr marL="285750" indent="-285750">
                        <a:buFont typeface="Arial" panose="020B0604020202020204" pitchFamily="34" charset="0"/>
                        <a:buChar char="•"/>
                      </a:pPr>
                      <a:r>
                        <a:rPr lang="fr-CA" altLang="en-US" dirty="0" smtClean="0"/>
                        <a:t>L’apparence</a:t>
                      </a:r>
                      <a:r>
                        <a:rPr lang="fr-CA" altLang="en-US" dirty="0"/>
                        <a:t>: (cheminée, porte, fenêtre, toit, etc.)</a:t>
                      </a:r>
                    </a:p>
                    <a:p>
                      <a:endParaRPr lang="fr-CA" dirty="0"/>
                    </a:p>
                  </a:txBody>
                  <a:tcPr/>
                </a:tc>
                <a:extLst>
                  <a:ext uri="{0D108BD9-81ED-4DB2-BD59-A6C34878D82A}">
                    <a16:rowId xmlns:a16="http://schemas.microsoft.com/office/drawing/2014/main" val="307719306"/>
                  </a:ext>
                </a:extLst>
              </a:tr>
            </a:tbl>
          </a:graphicData>
        </a:graphic>
      </p:graphicFrame>
      <p:sp>
        <p:nvSpPr>
          <p:cNvPr id="12" name="ZoneTexte 11">
            <a:extLst>
              <a:ext uri="{FF2B5EF4-FFF2-40B4-BE49-F238E27FC236}">
                <a16:creationId xmlns:a16="http://schemas.microsoft.com/office/drawing/2014/main" id="{076AC71E-B2F0-418F-8736-915EBA7CD1F4}"/>
              </a:ext>
            </a:extLst>
          </p:cNvPr>
          <p:cNvSpPr txBox="1"/>
          <p:nvPr>
            <p:custDataLst>
              <p:tags r:id="rId10"/>
            </p:custDataLst>
          </p:nvPr>
        </p:nvSpPr>
        <p:spPr>
          <a:xfrm>
            <a:off x="8053136" y="1570833"/>
            <a:ext cx="3337833" cy="1477328"/>
          </a:xfrm>
          <a:prstGeom prst="rect">
            <a:avLst/>
          </a:prstGeom>
          <a:solidFill>
            <a:schemeClr val="accent6">
              <a:lumMod val="60000"/>
              <a:lumOff val="40000"/>
            </a:schemeClr>
          </a:solidFill>
        </p:spPr>
        <p:txBody>
          <a:bodyPr wrap="square" rtlCol="0">
            <a:spAutoFit/>
          </a:bodyPr>
          <a:lstStyle/>
          <a:p>
            <a:pPr lvl="0">
              <a:defRPr/>
            </a:pPr>
            <a:r>
              <a:rPr lang="fr-CA" b="1" dirty="0">
                <a:solidFill>
                  <a:prstClr val="black"/>
                </a:solidFill>
                <a:cs typeface="Calibri"/>
              </a:rPr>
              <a:t>À noter :</a:t>
            </a:r>
            <a:r>
              <a:rPr lang="en-CA" dirty="0">
                <a:solidFill>
                  <a:prstClr val="black"/>
                </a:solidFill>
                <a:cs typeface="Calibri"/>
              </a:rPr>
              <a:t> </a:t>
            </a:r>
            <a:endParaRPr lang="en-US" dirty="0">
              <a:solidFill>
                <a:prstClr val="black"/>
              </a:solidFill>
              <a:ea typeface="+mn-lt"/>
              <a:cs typeface="Calibri"/>
            </a:endParaRPr>
          </a:p>
          <a:p>
            <a:pPr>
              <a:defRPr/>
            </a:pPr>
            <a:r>
              <a:rPr lang="fr-CA" dirty="0"/>
              <a:t>Lors d’un remue-méninges, toutes les idées sont partagées et acceptées (quantité plutôt que qualité). </a:t>
            </a:r>
          </a:p>
        </p:txBody>
      </p:sp>
      <p:pic>
        <p:nvPicPr>
          <p:cNvPr id="5" name="Image 4"/>
          <p:cNvPicPr>
            <a:picLocks noChangeAspect="1"/>
          </p:cNvPicPr>
          <p:nvPr>
            <p:custDataLst>
              <p:tags r:id="rId11"/>
            </p:custDataLst>
          </p:nvPr>
        </p:nvPicPr>
        <p:blipFill>
          <a:blip r:embed="rId17"/>
          <a:stretch>
            <a:fillRect/>
          </a:stretch>
        </p:blipFill>
        <p:spPr>
          <a:xfrm>
            <a:off x="200526" y="6406175"/>
            <a:ext cx="1030313" cy="237765"/>
          </a:xfrm>
          <a:prstGeom prst="rect">
            <a:avLst/>
          </a:prstGeom>
        </p:spPr>
      </p:pic>
    </p:spTree>
    <p:extLst>
      <p:ext uri="{BB962C8B-B14F-4D97-AF65-F5344CB8AC3E}">
        <p14:creationId xmlns:p14="http://schemas.microsoft.com/office/powerpoint/2010/main" val="1883116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617102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Problème - Cerner les critères à considérer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1356127" y="4437301"/>
            <a:ext cx="96293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defRPr/>
            </a:pPr>
            <a:r>
              <a:rPr lang="fr-CA" sz="3200" dirty="0"/>
              <a:t>Qu’est-ce qui serait important à considérer lors de la conception d’un abri pour protéger Cochonnet du vent</a:t>
            </a:r>
            <a:r>
              <a:rPr lang="fr-CA" sz="3200" dirty="0" smtClean="0"/>
              <a:t>?</a:t>
            </a:r>
            <a:endParaRPr lang="fr-CA" sz="3200" dirty="0"/>
          </a:p>
        </p:txBody>
      </p:sp>
      <p:pic>
        <p:nvPicPr>
          <p:cNvPr id="17" name="Image 16"/>
          <p:cNvPicPr>
            <a:picLocks noChangeAspect="1"/>
          </p:cNvPicPr>
          <p:nvPr>
            <p:custDataLst>
              <p:tags r:id="rId6"/>
            </p:custDataLst>
          </p:nvPr>
        </p:nvPicPr>
        <p:blipFill>
          <a:blip r:embed="rId11">
            <a:clrChange>
              <a:clrFrom>
                <a:srgbClr val="FFFFFF"/>
              </a:clrFrom>
              <a:clrTo>
                <a:srgbClr val="FFFFFF">
                  <a:alpha val="0"/>
                </a:srgbClr>
              </a:clrTo>
            </a:clrChange>
          </a:blip>
          <a:stretch>
            <a:fillRect/>
          </a:stretch>
        </p:blipFill>
        <p:spPr>
          <a:xfrm rot="18383274">
            <a:off x="4920811" y="1895922"/>
            <a:ext cx="1715589" cy="2083215"/>
          </a:xfrm>
          <a:prstGeom prst="rect">
            <a:avLst/>
          </a:prstGeom>
        </p:spPr>
      </p:pic>
      <p:pic>
        <p:nvPicPr>
          <p:cNvPr id="5" name="Image 4"/>
          <p:cNvPicPr>
            <a:picLocks noChangeAspect="1"/>
          </p:cNvPicPr>
          <p:nvPr>
            <p:custDataLst>
              <p:tags r:id="rId7"/>
            </p:custDataLst>
          </p:nvPr>
        </p:nvPicPr>
        <p:blipFill>
          <a:blip r:embed="rId12"/>
          <a:stretch>
            <a:fillRect/>
          </a:stretch>
        </p:blipFill>
        <p:spPr>
          <a:xfrm>
            <a:off x="110443" y="6463294"/>
            <a:ext cx="1030313" cy="237765"/>
          </a:xfrm>
          <a:prstGeom prst="rect">
            <a:avLst/>
          </a:prstGeom>
        </p:spPr>
      </p:pic>
      <p:grpSp>
        <p:nvGrpSpPr>
          <p:cNvPr id="11" name="Groupe 10"/>
          <p:cNvGrpSpPr/>
          <p:nvPr>
            <p:custDataLst>
              <p:tags r:id="rId8"/>
            </p:custDataLst>
          </p:nvPr>
        </p:nvGrpSpPr>
        <p:grpSpPr>
          <a:xfrm rot="21168960">
            <a:off x="4687798" y="1475985"/>
            <a:ext cx="2391165" cy="2391165"/>
            <a:chOff x="8097748" y="504435"/>
            <a:chExt cx="3152655" cy="3152655"/>
          </a:xfrm>
        </p:grpSpPr>
        <p:sp>
          <p:nvSpPr>
            <p:cNvPr id="8" name="Ellipse 7"/>
            <p:cNvSpPr/>
            <p:nvPr/>
          </p:nvSpPr>
          <p:spPr>
            <a:xfrm>
              <a:off x="8097748" y="504435"/>
              <a:ext cx="3152655" cy="315265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Arc 8"/>
            <p:cNvSpPr/>
            <p:nvPr/>
          </p:nvSpPr>
          <p:spPr>
            <a:xfrm>
              <a:off x="9382125" y="1190625"/>
              <a:ext cx="1419648" cy="1488201"/>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Tree>
    <p:extLst>
      <p:ext uri="{BB962C8B-B14F-4D97-AF65-F5344CB8AC3E}">
        <p14:creationId xmlns:p14="http://schemas.microsoft.com/office/powerpoint/2010/main" val="289960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1044895" y="437422"/>
            <a:ext cx="4553017"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Problème – Établir des contraintes</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1</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10" name="Image 9"/>
          <p:cNvPicPr>
            <a:picLocks noChangeAspect="1"/>
          </p:cNvPicPr>
          <p:nvPr>
            <p:custDataLst>
              <p:tags r:id="rId5"/>
            </p:custDataLst>
          </p:nvPr>
        </p:nvPicPr>
        <p:blipFill>
          <a:blip r:embed="rId13"/>
          <a:stretch>
            <a:fillRect/>
          </a:stretch>
        </p:blipFill>
        <p:spPr>
          <a:xfrm>
            <a:off x="5632218" y="232546"/>
            <a:ext cx="1074285" cy="1080000"/>
          </a:xfrm>
          <a:prstGeom prst="rect">
            <a:avLst/>
          </a:prstGeom>
        </p:spPr>
      </p:pic>
      <p:pic>
        <p:nvPicPr>
          <p:cNvPr id="11" name="Image 10"/>
          <p:cNvPicPr>
            <a:picLocks noChangeAspect="1"/>
          </p:cNvPicPr>
          <p:nvPr>
            <p:custDataLst>
              <p:tags r:id="rId6"/>
            </p:custDataLst>
          </p:nvPr>
        </p:nvPicPr>
        <p:blipFill>
          <a:blip r:embed="rId14"/>
          <a:stretch>
            <a:fillRect/>
          </a:stretch>
        </p:blipFill>
        <p:spPr>
          <a:xfrm>
            <a:off x="6563579" y="262275"/>
            <a:ext cx="1068692" cy="1080000"/>
          </a:xfrm>
          <a:prstGeom prst="rect">
            <a:avLst/>
          </a:prstGeom>
        </p:spPr>
      </p:pic>
      <p:sp>
        <p:nvSpPr>
          <p:cNvPr id="13" name="ZoneTexte 12">
            <a:extLst>
              <a:ext uri="{FF2B5EF4-FFF2-40B4-BE49-F238E27FC236}">
                <a16:creationId xmlns:a16="http://schemas.microsoft.com/office/drawing/2014/main" id="{076AC71E-B2F0-418F-8736-915EBA7CD1F4}"/>
              </a:ext>
            </a:extLst>
          </p:cNvPr>
          <p:cNvSpPr txBox="1"/>
          <p:nvPr>
            <p:custDataLst>
              <p:tags r:id="rId7"/>
            </p:custDataLst>
          </p:nvPr>
        </p:nvSpPr>
        <p:spPr>
          <a:xfrm>
            <a:off x="8540893" y="1683481"/>
            <a:ext cx="3118608" cy="3970318"/>
          </a:xfrm>
          <a:prstGeom prst="rect">
            <a:avLst/>
          </a:prstGeom>
          <a:solidFill>
            <a:schemeClr val="accent6">
              <a:lumMod val="60000"/>
              <a:lumOff val="40000"/>
            </a:schemeClr>
          </a:solidFill>
        </p:spPr>
        <p:txBody>
          <a:bodyPr wrap="square" rtlCol="0">
            <a:spAutoFit/>
          </a:bodyPr>
          <a:lstStyle/>
          <a:p>
            <a:pPr lvl="0">
              <a:defRPr/>
            </a:pPr>
            <a:r>
              <a:rPr lang="fr-CA" b="1" dirty="0">
                <a:solidFill>
                  <a:prstClr val="black"/>
                </a:solidFill>
                <a:cs typeface="Calibri"/>
              </a:rPr>
              <a:t>À noter :</a:t>
            </a:r>
            <a:r>
              <a:rPr lang="en-CA" dirty="0">
                <a:solidFill>
                  <a:prstClr val="black"/>
                </a:solidFill>
                <a:cs typeface="Calibri"/>
              </a:rPr>
              <a:t> </a:t>
            </a:r>
            <a:endParaRPr lang="en-US" dirty="0">
              <a:solidFill>
                <a:prstClr val="black"/>
              </a:solidFill>
              <a:ea typeface="+mn-lt"/>
              <a:cs typeface="Calibri"/>
            </a:endParaRPr>
          </a:p>
          <a:p>
            <a:pPr>
              <a:spcBef>
                <a:spcPct val="50000"/>
              </a:spcBef>
            </a:pPr>
            <a:r>
              <a:rPr lang="fr-CA" dirty="0"/>
              <a:t>Les critères et les contraintes doivent être développés avec les élèves. Ils peuvent être modifiés en cours de route. Ils sont évalués </a:t>
            </a:r>
            <a:r>
              <a:rPr lang="fr-CA" dirty="0">
                <a:latin typeface="Calibri" pitchFamily="34" charset="0"/>
              </a:rPr>
              <a:t>selon le fait qu’ils ont été respectés ou non.</a:t>
            </a:r>
            <a:endParaRPr lang="fr-CA" dirty="0"/>
          </a:p>
          <a:p>
            <a:pPr>
              <a:spcBef>
                <a:spcPct val="50000"/>
              </a:spcBef>
            </a:pPr>
            <a:r>
              <a:rPr lang="fr-CA" dirty="0"/>
              <a:t>Il est important de guider les élèves en leur fournissant une liste de matériel à utiliser, tout en leur permettant d’ajouter un ou deux matériaux de leur choix.</a:t>
            </a:r>
          </a:p>
        </p:txBody>
      </p:sp>
      <p:sp>
        <p:nvSpPr>
          <p:cNvPr id="12" name="Rectangle 3"/>
          <p:cNvSpPr>
            <a:spLocks noChangeArrowheads="1"/>
          </p:cNvSpPr>
          <p:nvPr>
            <p:custDataLst>
              <p:tags r:id="rId8"/>
            </p:custDataLst>
          </p:nvPr>
        </p:nvSpPr>
        <p:spPr bwMode="auto">
          <a:xfrm rot="10800000" flipV="1">
            <a:off x="509830" y="1556728"/>
            <a:ext cx="7911204"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fr-CA" sz="1600" dirty="0"/>
              <a:t>Utiliser la diapositive 23 pour développer les contraintes avec les élèves ou leur proposer la diapositive 24 qui </a:t>
            </a:r>
            <a:r>
              <a:rPr lang="fr-CA" sz="1600" dirty="0" smtClean="0"/>
              <a:t>présente </a:t>
            </a:r>
            <a:r>
              <a:rPr lang="fr-CA" sz="1600" dirty="0"/>
              <a:t>des contraintes dont ils devront tenir compte pour résoudre le problème de Cochonnet, par exemple</a:t>
            </a:r>
            <a:r>
              <a:rPr lang="fr-CA" sz="1600" dirty="0" smtClean="0"/>
              <a:t>:</a:t>
            </a:r>
          </a:p>
          <a:p>
            <a:pPr eaLnBrk="0" fontAlgn="base" hangingPunct="0">
              <a:spcBef>
                <a:spcPct val="0"/>
              </a:spcBef>
              <a:spcAft>
                <a:spcPct val="0"/>
              </a:spcAft>
              <a:defRPr/>
            </a:pPr>
            <a:endParaRPr lang="fr-CA" sz="1600" dirty="0"/>
          </a:p>
          <a:p>
            <a:pPr eaLnBrk="0" fontAlgn="base" hangingPunct="0">
              <a:spcBef>
                <a:spcPct val="0"/>
              </a:spcBef>
              <a:spcAft>
                <a:spcPct val="0"/>
              </a:spcAft>
              <a:defRPr/>
            </a:pPr>
            <a:r>
              <a:rPr lang="fr-CA" sz="1400" b="1" dirty="0" smtClean="0"/>
              <a:t>La forme</a:t>
            </a:r>
            <a:r>
              <a:rPr lang="fr-CA" sz="1400" b="1" dirty="0"/>
              <a:t>:</a:t>
            </a:r>
            <a:r>
              <a:rPr lang="fr-CA" sz="1400" dirty="0"/>
              <a:t> </a:t>
            </a:r>
          </a:p>
          <a:p>
            <a:pPr marL="285750" indent="-285750" eaLnBrk="0" fontAlgn="base" hangingPunct="0">
              <a:spcBef>
                <a:spcPct val="0"/>
              </a:spcBef>
              <a:spcAft>
                <a:spcPct val="0"/>
              </a:spcAft>
              <a:buFont typeface="Arial" panose="020B0604020202020204" pitchFamily="34" charset="0"/>
              <a:buChar char="•"/>
              <a:defRPr/>
            </a:pPr>
            <a:r>
              <a:rPr lang="fr-CA" sz="1400" dirty="0"/>
              <a:t>L’abri peut être composé de plus d’un objet à trois dimensions, p. ex., un cylindre et un cône.</a:t>
            </a:r>
          </a:p>
          <a:p>
            <a:pPr eaLnBrk="0" fontAlgn="base" hangingPunct="0">
              <a:spcBef>
                <a:spcPct val="0"/>
              </a:spcBef>
              <a:spcAft>
                <a:spcPct val="0"/>
              </a:spcAft>
              <a:defRPr/>
            </a:pPr>
            <a:endParaRPr lang="fr-CA" sz="800" dirty="0"/>
          </a:p>
          <a:p>
            <a:pPr eaLnBrk="0" fontAlgn="base" hangingPunct="0">
              <a:spcBef>
                <a:spcPct val="0"/>
              </a:spcBef>
              <a:spcAft>
                <a:spcPct val="0"/>
              </a:spcAft>
              <a:defRPr/>
            </a:pPr>
            <a:r>
              <a:rPr lang="fr-CA" sz="1400" b="1" dirty="0" smtClean="0"/>
              <a:t>Les mesures</a:t>
            </a:r>
            <a:r>
              <a:rPr lang="fr-CA" sz="1400" dirty="0" smtClean="0"/>
              <a:t>: </a:t>
            </a:r>
            <a:endParaRPr lang="fr-CA" sz="1400" dirty="0"/>
          </a:p>
          <a:p>
            <a:pPr marL="266700" indent="-266700" eaLnBrk="0" fontAlgn="base" hangingPunct="0">
              <a:spcBef>
                <a:spcPct val="0"/>
              </a:spcBef>
              <a:spcAft>
                <a:spcPct val="0"/>
              </a:spcAft>
              <a:buFont typeface="Arial" panose="020B0604020202020204" pitchFamily="34" charset="0"/>
              <a:buChar char="•"/>
              <a:defRPr/>
            </a:pPr>
            <a:r>
              <a:rPr lang="fr-CA" sz="1400" dirty="0"/>
              <a:t>Le périmètre </a:t>
            </a:r>
            <a:r>
              <a:rPr lang="fr-CA" sz="1400" dirty="0" smtClean="0"/>
              <a:t>de la base de l’abri </a:t>
            </a:r>
            <a:r>
              <a:rPr lang="fr-CA" sz="1400" dirty="0"/>
              <a:t>doit avoir un minimum de 48 cm et un maximum de 80 cm.</a:t>
            </a:r>
          </a:p>
          <a:p>
            <a:pPr marL="266700" indent="-266700" eaLnBrk="0" fontAlgn="base" hangingPunct="0">
              <a:spcBef>
                <a:spcPct val="0"/>
              </a:spcBef>
              <a:spcAft>
                <a:spcPct val="0"/>
              </a:spcAft>
              <a:buFont typeface="Arial" panose="020B0604020202020204" pitchFamily="34" charset="0"/>
              <a:buChar char="•"/>
              <a:defRPr/>
            </a:pPr>
            <a:r>
              <a:rPr lang="fr-CA" sz="1400" dirty="0"/>
              <a:t>La  hauteur de l’abri doit avoir un minimum de 15 cm et d’un maximum de 20 cm.</a:t>
            </a:r>
            <a:endParaRPr lang="en-US" sz="1400" dirty="0"/>
          </a:p>
          <a:p>
            <a:pPr lvl="0" eaLnBrk="0" fontAlgn="base" hangingPunct="0">
              <a:spcBef>
                <a:spcPct val="0"/>
              </a:spcBef>
              <a:spcAft>
                <a:spcPct val="0"/>
              </a:spcAft>
              <a:defRPr/>
            </a:pPr>
            <a:endParaRPr lang="fr-CA" altLang="en-US" sz="800" dirty="0">
              <a:solidFill>
                <a:srgbClr val="404040"/>
              </a:solidFill>
            </a:endParaRPr>
          </a:p>
          <a:p>
            <a:pPr eaLnBrk="0" fontAlgn="base" hangingPunct="0">
              <a:spcBef>
                <a:spcPct val="0"/>
              </a:spcBef>
              <a:spcAft>
                <a:spcPct val="0"/>
              </a:spcAft>
              <a:defRPr/>
            </a:pPr>
            <a:r>
              <a:rPr lang="fr-CA" sz="1400" b="1" dirty="0" smtClean="0"/>
              <a:t>Les matériaux</a:t>
            </a:r>
            <a:r>
              <a:rPr lang="fr-CA" sz="1400" dirty="0"/>
              <a:t>: </a:t>
            </a:r>
          </a:p>
          <a:p>
            <a:pPr marL="285750" indent="-285750" eaLnBrk="0" fontAlgn="base" hangingPunct="0">
              <a:spcBef>
                <a:spcPct val="0"/>
              </a:spcBef>
              <a:spcAft>
                <a:spcPct val="0"/>
              </a:spcAft>
              <a:buFont typeface="Arial" panose="020B0604020202020204" pitchFamily="34" charset="0"/>
              <a:buChar char="•"/>
              <a:defRPr/>
            </a:pPr>
            <a:r>
              <a:rPr lang="fr-CA" sz="1400" dirty="0"/>
              <a:t>Tu dois utiliser du carton ou du papier journal, du ruban adhésif ou de la colle. De plus, tu peux utiliser un ou deux autres matériaux de ton choix.  </a:t>
            </a:r>
          </a:p>
          <a:p>
            <a:pPr eaLnBrk="0" fontAlgn="base" hangingPunct="0">
              <a:spcBef>
                <a:spcPct val="0"/>
              </a:spcBef>
              <a:spcAft>
                <a:spcPct val="0"/>
              </a:spcAft>
              <a:defRPr/>
            </a:pPr>
            <a:endParaRPr lang="fr-CA" sz="800" dirty="0"/>
          </a:p>
          <a:p>
            <a:r>
              <a:rPr lang="fr-CA" altLang="en-US" sz="1400" b="1" dirty="0"/>
              <a:t>L’apparence</a:t>
            </a:r>
            <a:r>
              <a:rPr lang="fr-CA" altLang="en-US" sz="1400" dirty="0"/>
              <a:t>:</a:t>
            </a:r>
          </a:p>
          <a:p>
            <a:pPr marL="285750" indent="-285750">
              <a:buFont typeface="Arial" panose="020B0604020202020204" pitchFamily="34" charset="0"/>
              <a:buChar char="•"/>
            </a:pPr>
            <a:r>
              <a:rPr lang="fr-CA" altLang="en-US" sz="1400" dirty="0"/>
              <a:t>L’abri doit avoir au moins une porte et une fenêtre en plus d’un aspect esthétique de ton choix</a:t>
            </a:r>
            <a:r>
              <a:rPr lang="fr-CA" altLang="en-US" sz="1400" dirty="0" smtClean="0"/>
              <a:t>.</a:t>
            </a:r>
          </a:p>
          <a:p>
            <a:endParaRPr lang="fr-CA" altLang="en-US" sz="1400" dirty="0"/>
          </a:p>
          <a:p>
            <a:pPr lvl="0" eaLnBrk="0" fontAlgn="base" hangingPunct="0">
              <a:spcBef>
                <a:spcPct val="0"/>
              </a:spcBef>
              <a:spcAft>
                <a:spcPct val="0"/>
              </a:spcAft>
              <a:defRPr/>
            </a:pPr>
            <a:r>
              <a:rPr lang="fr-CA" altLang="en-US" sz="1400" b="1" dirty="0" smtClean="0">
                <a:solidFill>
                  <a:srgbClr val="404040"/>
                </a:solidFill>
              </a:rPr>
              <a:t>La résistance au vent</a:t>
            </a:r>
            <a:r>
              <a:rPr lang="fr-CA" altLang="en-US" sz="1400" dirty="0">
                <a:solidFill>
                  <a:srgbClr val="404040"/>
                </a:solidFill>
              </a:rPr>
              <a:t>:</a:t>
            </a:r>
          </a:p>
          <a:p>
            <a:pPr marL="285750" lvl="0" indent="-285750" eaLnBrk="0" fontAlgn="base" hangingPunct="0">
              <a:spcBef>
                <a:spcPct val="0"/>
              </a:spcBef>
              <a:spcAft>
                <a:spcPct val="0"/>
              </a:spcAft>
              <a:buFont typeface="Arial" panose="020B0604020202020204" pitchFamily="34" charset="0"/>
              <a:buChar char="•"/>
              <a:defRPr/>
            </a:pPr>
            <a:r>
              <a:rPr lang="fr-CA" altLang="en-US" sz="1400" dirty="0">
                <a:solidFill>
                  <a:srgbClr val="404040"/>
                </a:solidFill>
              </a:rPr>
              <a:t>L’abri doit résister à la force d’un séchoir à cheveux à des distances de 1m, 75 cm, 50 cm et 25 cm, c’est-à-dire rester sur place ou se déplacer sur une courte distance.</a:t>
            </a:r>
          </a:p>
          <a:p>
            <a:endParaRPr lang="fr-CA" sz="800" dirty="0"/>
          </a:p>
        </p:txBody>
      </p:sp>
      <p:pic>
        <p:nvPicPr>
          <p:cNvPr id="3" name="Image 2"/>
          <p:cNvPicPr>
            <a:picLocks noChangeAspect="1"/>
          </p:cNvPicPr>
          <p:nvPr>
            <p:custDataLst>
              <p:tags r:id="rId9"/>
            </p:custDataLst>
          </p:nvPr>
        </p:nvPicPr>
        <p:blipFill>
          <a:blip r:embed="rId15"/>
          <a:stretch>
            <a:fillRect/>
          </a:stretch>
        </p:blipFill>
        <p:spPr>
          <a:xfrm>
            <a:off x="200526" y="6357770"/>
            <a:ext cx="1030313" cy="237765"/>
          </a:xfrm>
          <a:prstGeom prst="rect">
            <a:avLst/>
          </a:prstGeom>
        </p:spPr>
      </p:pic>
    </p:spTree>
    <p:extLst>
      <p:ext uri="{BB962C8B-B14F-4D97-AF65-F5344CB8AC3E}">
        <p14:creationId xmlns:p14="http://schemas.microsoft.com/office/powerpoint/2010/main" val="1276326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4877481"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Problème – Établir des contraintes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7" name="Image 16"/>
          <p:cNvPicPr>
            <a:picLocks noChangeAspect="1"/>
          </p:cNvPicPr>
          <p:nvPr>
            <p:custDataLst>
              <p:tags r:id="rId5"/>
            </p:custDataLst>
          </p:nvPr>
        </p:nvPicPr>
        <p:blipFill>
          <a:blip r:embed="rId10">
            <a:clrChange>
              <a:clrFrom>
                <a:srgbClr val="FFFFFF"/>
              </a:clrFrom>
              <a:clrTo>
                <a:srgbClr val="FFFFFF">
                  <a:alpha val="0"/>
                </a:srgbClr>
              </a:clrTo>
            </a:clrChange>
          </a:blip>
          <a:stretch>
            <a:fillRect/>
          </a:stretch>
        </p:blipFill>
        <p:spPr>
          <a:xfrm>
            <a:off x="8570672" y="501126"/>
            <a:ext cx="1466850" cy="1781175"/>
          </a:xfrm>
          <a:prstGeom prst="rect">
            <a:avLst/>
          </a:prstGeom>
        </p:spPr>
      </p:pic>
      <p:graphicFrame>
        <p:nvGraphicFramePr>
          <p:cNvPr id="5" name="Tableau 4"/>
          <p:cNvGraphicFramePr>
            <a:graphicFrameLocks noGrp="1"/>
          </p:cNvGraphicFramePr>
          <p:nvPr>
            <p:custDataLst>
              <p:tags r:id="rId6"/>
            </p:custDataLst>
            <p:extLst>
              <p:ext uri="{D42A27DB-BD31-4B8C-83A1-F6EECF244321}">
                <p14:modId xmlns:p14="http://schemas.microsoft.com/office/powerpoint/2010/main" val="3028873148"/>
              </p:ext>
            </p:extLst>
          </p:nvPr>
        </p:nvGraphicFramePr>
        <p:xfrm>
          <a:off x="1099743" y="1513293"/>
          <a:ext cx="10149281" cy="4668433"/>
        </p:xfrm>
        <a:graphic>
          <a:graphicData uri="http://schemas.openxmlformats.org/drawingml/2006/table">
            <a:tbl>
              <a:tblPr firstRow="1" bandRow="1">
                <a:tableStyleId>{93296810-A885-4BE3-A3E7-6D5BEEA58F35}</a:tableStyleId>
              </a:tblPr>
              <a:tblGrid>
                <a:gridCol w="2665382">
                  <a:extLst>
                    <a:ext uri="{9D8B030D-6E8A-4147-A177-3AD203B41FA5}">
                      <a16:colId xmlns:a16="http://schemas.microsoft.com/office/drawing/2014/main" val="3053489166"/>
                    </a:ext>
                  </a:extLst>
                </a:gridCol>
                <a:gridCol w="7483899">
                  <a:extLst>
                    <a:ext uri="{9D8B030D-6E8A-4147-A177-3AD203B41FA5}">
                      <a16:colId xmlns:a16="http://schemas.microsoft.com/office/drawing/2014/main" val="3417725252"/>
                    </a:ext>
                  </a:extLst>
                </a:gridCol>
              </a:tblGrid>
              <a:tr h="484773">
                <a:tc>
                  <a:txBody>
                    <a:bodyPr/>
                    <a:lstStyle/>
                    <a:p>
                      <a:pPr algn="ctr"/>
                      <a:r>
                        <a:rPr lang="fr-CA" dirty="0"/>
                        <a:t>Critères</a:t>
                      </a:r>
                    </a:p>
                  </a:txBody>
                  <a:tcPr anchor="ctr">
                    <a:solidFill>
                      <a:srgbClr val="C00000"/>
                    </a:solidFill>
                  </a:tcPr>
                </a:tc>
                <a:tc>
                  <a:txBody>
                    <a:bodyPr/>
                    <a:lstStyle/>
                    <a:p>
                      <a:pPr algn="ctr"/>
                      <a:r>
                        <a:rPr lang="fr-CA" dirty="0"/>
                        <a:t>Contraintes</a:t>
                      </a:r>
                    </a:p>
                  </a:txBody>
                  <a:tcPr anchor="ctr">
                    <a:solidFill>
                      <a:srgbClr val="C00000"/>
                    </a:solidFill>
                  </a:tcPr>
                </a:tc>
                <a:extLst>
                  <a:ext uri="{0D108BD9-81ED-4DB2-BD59-A6C34878D82A}">
                    <a16:rowId xmlns:a16="http://schemas.microsoft.com/office/drawing/2014/main" val="3220445277"/>
                  </a:ext>
                </a:extLst>
              </a:tr>
              <a:tr h="83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La forme</a:t>
                      </a:r>
                      <a:endParaRPr lang="fr-CA" sz="1800" dirty="0"/>
                    </a:p>
                  </a:txBody>
                  <a:tcPr anchor="ctr">
                    <a:solidFill>
                      <a:schemeClr val="bg2"/>
                    </a:solidFill>
                  </a:tcPr>
                </a:tc>
                <a:tc>
                  <a:txBody>
                    <a:bodyPr/>
                    <a:lstStyle/>
                    <a:p>
                      <a:endParaRPr lang="fr-CA" dirty="0"/>
                    </a:p>
                  </a:txBody>
                  <a:tcPr anchor="ctr">
                    <a:solidFill>
                      <a:schemeClr val="bg2"/>
                    </a:solidFill>
                  </a:tcPr>
                </a:tc>
                <a:extLst>
                  <a:ext uri="{0D108BD9-81ED-4DB2-BD59-A6C34878D82A}">
                    <a16:rowId xmlns:a16="http://schemas.microsoft.com/office/drawing/2014/main" val="2121793320"/>
                  </a:ext>
                </a:extLst>
              </a:tr>
              <a:tr h="83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Les mesures</a:t>
                      </a:r>
                      <a:endParaRPr lang="fr-CA" sz="1800" dirty="0"/>
                    </a:p>
                  </a:txBody>
                  <a:tcPr anchor="ctr">
                    <a:solidFill>
                      <a:schemeClr val="bg2"/>
                    </a:solidFill>
                  </a:tcPr>
                </a:tc>
                <a:tc>
                  <a:txBody>
                    <a:bodyPr/>
                    <a:lstStyle/>
                    <a:p>
                      <a:endParaRPr lang="fr-CA" dirty="0"/>
                    </a:p>
                  </a:txBody>
                  <a:tcPr anchor="ctr">
                    <a:solidFill>
                      <a:schemeClr val="bg2"/>
                    </a:solidFill>
                  </a:tcPr>
                </a:tc>
                <a:extLst>
                  <a:ext uri="{0D108BD9-81ED-4DB2-BD59-A6C34878D82A}">
                    <a16:rowId xmlns:a16="http://schemas.microsoft.com/office/drawing/2014/main" val="68940120"/>
                  </a:ext>
                </a:extLst>
              </a:tr>
              <a:tr h="83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Les matériaux </a:t>
                      </a:r>
                      <a:endParaRPr lang="fr-CA" sz="1800" dirty="0"/>
                    </a:p>
                  </a:txBody>
                  <a:tcPr anchor="ctr">
                    <a:solidFill>
                      <a:schemeClr val="bg2"/>
                    </a:solidFill>
                  </a:tcPr>
                </a:tc>
                <a:tc>
                  <a:txBody>
                    <a:bodyPr/>
                    <a:lstStyle/>
                    <a:p>
                      <a:endParaRPr lang="fr-CA" dirty="0"/>
                    </a:p>
                  </a:txBody>
                  <a:tcPr anchor="ctr">
                    <a:solidFill>
                      <a:schemeClr val="bg2"/>
                    </a:solidFill>
                  </a:tcPr>
                </a:tc>
                <a:extLst>
                  <a:ext uri="{0D108BD9-81ED-4DB2-BD59-A6C34878D82A}">
                    <a16:rowId xmlns:a16="http://schemas.microsoft.com/office/drawing/2014/main" val="886105586"/>
                  </a:ext>
                </a:extLst>
              </a:tr>
              <a:tr h="83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dirty="0" smtClean="0"/>
                        <a:t>L’apparence</a:t>
                      </a:r>
                    </a:p>
                  </a:txBody>
                  <a:tcPr anchor="ctr">
                    <a:solidFill>
                      <a:schemeClr val="bg2"/>
                    </a:solidFill>
                  </a:tcPr>
                </a:tc>
                <a:tc>
                  <a:txBody>
                    <a:bodyPr/>
                    <a:lstStyle/>
                    <a:p>
                      <a:endParaRPr lang="fr-CA" dirty="0"/>
                    </a:p>
                  </a:txBody>
                  <a:tcPr anchor="ctr">
                    <a:solidFill>
                      <a:schemeClr val="bg2"/>
                    </a:solidFill>
                  </a:tcPr>
                </a:tc>
                <a:extLst>
                  <a:ext uri="{0D108BD9-81ED-4DB2-BD59-A6C34878D82A}">
                    <a16:rowId xmlns:a16="http://schemas.microsoft.com/office/drawing/2014/main" val="4208838943"/>
                  </a:ext>
                </a:extLst>
              </a:tr>
              <a:tr h="83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dirty="0" smtClean="0"/>
                        <a:t>La résistance au vent</a:t>
                      </a:r>
                    </a:p>
                  </a:txBody>
                  <a:tcPr anchor="ctr">
                    <a:solidFill>
                      <a:schemeClr val="bg2"/>
                    </a:solidFill>
                  </a:tcPr>
                </a:tc>
                <a:tc>
                  <a:txBody>
                    <a:bodyPr/>
                    <a:lstStyle/>
                    <a:p>
                      <a:endParaRPr lang="fr-CA" dirty="0"/>
                    </a:p>
                  </a:txBody>
                  <a:tcPr anchor="ctr">
                    <a:solidFill>
                      <a:schemeClr val="bg2"/>
                    </a:solidFill>
                  </a:tcPr>
                </a:tc>
                <a:extLst>
                  <a:ext uri="{0D108BD9-81ED-4DB2-BD59-A6C34878D82A}">
                    <a16:rowId xmlns:a16="http://schemas.microsoft.com/office/drawing/2014/main" val="76083772"/>
                  </a:ext>
                </a:extLst>
              </a:tr>
            </a:tbl>
          </a:graphicData>
        </a:graphic>
      </p:graphicFrame>
      <p:pic>
        <p:nvPicPr>
          <p:cNvPr id="6" name="Image 5"/>
          <p:cNvPicPr>
            <a:picLocks noChangeAspect="1"/>
          </p:cNvPicPr>
          <p:nvPr>
            <p:custDataLst>
              <p:tags r:id="rId7"/>
            </p:custDataLst>
          </p:nvPr>
        </p:nvPicPr>
        <p:blipFill>
          <a:blip r:embed="rId11"/>
          <a:stretch>
            <a:fillRect/>
          </a:stretch>
        </p:blipFill>
        <p:spPr>
          <a:xfrm>
            <a:off x="69430" y="6498591"/>
            <a:ext cx="1030313" cy="237765"/>
          </a:xfrm>
          <a:prstGeom prst="rect">
            <a:avLst/>
          </a:prstGeom>
        </p:spPr>
      </p:pic>
    </p:spTree>
    <p:extLst>
      <p:ext uri="{BB962C8B-B14F-4D97-AF65-F5344CB8AC3E}">
        <p14:creationId xmlns:p14="http://schemas.microsoft.com/office/powerpoint/2010/main" val="757662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4542944"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Problème – Établir des contraintes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1</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7" name="Image 16"/>
          <p:cNvPicPr>
            <a:picLocks noChangeAspect="1"/>
          </p:cNvPicPr>
          <p:nvPr>
            <p:custDataLst>
              <p:tags r:id="rId5"/>
            </p:custDataLst>
          </p:nvPr>
        </p:nvPicPr>
        <p:blipFill>
          <a:blip r:embed="rId10">
            <a:clrChange>
              <a:clrFrom>
                <a:srgbClr val="FFFFFF"/>
              </a:clrFrom>
              <a:clrTo>
                <a:srgbClr val="FFFFFF">
                  <a:alpha val="0"/>
                </a:srgbClr>
              </a:clrTo>
            </a:clrChange>
          </a:blip>
          <a:stretch>
            <a:fillRect/>
          </a:stretch>
        </p:blipFill>
        <p:spPr>
          <a:xfrm>
            <a:off x="8324908" y="657506"/>
            <a:ext cx="1466850" cy="1781175"/>
          </a:xfrm>
          <a:prstGeom prst="rect">
            <a:avLst/>
          </a:prstGeom>
        </p:spPr>
      </p:pic>
      <p:graphicFrame>
        <p:nvGraphicFramePr>
          <p:cNvPr id="5" name="Tableau 4"/>
          <p:cNvGraphicFramePr>
            <a:graphicFrameLocks noGrp="1"/>
          </p:cNvGraphicFramePr>
          <p:nvPr>
            <p:custDataLst>
              <p:tags r:id="rId6"/>
            </p:custDataLst>
            <p:extLst>
              <p:ext uri="{D42A27DB-BD31-4B8C-83A1-F6EECF244321}">
                <p14:modId xmlns:p14="http://schemas.microsoft.com/office/powerpoint/2010/main" val="2229548917"/>
              </p:ext>
            </p:extLst>
          </p:nvPr>
        </p:nvGraphicFramePr>
        <p:xfrm>
          <a:off x="655126" y="1648494"/>
          <a:ext cx="10735843" cy="4548928"/>
        </p:xfrm>
        <a:graphic>
          <a:graphicData uri="http://schemas.openxmlformats.org/drawingml/2006/table">
            <a:tbl>
              <a:tblPr firstRow="1" bandRow="1">
                <a:tableStyleId>{93296810-A885-4BE3-A3E7-6D5BEEA58F35}</a:tableStyleId>
              </a:tblPr>
              <a:tblGrid>
                <a:gridCol w="2819425">
                  <a:extLst>
                    <a:ext uri="{9D8B030D-6E8A-4147-A177-3AD203B41FA5}">
                      <a16:colId xmlns:a16="http://schemas.microsoft.com/office/drawing/2014/main" val="3053489166"/>
                    </a:ext>
                  </a:extLst>
                </a:gridCol>
                <a:gridCol w="7916418">
                  <a:extLst>
                    <a:ext uri="{9D8B030D-6E8A-4147-A177-3AD203B41FA5}">
                      <a16:colId xmlns:a16="http://schemas.microsoft.com/office/drawing/2014/main" val="3417725252"/>
                    </a:ext>
                  </a:extLst>
                </a:gridCol>
              </a:tblGrid>
              <a:tr h="390130">
                <a:tc>
                  <a:txBody>
                    <a:bodyPr/>
                    <a:lstStyle/>
                    <a:p>
                      <a:pPr algn="ctr"/>
                      <a:r>
                        <a:rPr lang="fr-CA" dirty="0"/>
                        <a:t>Critères</a:t>
                      </a:r>
                    </a:p>
                  </a:txBody>
                  <a:tcPr>
                    <a:solidFill>
                      <a:srgbClr val="C00000"/>
                    </a:solidFill>
                  </a:tcPr>
                </a:tc>
                <a:tc>
                  <a:txBody>
                    <a:bodyPr/>
                    <a:lstStyle/>
                    <a:p>
                      <a:pPr algn="ctr"/>
                      <a:r>
                        <a:rPr lang="fr-CA" dirty="0"/>
                        <a:t>Contraintes</a:t>
                      </a:r>
                    </a:p>
                  </a:txBody>
                  <a:tcPr>
                    <a:solidFill>
                      <a:srgbClr val="C00000"/>
                    </a:solidFill>
                  </a:tcPr>
                </a:tc>
                <a:extLst>
                  <a:ext uri="{0D108BD9-81ED-4DB2-BD59-A6C34878D82A}">
                    <a16:rowId xmlns:a16="http://schemas.microsoft.com/office/drawing/2014/main" val="3220445277"/>
                  </a:ext>
                </a:extLst>
              </a:tr>
              <a:tr h="639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La</a:t>
                      </a:r>
                      <a:r>
                        <a:rPr lang="fr-CA" sz="1800" baseline="0" dirty="0" smtClean="0"/>
                        <a:t> f</a:t>
                      </a:r>
                      <a:r>
                        <a:rPr lang="fr-CA" sz="1800" dirty="0" smtClean="0"/>
                        <a:t>orme  </a:t>
                      </a:r>
                      <a:endParaRPr lang="fr-CA" sz="1800" dirty="0"/>
                    </a:p>
                  </a:txBody>
                  <a:tcPr anchor="ctr">
                    <a:solidFill>
                      <a:schemeClr val="bg2"/>
                    </a:solidFill>
                  </a:tcPr>
                </a:tc>
                <a:tc>
                  <a:txBody>
                    <a:bodyPr/>
                    <a:lstStyle/>
                    <a:p>
                      <a:pPr marL="285750" indent="-285750" eaLnBrk="0" fontAlgn="base" hangingPunct="0">
                        <a:spcBef>
                          <a:spcPct val="0"/>
                        </a:spcBef>
                        <a:spcAft>
                          <a:spcPct val="0"/>
                        </a:spcAft>
                        <a:buFont typeface="Arial" panose="020B0604020202020204" pitchFamily="34" charset="0"/>
                        <a:buChar char="•"/>
                        <a:defRPr/>
                      </a:pPr>
                      <a:r>
                        <a:rPr lang="fr-CA" sz="1800" dirty="0"/>
                        <a:t>L’abri peut être composé de plus d’un</a:t>
                      </a:r>
                      <a:r>
                        <a:rPr lang="fr-CA" sz="1800" baseline="0" dirty="0"/>
                        <a:t> objet </a:t>
                      </a:r>
                      <a:r>
                        <a:rPr lang="fr-CA" sz="1800" dirty="0"/>
                        <a:t>à trois dimensions, p. ex., un cylindre et un cône.</a:t>
                      </a:r>
                    </a:p>
                  </a:txBody>
                  <a:tcPr>
                    <a:solidFill>
                      <a:schemeClr val="bg2"/>
                    </a:solidFill>
                  </a:tcPr>
                </a:tc>
                <a:extLst>
                  <a:ext uri="{0D108BD9-81ED-4DB2-BD59-A6C34878D82A}">
                    <a16:rowId xmlns:a16="http://schemas.microsoft.com/office/drawing/2014/main" val="2121793320"/>
                  </a:ext>
                </a:extLst>
              </a:tr>
              <a:tr h="670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Les dimension </a:t>
                      </a:r>
                      <a:r>
                        <a:rPr lang="fr-CA" sz="1800" dirty="0"/>
                        <a:t>: </a:t>
                      </a:r>
                    </a:p>
                  </a:txBody>
                  <a:tcPr anchor="ctr">
                    <a:solidFill>
                      <a:schemeClr val="bg2"/>
                    </a:solidFill>
                  </a:tcPr>
                </a:tc>
                <a:tc>
                  <a:txBody>
                    <a:bodyPr/>
                    <a:lstStyle/>
                    <a:p>
                      <a:pPr marL="266700" indent="-266700" eaLnBrk="0" fontAlgn="base" hangingPunct="0">
                        <a:spcBef>
                          <a:spcPct val="0"/>
                        </a:spcBef>
                        <a:spcAft>
                          <a:spcPct val="0"/>
                        </a:spcAft>
                        <a:buFont typeface="Arial" panose="020B0604020202020204" pitchFamily="34" charset="0"/>
                        <a:buChar char="•"/>
                        <a:defRPr/>
                      </a:pPr>
                      <a:r>
                        <a:rPr lang="fr-CA" sz="1800" dirty="0"/>
                        <a:t>Le périmètre de </a:t>
                      </a:r>
                      <a:r>
                        <a:rPr lang="fr-CA" sz="1800" dirty="0" smtClean="0"/>
                        <a:t>la base de l’abri </a:t>
                      </a:r>
                      <a:r>
                        <a:rPr lang="fr-CA" sz="1800" dirty="0"/>
                        <a:t>doit avoir un minimum de 48 cm et un maximum de 80 cm.</a:t>
                      </a:r>
                    </a:p>
                    <a:p>
                      <a:pPr marL="266700" indent="-266700" eaLnBrk="0" fontAlgn="base" hangingPunct="0">
                        <a:spcBef>
                          <a:spcPct val="0"/>
                        </a:spcBef>
                        <a:spcAft>
                          <a:spcPct val="0"/>
                        </a:spcAft>
                        <a:buFont typeface="Arial" panose="020B0604020202020204" pitchFamily="34" charset="0"/>
                        <a:buChar char="•"/>
                        <a:defRPr/>
                      </a:pPr>
                      <a:r>
                        <a:rPr lang="fr-CA" sz="1800" dirty="0"/>
                        <a:t>La  hauteur de l’abri doit avoir un minimum de 15 cm et d’un maximum de </a:t>
                      </a:r>
                      <a:r>
                        <a:rPr lang="fr-CA" sz="1800" dirty="0" smtClean="0"/>
                        <a:t/>
                      </a:r>
                      <a:br>
                        <a:rPr lang="fr-CA" sz="1800" dirty="0" smtClean="0"/>
                      </a:br>
                      <a:r>
                        <a:rPr lang="fr-CA" sz="1800" dirty="0" smtClean="0"/>
                        <a:t>20 </a:t>
                      </a:r>
                      <a:r>
                        <a:rPr lang="fr-CA" sz="1800" dirty="0"/>
                        <a:t>cm.</a:t>
                      </a:r>
                      <a:endParaRPr lang="fr-CA" dirty="0"/>
                    </a:p>
                  </a:txBody>
                  <a:tcPr>
                    <a:solidFill>
                      <a:schemeClr val="bg2"/>
                    </a:solidFill>
                  </a:tcPr>
                </a:tc>
                <a:extLst>
                  <a:ext uri="{0D108BD9-81ED-4DB2-BD59-A6C34878D82A}">
                    <a16:rowId xmlns:a16="http://schemas.microsoft.com/office/drawing/2014/main" val="68940120"/>
                  </a:ext>
                </a:extLst>
              </a:tr>
              <a:tr h="71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smtClean="0"/>
                        <a:t>Les matériaux </a:t>
                      </a:r>
                      <a:r>
                        <a:rPr lang="fr-CA" sz="1800" dirty="0"/>
                        <a:t>: </a:t>
                      </a:r>
                      <a:endParaRPr lang="fr-CA" dirty="0"/>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Tu dois utiliser du carton ou du papier journal, du ruban adhésif ou de la colle. </a:t>
                      </a:r>
                      <a:r>
                        <a:rPr lang="fr-CA" sz="1800" dirty="0" smtClean="0"/>
                        <a:t/>
                      </a:r>
                      <a:br>
                        <a:rPr lang="fr-CA" sz="1800" dirty="0" smtClean="0"/>
                      </a:br>
                      <a:r>
                        <a:rPr lang="fr-CA" sz="1800" dirty="0" smtClean="0"/>
                        <a:t>De </a:t>
                      </a:r>
                      <a:r>
                        <a:rPr lang="fr-CA" sz="1800" dirty="0"/>
                        <a:t>plus, tu peux utiliser un ou deux autres matériaux de ton choix. </a:t>
                      </a:r>
                      <a:endParaRPr lang="fr-CA" dirty="0"/>
                    </a:p>
                  </a:txBody>
                  <a:tcPr>
                    <a:solidFill>
                      <a:schemeClr val="bg2"/>
                    </a:solidFill>
                  </a:tcPr>
                </a:tc>
                <a:extLst>
                  <a:ext uri="{0D108BD9-81ED-4DB2-BD59-A6C34878D82A}">
                    <a16:rowId xmlns:a16="http://schemas.microsoft.com/office/drawing/2014/main" val="886105586"/>
                  </a:ext>
                </a:extLst>
              </a:tr>
              <a:tr h="695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dirty="0" smtClean="0"/>
                        <a:t>L’apparence</a:t>
                      </a:r>
                      <a:endParaRPr lang="fr-CA" altLang="en-US" sz="1800" dirty="0"/>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dirty="0" smtClean="0"/>
                        <a:t>L’abri doit avoir au moins une porte et une fenêtre en plus d’un aspect esthétique de ton choix.</a:t>
                      </a:r>
                      <a:endParaRPr lang="fr-CA" dirty="0" smtClean="0"/>
                    </a:p>
                  </a:txBody>
                  <a:tcPr>
                    <a:solidFill>
                      <a:schemeClr val="bg2"/>
                    </a:solidFill>
                  </a:tcPr>
                </a:tc>
                <a:extLst>
                  <a:ext uri="{0D108BD9-81ED-4DB2-BD59-A6C34878D82A}">
                    <a16:rowId xmlns:a16="http://schemas.microsoft.com/office/drawing/2014/main" val="4208838943"/>
                  </a:ext>
                </a:extLst>
              </a:tr>
              <a:tr h="695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dirty="0" smtClean="0"/>
                        <a:t>La</a:t>
                      </a:r>
                      <a:r>
                        <a:rPr lang="fr-CA" altLang="en-US" sz="1800" baseline="0" dirty="0" smtClean="0"/>
                        <a:t> résistance au vent</a:t>
                      </a:r>
                      <a:endParaRPr lang="fr-CA" altLang="en-US" sz="1800" dirty="0"/>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800" kern="1200" dirty="0" smtClean="0">
                          <a:solidFill>
                            <a:schemeClr val="dk1"/>
                          </a:solidFill>
                          <a:latin typeface="+mn-lt"/>
                          <a:ea typeface="+mn-ea"/>
                          <a:cs typeface="+mn-cs"/>
                        </a:rPr>
                        <a:t>L’abri doit résister à la force d’un séchoir à cheveux à des distances de 1m, 75 cm, </a:t>
                      </a:r>
                      <a:br>
                        <a:rPr lang="fr-CA" altLang="en-US" sz="1800" kern="1200" dirty="0" smtClean="0">
                          <a:solidFill>
                            <a:schemeClr val="dk1"/>
                          </a:solidFill>
                          <a:latin typeface="+mn-lt"/>
                          <a:ea typeface="+mn-ea"/>
                          <a:cs typeface="+mn-cs"/>
                        </a:rPr>
                      </a:br>
                      <a:r>
                        <a:rPr lang="fr-CA" altLang="en-US" sz="1800" kern="1200" dirty="0" smtClean="0">
                          <a:solidFill>
                            <a:schemeClr val="dk1"/>
                          </a:solidFill>
                          <a:latin typeface="+mn-lt"/>
                          <a:ea typeface="+mn-ea"/>
                          <a:cs typeface="+mn-cs"/>
                        </a:rPr>
                        <a:t>50 cm et 25 cm, c’est-à-dire rester sur place ou se déplacer sur une courte distance.</a:t>
                      </a:r>
                      <a:endParaRPr lang="fr-CA" sz="1800" kern="1200" dirty="0" smtClean="0">
                        <a:solidFill>
                          <a:schemeClr val="dk1"/>
                        </a:solidFill>
                        <a:latin typeface="+mn-lt"/>
                        <a:ea typeface="+mn-ea"/>
                        <a:cs typeface="+mn-cs"/>
                      </a:endParaRPr>
                    </a:p>
                  </a:txBody>
                  <a:tcPr>
                    <a:solidFill>
                      <a:schemeClr val="bg2"/>
                    </a:solidFill>
                  </a:tcPr>
                </a:tc>
                <a:extLst>
                  <a:ext uri="{0D108BD9-81ED-4DB2-BD59-A6C34878D82A}">
                    <a16:rowId xmlns:a16="http://schemas.microsoft.com/office/drawing/2014/main" val="76083772"/>
                  </a:ext>
                </a:extLst>
              </a:tr>
            </a:tbl>
          </a:graphicData>
        </a:graphic>
      </p:graphicFrame>
      <p:pic>
        <p:nvPicPr>
          <p:cNvPr id="6" name="Image 5"/>
          <p:cNvPicPr>
            <a:picLocks noChangeAspect="1"/>
          </p:cNvPicPr>
          <p:nvPr>
            <p:custDataLst>
              <p:tags r:id="rId7"/>
            </p:custDataLst>
          </p:nvPr>
        </p:nvPicPr>
        <p:blipFill>
          <a:blip r:embed="rId11"/>
          <a:stretch>
            <a:fillRect/>
          </a:stretch>
        </p:blipFill>
        <p:spPr>
          <a:xfrm>
            <a:off x="97044" y="6498591"/>
            <a:ext cx="1030313" cy="237765"/>
          </a:xfrm>
          <a:prstGeom prst="rect">
            <a:avLst/>
          </a:prstGeom>
        </p:spPr>
      </p:pic>
    </p:spTree>
    <p:extLst>
      <p:ext uri="{BB962C8B-B14F-4D97-AF65-F5344CB8AC3E}">
        <p14:creationId xmlns:p14="http://schemas.microsoft.com/office/powerpoint/2010/main" val="67270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6" y="437422"/>
            <a:ext cx="5051104"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Recherche – Proposer des solutions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29" y="1155189"/>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09829" y="1872891"/>
            <a:ext cx="4433105" cy="1477328"/>
          </a:xfrm>
          <a:prstGeom prst="rect">
            <a:avLst/>
          </a:prstGeom>
        </p:spPr>
        <p:txBody>
          <a:bodyPr wrap="square" lIns="91440" tIns="45720" rIns="91440" bIns="45720" anchor="t">
            <a:spAutoFit/>
          </a:bodyPr>
          <a:lstStyle/>
          <a:p>
            <a:r>
              <a:rPr lang="fr-CA" dirty="0"/>
              <a:t>Présenter la diapositive 26 et inviter les élèves à imaginer des solutions possibles.</a:t>
            </a:r>
          </a:p>
          <a:p>
            <a:endParaRPr lang="fr-CA" dirty="0"/>
          </a:p>
          <a:p>
            <a:r>
              <a:rPr lang="fr-CA" dirty="0"/>
              <a:t>Noter toutes les solutions sans les critiquer </a:t>
            </a:r>
            <a:r>
              <a:rPr lang="fr-FR" dirty="0"/>
              <a:t>(quantité plutôt que qualité) </a:t>
            </a:r>
            <a:endParaRPr lang="fr-CA" dirty="0">
              <a:solidFill>
                <a:prstClr val="black"/>
              </a:solidFill>
              <a:ea typeface="+mn-lt"/>
              <a:cs typeface="Calibri"/>
            </a:endParaRPr>
          </a:p>
        </p:txBody>
      </p:sp>
      <p:pic>
        <p:nvPicPr>
          <p:cNvPr id="10" name="Image 9"/>
          <p:cNvPicPr>
            <a:picLocks noChangeAspect="1"/>
          </p:cNvPicPr>
          <p:nvPr>
            <p:custDataLst>
              <p:tags r:id="rId7"/>
            </p:custDataLst>
          </p:nvPr>
        </p:nvPicPr>
        <p:blipFill>
          <a:blip r:embed="rId14"/>
          <a:stretch>
            <a:fillRect/>
          </a:stretch>
        </p:blipFill>
        <p:spPr>
          <a:xfrm>
            <a:off x="6121897" y="237893"/>
            <a:ext cx="1074285" cy="1080000"/>
          </a:xfrm>
          <a:prstGeom prst="rect">
            <a:avLst/>
          </a:prstGeom>
        </p:spPr>
      </p:pic>
      <p:pic>
        <p:nvPicPr>
          <p:cNvPr id="11" name="Image 10"/>
          <p:cNvPicPr>
            <a:picLocks noChangeAspect="1"/>
          </p:cNvPicPr>
          <p:nvPr>
            <p:custDataLst>
              <p:tags r:id="rId8"/>
            </p:custDataLst>
          </p:nvPr>
        </p:nvPicPr>
        <p:blipFill>
          <a:blip r:embed="rId15"/>
          <a:stretch>
            <a:fillRect/>
          </a:stretch>
        </p:blipFill>
        <p:spPr>
          <a:xfrm>
            <a:off x="7114079" y="274243"/>
            <a:ext cx="1068692" cy="1080000"/>
          </a:xfrm>
          <a:prstGeom prst="rect">
            <a:avLst/>
          </a:prstGeom>
        </p:spPr>
      </p:pic>
      <p:sp>
        <p:nvSpPr>
          <p:cNvPr id="12" name="ZoneTexte 11">
            <a:extLst>
              <a:ext uri="{FF2B5EF4-FFF2-40B4-BE49-F238E27FC236}">
                <a16:creationId xmlns:a16="http://schemas.microsoft.com/office/drawing/2014/main" id="{076AC71E-B2F0-418F-8736-915EBA7CD1F4}"/>
              </a:ext>
            </a:extLst>
          </p:cNvPr>
          <p:cNvSpPr txBox="1"/>
          <p:nvPr>
            <p:custDataLst>
              <p:tags r:id="rId9"/>
            </p:custDataLst>
          </p:nvPr>
        </p:nvSpPr>
        <p:spPr>
          <a:xfrm>
            <a:off x="5181602" y="1466545"/>
            <a:ext cx="6462432" cy="4524315"/>
          </a:xfrm>
          <a:prstGeom prst="rect">
            <a:avLst/>
          </a:prstGeom>
          <a:solidFill>
            <a:schemeClr val="accent6">
              <a:lumMod val="60000"/>
              <a:lumOff val="40000"/>
            </a:schemeClr>
          </a:solidFill>
        </p:spPr>
        <p:txBody>
          <a:bodyPr wrap="square" rtlCol="0">
            <a:spAutoFit/>
          </a:bodyPr>
          <a:lstStyle/>
          <a:p>
            <a:pPr lvl="0">
              <a:defRPr/>
            </a:pPr>
            <a:r>
              <a:rPr lang="fr-CA" b="1" dirty="0">
                <a:solidFill>
                  <a:prstClr val="black"/>
                </a:solidFill>
                <a:cs typeface="Calibri"/>
              </a:rPr>
              <a:t>À noter :</a:t>
            </a:r>
          </a:p>
          <a:p>
            <a:pPr lvl="0">
              <a:defRPr/>
            </a:pPr>
            <a:r>
              <a:rPr lang="fr-CA" dirty="0" smtClean="0"/>
              <a:t>Il </a:t>
            </a:r>
            <a:r>
              <a:rPr lang="fr-CA" dirty="0"/>
              <a:t>n’y a pas un seul design « correct » pour construire un </a:t>
            </a:r>
            <a:r>
              <a:rPr lang="fr-CA" dirty="0" smtClean="0"/>
              <a:t>abri, car </a:t>
            </a:r>
            <a:r>
              <a:rPr lang="fr-CA" dirty="0"/>
              <a:t>il peut être conçu pour différents usagers et pour des buts différents. Un abri pour se protéger </a:t>
            </a:r>
            <a:r>
              <a:rPr lang="fr-CA" altLang="en-US" dirty="0"/>
              <a:t>des éléments et, bien sûr, du loup </a:t>
            </a:r>
            <a:r>
              <a:rPr lang="fr-CA" dirty="0"/>
              <a:t>devrait pouvoir résister au vent.</a:t>
            </a:r>
          </a:p>
          <a:p>
            <a:endParaRPr lang="fr-CA" dirty="0"/>
          </a:p>
          <a:p>
            <a:r>
              <a:rPr lang="fr-CA" dirty="0"/>
              <a:t>Une activité de design est très différente d’une activité de construction </a:t>
            </a:r>
            <a:r>
              <a:rPr lang="fr-CA" dirty="0" smtClean="0"/>
              <a:t>étape par étape</a:t>
            </a:r>
            <a:r>
              <a:rPr lang="fr-CA" dirty="0"/>
              <a:t>.</a:t>
            </a:r>
            <a:r>
              <a:rPr lang="en-CA" dirty="0">
                <a:solidFill>
                  <a:prstClr val="black"/>
                </a:solidFill>
                <a:cs typeface="Calibri"/>
              </a:rPr>
              <a:t> </a:t>
            </a:r>
            <a:r>
              <a:rPr lang="fr-CA" dirty="0" smtClean="0"/>
              <a:t>Les </a:t>
            </a:r>
            <a:r>
              <a:rPr lang="fr-CA" dirty="0"/>
              <a:t>bons designers savent qu’ils doivent explorer les matériaux et tenter plusieurs approches possibles avant de choisir une solution précise. Les élèves ont tendance à conserver la première idée qu’ils ont proposé. </a:t>
            </a:r>
          </a:p>
          <a:p>
            <a:endParaRPr lang="fr-CA" dirty="0"/>
          </a:p>
          <a:p>
            <a:r>
              <a:rPr lang="fr-CA" dirty="0"/>
              <a:t>Faire des remue-méninges </a:t>
            </a:r>
            <a:r>
              <a:rPr lang="fr-CA" dirty="0" smtClean="0"/>
              <a:t>où </a:t>
            </a:r>
            <a:r>
              <a:rPr lang="fr-CA" dirty="0"/>
              <a:t>aucune idée n’est critiquée est une étape importante avec de jeunes élèves – ils doivent se sentir en sécurité pour prendre des risques. </a:t>
            </a:r>
          </a:p>
          <a:p>
            <a:endParaRPr lang="fr-CA" dirty="0"/>
          </a:p>
        </p:txBody>
      </p:sp>
      <p:pic>
        <p:nvPicPr>
          <p:cNvPr id="4" name="Image 3"/>
          <p:cNvPicPr>
            <a:picLocks noChangeAspect="1"/>
          </p:cNvPicPr>
          <p:nvPr>
            <p:custDataLst>
              <p:tags r:id="rId10"/>
            </p:custDataLst>
          </p:nvPr>
        </p:nvPicPr>
        <p:blipFill>
          <a:blip r:embed="rId16"/>
          <a:stretch>
            <a:fillRect/>
          </a:stretch>
        </p:blipFill>
        <p:spPr>
          <a:xfrm>
            <a:off x="303448" y="6357770"/>
            <a:ext cx="1030313" cy="237765"/>
          </a:xfrm>
          <a:prstGeom prst="rect">
            <a:avLst/>
          </a:prstGeom>
        </p:spPr>
      </p:pic>
    </p:spTree>
    <p:extLst>
      <p:ext uri="{BB962C8B-B14F-4D97-AF65-F5344CB8AC3E}">
        <p14:creationId xmlns:p14="http://schemas.microsoft.com/office/powerpoint/2010/main" val="680840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5172256"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Recherche  –  Proposer des solutions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855532" y="1317038"/>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7" name="Image 16"/>
          <p:cNvPicPr>
            <a:picLocks noChangeAspect="1"/>
          </p:cNvPicPr>
          <p:nvPr>
            <p:custDataLst>
              <p:tags r:id="rId6"/>
            </p:custDataLst>
          </p:nvPr>
        </p:nvPicPr>
        <p:blipFill>
          <a:blip r:embed="rId13">
            <a:clrChange>
              <a:clrFrom>
                <a:srgbClr val="FFFFFF"/>
              </a:clrFrom>
              <a:clrTo>
                <a:srgbClr val="FFFFFF">
                  <a:alpha val="0"/>
                </a:srgbClr>
              </a:clrTo>
            </a:clrChange>
          </a:blip>
          <a:stretch>
            <a:fillRect/>
          </a:stretch>
        </p:blipFill>
        <p:spPr>
          <a:xfrm rot="12870120" flipV="1">
            <a:off x="10405676" y="1749811"/>
            <a:ext cx="1466850" cy="1781175"/>
          </a:xfrm>
          <a:prstGeom prst="rect">
            <a:avLst/>
          </a:prstGeom>
        </p:spPr>
      </p:pic>
      <p:sp>
        <p:nvSpPr>
          <p:cNvPr id="6" name="ZoneTexte 5"/>
          <p:cNvSpPr txBox="1"/>
          <p:nvPr>
            <p:custDataLst>
              <p:tags r:id="rId7"/>
            </p:custDataLst>
          </p:nvPr>
        </p:nvSpPr>
        <p:spPr>
          <a:xfrm>
            <a:off x="931652" y="2640399"/>
            <a:ext cx="10174498" cy="3576290"/>
          </a:xfrm>
          <a:prstGeom prst="rect">
            <a:avLst/>
          </a:prstGeom>
          <a:solidFill>
            <a:schemeClr val="bg1"/>
          </a:solidFill>
          <a:ln w="57150">
            <a:solidFill>
              <a:schemeClr val="tx1"/>
            </a:solidFill>
          </a:ln>
        </p:spPr>
        <p:txBody>
          <a:bodyPr wrap="square" rtlCol="0">
            <a:spAutoFit/>
          </a:bodyPr>
          <a:lstStyle/>
          <a:p>
            <a:endParaRPr lang="fr-CA" dirty="0"/>
          </a:p>
        </p:txBody>
      </p:sp>
      <p:sp>
        <p:nvSpPr>
          <p:cNvPr id="8" name="ZoneTexte 7"/>
          <p:cNvSpPr txBox="1"/>
          <p:nvPr>
            <p:custDataLst>
              <p:tags r:id="rId8"/>
            </p:custDataLst>
          </p:nvPr>
        </p:nvSpPr>
        <p:spPr>
          <a:xfrm>
            <a:off x="97044" y="6323796"/>
            <a:ext cx="1201783" cy="369332"/>
          </a:xfrm>
          <a:prstGeom prst="rect">
            <a:avLst/>
          </a:prstGeom>
          <a:noFill/>
        </p:spPr>
        <p:txBody>
          <a:bodyPr wrap="square" rtlCol="0">
            <a:spAutoFit/>
          </a:bodyPr>
          <a:lstStyle/>
          <a:p>
            <a:r>
              <a:rPr lang="fr-CA" sz="900" dirty="0" smtClean="0"/>
              <a:t>Image : clipart.com </a:t>
            </a:r>
          </a:p>
          <a:p>
            <a:r>
              <a:rPr lang="fr-CA" sz="900" dirty="0" smtClean="0"/>
              <a:t>Image : pixabay.com</a:t>
            </a:r>
            <a:endParaRPr lang="fr-CA" sz="900" dirty="0"/>
          </a:p>
        </p:txBody>
      </p:sp>
      <p:sp>
        <p:nvSpPr>
          <p:cNvPr id="9" name="Zone de texte 73"/>
          <p:cNvSpPr txBox="1"/>
          <p:nvPr>
            <p:custDataLst>
              <p:tags r:id="rId9"/>
            </p:custDataLst>
          </p:nvPr>
        </p:nvSpPr>
        <p:spPr>
          <a:xfrm>
            <a:off x="1017770" y="2090468"/>
            <a:ext cx="2104826" cy="37274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fr-CA" sz="1800" dirty="0">
                <a:effectLst/>
                <a:latin typeface="Acumin Pro Light"/>
                <a:ea typeface="Calibri" panose="020F0502020204030204" pitchFamily="34" charset="0"/>
                <a:cs typeface="Arial" panose="020B0604020202020204" pitchFamily="34" charset="0"/>
              </a:rPr>
              <a:t>Mes idées </a:t>
            </a:r>
            <a:endParaRPr lang="fr-CA" sz="1050" dirty="0">
              <a:effectLst/>
              <a:latin typeface="Acumin Pro Light"/>
              <a:ea typeface="Calibri" panose="020F0502020204030204" pitchFamily="34" charset="0"/>
              <a:cs typeface="Arial" panose="020B0604020202020204" pitchFamily="34" charset="0"/>
            </a:endParaRPr>
          </a:p>
        </p:txBody>
      </p:sp>
      <p:pic>
        <p:nvPicPr>
          <p:cNvPr id="11" name="Image 10" descr="C:\Users\DDuboisJac\Downloads\idea-48100_1280.png"/>
          <p:cNvPicPr/>
          <p:nvPr>
            <p:custDataLst>
              <p:tags r:id="rId10"/>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181100" y="1221438"/>
            <a:ext cx="1755858" cy="1567393"/>
          </a:xfrm>
          <a:prstGeom prst="rect">
            <a:avLst/>
          </a:prstGeom>
          <a:noFill/>
          <a:ln>
            <a:noFill/>
          </a:ln>
        </p:spPr>
      </p:pic>
    </p:spTree>
    <p:extLst>
      <p:ext uri="{BB962C8B-B14F-4D97-AF65-F5344CB8AC3E}">
        <p14:creationId xmlns:p14="http://schemas.microsoft.com/office/powerpoint/2010/main" val="1497765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21357" y="452584"/>
            <a:ext cx="4779368"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Recherche – Analyser les solutions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618742" y="1512381"/>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618742" y="2152228"/>
            <a:ext cx="7753067" cy="3477875"/>
          </a:xfrm>
          <a:prstGeom prst="rect">
            <a:avLst/>
          </a:prstGeom>
        </p:spPr>
        <p:txBody>
          <a:bodyPr wrap="square" lIns="91440" tIns="45720" rIns="91440" bIns="45720" anchor="t">
            <a:spAutoFit/>
          </a:bodyPr>
          <a:lstStyle/>
          <a:p>
            <a:r>
              <a:rPr lang="fr-CA" sz="2000" dirty="0"/>
              <a:t>Donner accès à la diapositive 28 aux élèves et les guider dans l’analyse de la solution qu’ils proposent en les invitant à :</a:t>
            </a:r>
          </a:p>
          <a:p>
            <a:pPr marL="285750" indent="-285750">
              <a:buFont typeface="Arial" panose="020B0604020202020204" pitchFamily="34" charset="0"/>
              <a:buChar char="•"/>
            </a:pPr>
            <a:r>
              <a:rPr lang="fr-CA" sz="2000" dirty="0"/>
              <a:t>nommer leur solution;</a:t>
            </a:r>
          </a:p>
          <a:p>
            <a:pPr marL="285750" indent="-285750">
              <a:buFont typeface="Arial" panose="020B0604020202020204" pitchFamily="34" charset="0"/>
              <a:buChar char="•"/>
            </a:pPr>
            <a:r>
              <a:rPr lang="fr-CA" sz="2000" dirty="0"/>
              <a:t>compléter la section </a:t>
            </a:r>
            <a:r>
              <a:rPr lang="fr-CA" sz="2000" i="1" dirty="0"/>
              <a:t>Forces</a:t>
            </a:r>
            <a:r>
              <a:rPr lang="fr-CA" sz="2000" dirty="0"/>
              <a:t> du tableau T en s’appuyant sur les critères et les contraintes; </a:t>
            </a:r>
          </a:p>
          <a:p>
            <a:pPr marL="285750" indent="-285750">
              <a:buFont typeface="Arial" panose="020B0604020202020204" pitchFamily="34" charset="0"/>
              <a:buChar char="•"/>
            </a:pPr>
            <a:r>
              <a:rPr lang="fr-CA" sz="2000" dirty="0"/>
              <a:t>compléter la section </a:t>
            </a:r>
            <a:r>
              <a:rPr lang="fr-CA" sz="2000" i="1" dirty="0"/>
              <a:t>Faiblesses</a:t>
            </a:r>
            <a:r>
              <a:rPr lang="fr-CA" sz="2000" dirty="0"/>
              <a:t> du tableau T en se questionnant sur les changements qui pourraient être apportés et sur les connaissances et les habiletés dont ils auraient besoin pour réaliser leur construction.</a:t>
            </a:r>
          </a:p>
          <a:p>
            <a:pPr marL="285750" indent="-285750">
              <a:buFont typeface="Arial" panose="020B0604020202020204" pitchFamily="34" charset="0"/>
              <a:buChar char="•"/>
            </a:pPr>
            <a:endParaRPr lang="fr-CA" sz="2000" dirty="0"/>
          </a:p>
          <a:p>
            <a:r>
              <a:rPr lang="fr-CA" sz="2000" dirty="0"/>
              <a:t>Noter les questions que se posent les élèves ainsi que les connaissances et les habiletés qui, selon eux, leur seraient utiles pour leur construction.</a:t>
            </a:r>
            <a:endParaRPr lang="fr-CA" sz="2000" dirty="0">
              <a:solidFill>
                <a:prstClr val="black"/>
              </a:solidFill>
              <a:ea typeface="+mn-lt"/>
              <a:cs typeface="Calibri"/>
            </a:endParaRPr>
          </a:p>
        </p:txBody>
      </p:sp>
      <p:pic>
        <p:nvPicPr>
          <p:cNvPr id="10" name="Image 9"/>
          <p:cNvPicPr>
            <a:picLocks noChangeAspect="1"/>
          </p:cNvPicPr>
          <p:nvPr>
            <p:custDataLst>
              <p:tags r:id="rId7"/>
            </p:custDataLst>
          </p:nvPr>
        </p:nvPicPr>
        <p:blipFill>
          <a:blip r:embed="rId14"/>
          <a:stretch>
            <a:fillRect/>
          </a:stretch>
        </p:blipFill>
        <p:spPr>
          <a:xfrm>
            <a:off x="5919398" y="280415"/>
            <a:ext cx="1074285" cy="1080000"/>
          </a:xfrm>
          <a:prstGeom prst="rect">
            <a:avLst/>
          </a:prstGeom>
        </p:spPr>
      </p:pic>
      <p:pic>
        <p:nvPicPr>
          <p:cNvPr id="11" name="Image 10"/>
          <p:cNvPicPr>
            <a:picLocks noChangeAspect="1"/>
          </p:cNvPicPr>
          <p:nvPr>
            <p:custDataLst>
              <p:tags r:id="rId8"/>
            </p:custDataLst>
          </p:nvPr>
        </p:nvPicPr>
        <p:blipFill>
          <a:blip r:embed="rId15"/>
          <a:stretch>
            <a:fillRect/>
          </a:stretch>
        </p:blipFill>
        <p:spPr>
          <a:xfrm>
            <a:off x="6965055" y="304667"/>
            <a:ext cx="1068692" cy="1080000"/>
          </a:xfrm>
          <a:prstGeom prst="rect">
            <a:avLst/>
          </a:prstGeom>
        </p:spPr>
      </p:pic>
      <p:sp>
        <p:nvSpPr>
          <p:cNvPr id="12" name="ZoneTexte 11">
            <a:extLst>
              <a:ext uri="{FF2B5EF4-FFF2-40B4-BE49-F238E27FC236}">
                <a16:creationId xmlns:a16="http://schemas.microsoft.com/office/drawing/2014/main" id="{076AC71E-B2F0-418F-8736-915EBA7CD1F4}"/>
              </a:ext>
            </a:extLst>
          </p:cNvPr>
          <p:cNvSpPr txBox="1"/>
          <p:nvPr>
            <p:custDataLst>
              <p:tags r:id="rId9"/>
            </p:custDataLst>
          </p:nvPr>
        </p:nvSpPr>
        <p:spPr>
          <a:xfrm>
            <a:off x="8816207" y="1190376"/>
            <a:ext cx="2804293" cy="4401205"/>
          </a:xfrm>
          <a:prstGeom prst="rect">
            <a:avLst/>
          </a:prstGeom>
          <a:solidFill>
            <a:schemeClr val="accent6">
              <a:lumMod val="60000"/>
              <a:lumOff val="40000"/>
            </a:schemeClr>
          </a:solidFill>
        </p:spPr>
        <p:txBody>
          <a:bodyPr wrap="square" rtlCol="0">
            <a:spAutoFit/>
          </a:bodyPr>
          <a:lstStyle/>
          <a:p>
            <a:pPr marL="85725" lvl="1">
              <a:defRPr/>
            </a:pPr>
            <a:r>
              <a:rPr lang="fr-CA" sz="2000" b="1" dirty="0">
                <a:solidFill>
                  <a:prstClr val="black"/>
                </a:solidFill>
                <a:cs typeface="Calibri"/>
              </a:rPr>
              <a:t>À noter :</a:t>
            </a:r>
            <a:r>
              <a:rPr lang="en-CA" sz="2000" dirty="0">
                <a:solidFill>
                  <a:prstClr val="black"/>
                </a:solidFill>
                <a:cs typeface="Calibri"/>
              </a:rPr>
              <a:t> </a:t>
            </a:r>
          </a:p>
          <a:p>
            <a:pPr marL="85725" lvl="1">
              <a:defRPr/>
            </a:pPr>
            <a:r>
              <a:rPr lang="fr-FR" sz="2000" dirty="0"/>
              <a:t>Les élèves se concentrent souvent sur les aspects positifs des solutions qu’ils aiment et des aspects négatifs des solutions qui ne leur plaisent pas. Il est important de leur offrir de l’étayage et de les amener graduellement à évaluer les aspects positifs et négatifs d’une solution possible.</a:t>
            </a:r>
            <a:endParaRPr lang="en-US" sz="2000" dirty="0">
              <a:solidFill>
                <a:prstClr val="black"/>
              </a:solidFill>
              <a:ea typeface="+mn-lt"/>
              <a:cs typeface="Calibri"/>
            </a:endParaRPr>
          </a:p>
        </p:txBody>
      </p:sp>
      <p:sp>
        <p:nvSpPr>
          <p:cNvPr id="4" name="Rectangle 3"/>
          <p:cNvSpPr/>
          <p:nvPr>
            <p:custDataLst>
              <p:tags r:id="rId10"/>
            </p:custDataLst>
          </p:nvPr>
        </p:nvSpPr>
        <p:spPr>
          <a:xfrm>
            <a:off x="284486"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3284256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51995" y="436053"/>
            <a:ext cx="459142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dirty="0">
                <a:solidFill>
                  <a:schemeClr val="bg1"/>
                </a:solidFill>
                <a:ea typeface="+mn-lt"/>
                <a:cs typeface="+mn-lt"/>
              </a:rPr>
              <a:t>Recherche – Analyser les solutions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cxnSp>
        <p:nvCxnSpPr>
          <p:cNvPr id="6" name="Connecteur droit 5"/>
          <p:cNvCxnSpPr/>
          <p:nvPr>
            <p:custDataLst>
              <p:tags r:id="rId6"/>
            </p:custDataLst>
          </p:nvPr>
        </p:nvCxnSpPr>
        <p:spPr>
          <a:xfrm>
            <a:off x="8641182" y="1857872"/>
            <a:ext cx="30985" cy="3925983"/>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1" name="Connecteur droit 10"/>
          <p:cNvCxnSpPr/>
          <p:nvPr>
            <p:custDataLst>
              <p:tags r:id="rId7"/>
            </p:custDataLst>
          </p:nvPr>
        </p:nvCxnSpPr>
        <p:spPr>
          <a:xfrm flipH="1">
            <a:off x="6230980" y="1850293"/>
            <a:ext cx="4716000" cy="18596"/>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16" name="ZoneTexte 15"/>
          <p:cNvSpPr txBox="1"/>
          <p:nvPr>
            <p:custDataLst>
              <p:tags r:id="rId8"/>
            </p:custDataLst>
          </p:nvPr>
        </p:nvSpPr>
        <p:spPr>
          <a:xfrm>
            <a:off x="6831635" y="1344570"/>
            <a:ext cx="971012" cy="369332"/>
          </a:xfrm>
          <a:prstGeom prst="rect">
            <a:avLst/>
          </a:prstGeom>
          <a:noFill/>
        </p:spPr>
        <p:txBody>
          <a:bodyPr wrap="square" rtlCol="0">
            <a:spAutoFit/>
          </a:bodyPr>
          <a:lstStyle/>
          <a:p>
            <a:r>
              <a:rPr lang="fr-CA" dirty="0"/>
              <a:t>Forces</a:t>
            </a:r>
          </a:p>
        </p:txBody>
      </p:sp>
      <p:sp>
        <p:nvSpPr>
          <p:cNvPr id="18" name="ZoneTexte 17"/>
          <p:cNvSpPr txBox="1"/>
          <p:nvPr>
            <p:custDataLst>
              <p:tags r:id="rId9"/>
            </p:custDataLst>
          </p:nvPr>
        </p:nvSpPr>
        <p:spPr>
          <a:xfrm>
            <a:off x="9314682" y="1344570"/>
            <a:ext cx="1213270" cy="369332"/>
          </a:xfrm>
          <a:prstGeom prst="rect">
            <a:avLst/>
          </a:prstGeom>
          <a:noFill/>
        </p:spPr>
        <p:txBody>
          <a:bodyPr wrap="square" rtlCol="0">
            <a:spAutoFit/>
          </a:bodyPr>
          <a:lstStyle/>
          <a:p>
            <a:r>
              <a:rPr lang="fr-CA" dirty="0"/>
              <a:t>Faiblesses</a:t>
            </a:r>
          </a:p>
        </p:txBody>
      </p:sp>
      <p:sp>
        <p:nvSpPr>
          <p:cNvPr id="5" name="ZoneTexte 4"/>
          <p:cNvSpPr txBox="1"/>
          <p:nvPr>
            <p:custDataLst>
              <p:tags r:id="rId10"/>
            </p:custDataLst>
          </p:nvPr>
        </p:nvSpPr>
        <p:spPr>
          <a:xfrm>
            <a:off x="864185" y="1642523"/>
            <a:ext cx="3837680" cy="4524315"/>
          </a:xfrm>
          <a:prstGeom prst="rect">
            <a:avLst/>
          </a:prstGeom>
          <a:noFill/>
          <a:ln w="38100">
            <a:solidFill>
              <a:schemeClr val="tx1"/>
            </a:solidFill>
          </a:ln>
        </p:spPr>
        <p:txBody>
          <a:bodyPr wrap="square" rtlCol="0">
            <a:spAutoFit/>
          </a:bodyPr>
          <a:lstStyle/>
          <a:p>
            <a:r>
              <a:rPr lang="fr-CA" dirty="0"/>
              <a:t>Ma </a:t>
            </a:r>
            <a:r>
              <a:rPr lang="fr-CA" dirty="0" smtClean="0"/>
              <a:t>solution :</a:t>
            </a:r>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p:txBody>
      </p:sp>
      <p:sp>
        <p:nvSpPr>
          <p:cNvPr id="7" name="Rectangle 6"/>
          <p:cNvSpPr/>
          <p:nvPr>
            <p:custDataLst>
              <p:tags r:id="rId11"/>
            </p:custDataLst>
          </p:nvPr>
        </p:nvSpPr>
        <p:spPr>
          <a:xfrm>
            <a:off x="207384" y="6480119"/>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7" name="Image 16"/>
          <p:cNvPicPr>
            <a:picLocks noChangeAspect="1"/>
          </p:cNvPicPr>
          <p:nvPr>
            <p:custDataLst>
              <p:tags r:id="rId12"/>
            </p:custDataLst>
          </p:nvPr>
        </p:nvPicPr>
        <p:blipFill>
          <a:blip r:embed="rId17">
            <a:clrChange>
              <a:clrFrom>
                <a:srgbClr val="FFFFFF"/>
              </a:clrFrom>
              <a:clrTo>
                <a:srgbClr val="FFFFFF">
                  <a:alpha val="0"/>
                </a:srgbClr>
              </a:clrTo>
            </a:clrChange>
          </a:blip>
          <a:stretch>
            <a:fillRect/>
          </a:stretch>
        </p:blipFill>
        <p:spPr>
          <a:xfrm>
            <a:off x="7907757" y="638648"/>
            <a:ext cx="1466850" cy="1781175"/>
          </a:xfrm>
          <a:prstGeom prst="rect">
            <a:avLst/>
          </a:prstGeom>
        </p:spPr>
      </p:pic>
      <p:pic>
        <p:nvPicPr>
          <p:cNvPr id="8" name="Image 7"/>
          <p:cNvPicPr>
            <a:picLocks noChangeAspect="1"/>
          </p:cNvPicPr>
          <p:nvPr>
            <p:custDataLst>
              <p:tags r:id="rId13"/>
            </p:custDataLst>
          </p:nvPr>
        </p:nvPicPr>
        <p:blipFill>
          <a:blip r:embed="rId18">
            <a:clrChange>
              <a:clrFrom>
                <a:srgbClr val="FFFFFF"/>
              </a:clrFrom>
              <a:clrTo>
                <a:srgbClr val="FFFFFF">
                  <a:alpha val="0"/>
                </a:srgbClr>
              </a:clrTo>
            </a:clrChange>
          </a:blip>
          <a:stretch>
            <a:fillRect/>
          </a:stretch>
        </p:blipFill>
        <p:spPr>
          <a:xfrm rot="702897">
            <a:off x="9053864" y="834953"/>
            <a:ext cx="372894" cy="819035"/>
          </a:xfrm>
          <a:prstGeom prst="rect">
            <a:avLst/>
          </a:prstGeom>
        </p:spPr>
      </p:pic>
      <p:pic>
        <p:nvPicPr>
          <p:cNvPr id="9" name="Image 8"/>
          <p:cNvPicPr>
            <a:picLocks noChangeAspect="1"/>
          </p:cNvPicPr>
          <p:nvPr>
            <p:custDataLst>
              <p:tags r:id="rId14"/>
            </p:custDataLst>
          </p:nvPr>
        </p:nvPicPr>
        <p:blipFill rotWithShape="1">
          <a:blip r:embed="rId19">
            <a:clrChange>
              <a:clrFrom>
                <a:srgbClr val="FFFFFF"/>
              </a:clrFrom>
              <a:clrTo>
                <a:srgbClr val="FFFFFF">
                  <a:alpha val="0"/>
                </a:srgbClr>
              </a:clrTo>
            </a:clrChange>
          </a:blip>
          <a:srcRect r="25460"/>
          <a:stretch/>
        </p:blipFill>
        <p:spPr>
          <a:xfrm rot="20707092" flipH="1">
            <a:off x="8018580" y="1195534"/>
            <a:ext cx="472029" cy="473971"/>
          </a:xfrm>
          <a:prstGeom prst="rect">
            <a:avLst/>
          </a:prstGeom>
        </p:spPr>
      </p:pic>
    </p:spTree>
    <p:extLst>
      <p:ext uri="{BB962C8B-B14F-4D97-AF65-F5344CB8AC3E}">
        <p14:creationId xmlns:p14="http://schemas.microsoft.com/office/powerpoint/2010/main" val="103778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422026" y="958270"/>
            <a:ext cx="114738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kumimoji="0" lang="fr-CA" sz="1800" b="0" i="0" u="none" strike="noStrike" kern="1200" cap="none" spc="0" normalizeH="0" baseline="0" noProof="0" dirty="0" smtClean="0">
                <a:ln>
                  <a:noFill/>
                </a:ln>
                <a:solidFill>
                  <a:srgbClr val="444444"/>
                </a:solidFill>
                <a:effectLst/>
                <a:uLnTx/>
                <a:uFillTx/>
                <a:latin typeface="Calibri"/>
                <a:ea typeface="+mn-ea"/>
                <a:cs typeface="Segoe UI"/>
              </a:rPr>
              <a:t>​</a:t>
            </a:r>
            <a:r>
              <a:rPr kumimoji="0" lang="fr-CA" sz="1800" b="0" i="0" u="none" strike="noStrike" kern="1200" cap="none" spc="0" normalizeH="0" baseline="0" noProof="0" dirty="0" smtClean="0">
                <a:ln>
                  <a:noFill/>
                </a:ln>
                <a:solidFill>
                  <a:prstClr val="black"/>
                </a:solidFill>
                <a:effectLst/>
                <a:uLnTx/>
                <a:uFillTx/>
                <a:latin typeface="Calibri"/>
                <a:ea typeface="+mn-ea"/>
                <a:cs typeface="Segoe UI"/>
              </a:rPr>
              <a:t>​</a:t>
            </a:r>
            <a:r>
              <a:rPr lang="fr-CA" dirty="0">
                <a:solidFill>
                  <a:srgbClr val="444444"/>
                </a:solidFill>
                <a:cs typeface="Segoe UI"/>
              </a:rPr>
              <a:t> ​</a:t>
            </a:r>
            <a:r>
              <a:rPr lang="fr-CA" dirty="0">
                <a:solidFill>
                  <a:prstClr val="black"/>
                </a:solidFill>
                <a:cs typeface="Segoe UI"/>
              </a:rPr>
              <a:t>​Profiter de chaque occasion d’échange avec les élèves pour faire des observations en se posant des questions telles que :</a:t>
            </a:r>
          </a:p>
          <a:p>
            <a:pPr marL="342900" lvl="0" indent="-342900">
              <a:buFont typeface="Arial" panose="020B0604020202020204" pitchFamily="34" charset="0"/>
              <a:buChar char="•"/>
              <a:defRPr/>
            </a:pPr>
            <a:r>
              <a:rPr lang="fr-CA" dirty="0">
                <a:solidFill>
                  <a:prstClr val="black"/>
                </a:solidFill>
                <a:cs typeface="Segoe UI"/>
              </a:rPr>
              <a:t>L’élève peut-il : </a:t>
            </a:r>
          </a:p>
          <a:p>
            <a:pPr marL="1257300" lvl="2" indent="-342900">
              <a:buFont typeface="Wingdings" panose="05000000000000000000" pitchFamily="2" charset="2"/>
              <a:buChar char="§"/>
              <a:defRPr/>
            </a:pPr>
            <a:r>
              <a:rPr lang="fr-CA" dirty="0">
                <a:solidFill>
                  <a:prstClr val="black"/>
                </a:solidFill>
              </a:rPr>
              <a:t>mesurer et noter des longueurs, des largeurs et des hauteurs en mètre et en centimètre;</a:t>
            </a:r>
          </a:p>
          <a:p>
            <a:pPr marL="1276350" lvl="2" indent="-361950">
              <a:buFont typeface="Wingdings" panose="05000000000000000000" pitchFamily="2" charset="2"/>
              <a:buChar char="§"/>
              <a:defRPr/>
            </a:pPr>
            <a:r>
              <a:rPr lang="fr-CA" dirty="0">
                <a:solidFill>
                  <a:prstClr val="black"/>
                </a:solidFill>
                <a:cs typeface="Segoe UI"/>
              </a:rPr>
              <a:t>mesurer et noter un périmètre (cm et m);</a:t>
            </a:r>
          </a:p>
          <a:p>
            <a:pPr marL="1276350" lvl="2" indent="-361950">
              <a:buFont typeface="Wingdings" panose="05000000000000000000" pitchFamily="2" charset="2"/>
              <a:buChar char="§"/>
              <a:defRPr/>
            </a:pPr>
            <a:r>
              <a:rPr lang="fr-CA" dirty="0">
                <a:solidFill>
                  <a:prstClr val="black"/>
                </a:solidFill>
                <a:cs typeface="Segoe UI"/>
              </a:rPr>
              <a:t>construire des figures selon un périmètre donné;</a:t>
            </a:r>
          </a:p>
          <a:p>
            <a:pPr marL="1276350" lvl="2" indent="-361950">
              <a:buFont typeface="Wingdings" panose="05000000000000000000" pitchFamily="2" charset="2"/>
              <a:buChar char="§"/>
              <a:defRPr/>
            </a:pPr>
            <a:r>
              <a:rPr lang="fr-CA" dirty="0">
                <a:solidFill>
                  <a:prstClr val="black"/>
                </a:solidFill>
                <a:cs typeface="Segoe UI"/>
              </a:rPr>
              <a:t>comparer des figures de même périmètre (cm et m) pour montrer que des figures différentes peuvent avoir le même périmètre;</a:t>
            </a:r>
          </a:p>
          <a:p>
            <a:pPr marL="1257300" lvl="2" indent="-342900">
              <a:buFont typeface="Wingdings" panose="05000000000000000000" pitchFamily="2" charset="2"/>
              <a:buChar char="§"/>
              <a:defRPr/>
            </a:pPr>
            <a:r>
              <a:rPr lang="fr-CA" dirty="0">
                <a:solidFill>
                  <a:prstClr val="black"/>
                </a:solidFill>
              </a:rPr>
              <a:t>décrire son abri en se basant sur la forme de leurs faces ainsi que sur leur nombre d’arêtes et de sommets;</a:t>
            </a:r>
          </a:p>
          <a:p>
            <a:pPr marL="1257300" lvl="2" indent="-342900">
              <a:buFont typeface="Wingdings" panose="05000000000000000000" pitchFamily="2" charset="2"/>
              <a:buChar char="§"/>
              <a:defRPr/>
            </a:pPr>
            <a:r>
              <a:rPr lang="fr-CA" dirty="0">
                <a:solidFill>
                  <a:prstClr val="black"/>
                </a:solidFill>
                <a:cs typeface="Segoe UI"/>
              </a:rPr>
              <a:t>expliquer ce qu’est un polygone et trier un ensemble </a:t>
            </a:r>
            <a:r>
              <a:rPr lang="fr-CA" dirty="0">
                <a:solidFill>
                  <a:prstClr val="black"/>
                </a:solidFill>
              </a:rPr>
              <a:t>de polygones en se basant sur leur nombre de côtés;</a:t>
            </a:r>
          </a:p>
          <a:p>
            <a:pPr marL="1257300" lvl="2" indent="-342900">
              <a:buFont typeface="Wingdings" panose="05000000000000000000" pitchFamily="2" charset="2"/>
              <a:buChar char="§"/>
              <a:defRPr/>
            </a:pPr>
            <a:r>
              <a:rPr lang="fr-CA" dirty="0">
                <a:solidFill>
                  <a:prstClr val="black"/>
                </a:solidFill>
                <a:cs typeface="Segoe UI"/>
              </a:rPr>
              <a:t>r</a:t>
            </a:r>
            <a:r>
              <a:rPr lang="fr-CA" dirty="0">
                <a:solidFill>
                  <a:prstClr val="black"/>
                </a:solidFill>
              </a:rPr>
              <a:t>ecueillir des données primaires, les organiser en utilisant un tableau pour répondre à une question;</a:t>
            </a:r>
          </a:p>
          <a:p>
            <a:pPr marL="1257300" lvl="2" indent="-342900">
              <a:buFont typeface="Wingdings" panose="05000000000000000000" pitchFamily="2" charset="2"/>
              <a:buChar char="§"/>
              <a:defRPr/>
            </a:pPr>
            <a:r>
              <a:rPr lang="fr-CA" dirty="0">
                <a:solidFill>
                  <a:prstClr val="black"/>
                </a:solidFill>
              </a:rPr>
              <a:t>construire et étiqueter un diagramme à bandes pour représenter des données recueillies en groupe classe et l’interpréter pour répondre à une question?</a:t>
            </a:r>
          </a:p>
          <a:p>
            <a:pPr lvl="1">
              <a:defRPr/>
            </a:pPr>
            <a:endParaRPr lang="fr-CA" dirty="0">
              <a:solidFill>
                <a:prstClr val="black"/>
              </a:solidFill>
              <a:cs typeface="Segoe UI"/>
            </a:endParaRPr>
          </a:p>
          <a:p>
            <a:pPr marL="342900" lvl="0" indent="-342900">
              <a:buFont typeface="Arial" panose="020B0604020202020204" pitchFamily="34" charset="0"/>
              <a:buChar char="•"/>
              <a:defRPr/>
            </a:pPr>
            <a:r>
              <a:rPr lang="fr-CA" dirty="0" err="1">
                <a:solidFill>
                  <a:prstClr val="black"/>
                </a:solidFill>
                <a:cs typeface="Segoe UI"/>
              </a:rPr>
              <a:t>A-t-il</a:t>
            </a:r>
            <a:r>
              <a:rPr lang="fr-CA" dirty="0">
                <a:solidFill>
                  <a:prstClr val="black"/>
                </a:solidFill>
                <a:cs typeface="Segoe UI"/>
              </a:rPr>
              <a:t> démontré et expliqué son raisonnement de façon claire?  ​</a:t>
            </a:r>
          </a:p>
          <a:p>
            <a:pPr marL="342900" lvl="0" indent="-342900">
              <a:buFont typeface="Arial" panose="020B0604020202020204" pitchFamily="34" charset="0"/>
              <a:buChar char="•"/>
              <a:defRPr/>
            </a:pPr>
            <a:r>
              <a:rPr lang="fr-CA" dirty="0">
                <a:solidFill>
                  <a:prstClr val="black"/>
                </a:solidFill>
                <a:cs typeface="Segoe UI"/>
              </a:rPr>
              <a:t>Quelles sont les prochaines étapes? ​</a:t>
            </a:r>
          </a:p>
          <a:p>
            <a:pPr marL="342900" lvl="0" indent="-342900">
              <a:buFont typeface="Arial" panose="020B0604020202020204" pitchFamily="34" charset="0"/>
              <a:buChar char="•"/>
              <a:defRPr/>
            </a:pPr>
            <a:r>
              <a:rPr lang="fr-CA" dirty="0" err="1">
                <a:solidFill>
                  <a:prstClr val="black"/>
                </a:solidFill>
                <a:cs typeface="Segoe UI"/>
              </a:rPr>
              <a:t>A-t-il</a:t>
            </a:r>
            <a:r>
              <a:rPr lang="fr-CA" dirty="0">
                <a:solidFill>
                  <a:prstClr val="black"/>
                </a:solidFill>
                <a:cs typeface="Segoe UI"/>
              </a:rPr>
              <a:t> besoin d'aide?</a:t>
            </a:r>
            <a:endParaRPr kumimoji="0" lang="fr-CA" sz="2000" b="0" i="0" u="none" strike="noStrike" kern="1200" cap="none" spc="0" normalizeH="0" baseline="0" noProof="0" dirty="0">
              <a:ln>
                <a:noFill/>
              </a:ln>
              <a:solidFill>
                <a:prstClr val="black"/>
              </a:solidFill>
              <a:effectLst/>
              <a:uLnTx/>
              <a:uFillTx/>
              <a:latin typeface="Calibri"/>
              <a:ea typeface="+mn-ea"/>
              <a:cs typeface="Segoe UI"/>
            </a:endParaRPr>
          </a:p>
        </p:txBody>
      </p:sp>
      <p:sp>
        <p:nvSpPr>
          <p:cNvPr id="4" name="ZoneTexte 3"/>
          <p:cNvSpPr txBox="1"/>
          <p:nvPr>
            <p:custDataLst>
              <p:tags r:id="rId3"/>
            </p:custDataLst>
          </p:nvPr>
        </p:nvSpPr>
        <p:spPr>
          <a:xfrm>
            <a:off x="552450" y="411383"/>
            <a:ext cx="11343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1" dirty="0">
                <a:solidFill>
                  <a:schemeClr val="accent6"/>
                </a:solidFill>
                <a:latin typeface="Calibri"/>
              </a:rPr>
              <a:t>Suggestions d’observations en mathématiques tout au long du scénario - évaluation </a:t>
            </a:r>
            <a:r>
              <a:rPr lang="fr-CA" sz="2400" b="1" dirty="0">
                <a:latin typeface="Calibri"/>
              </a:rPr>
              <a:t>​</a:t>
            </a:r>
          </a:p>
        </p:txBody>
      </p:sp>
    </p:spTree>
    <p:extLst>
      <p:ext uri="{BB962C8B-B14F-4D97-AF65-F5344CB8AC3E}">
        <p14:creationId xmlns:p14="http://schemas.microsoft.com/office/powerpoint/2010/main" val="3670763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539849"/>
            <a:ext cx="8194611"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2400" b="0" i="0" u="none" strike="noStrike" kern="1200" cap="none" spc="0" normalizeH="0" baseline="0" noProof="0" dirty="0">
                <a:ln>
                  <a:noFill/>
                </a:ln>
                <a:solidFill>
                  <a:prstClr val="black"/>
                </a:solidFill>
                <a:effectLst/>
                <a:uLnTx/>
                <a:uFillTx/>
                <a:latin typeface="Calibri"/>
                <a:ea typeface="+mn-ea"/>
                <a:cs typeface="Segoe UI"/>
              </a:rPr>
              <a:t>​</a:t>
            </a:r>
            <a:r>
              <a:rPr kumimoji="0" lang="fr-CA" i="0" u="none" strike="noStrike" kern="1200" cap="none" spc="0" normalizeH="0" baseline="0" noProof="0" dirty="0">
                <a:ln>
                  <a:noFill/>
                </a:ln>
                <a:solidFill>
                  <a:prstClr val="black"/>
                </a:solidFill>
                <a:effectLst/>
                <a:uLnTx/>
                <a:uFillTx/>
                <a:cs typeface="Segoe UI"/>
              </a:rPr>
              <a:t>Pour répondre aux </a:t>
            </a:r>
            <a:r>
              <a:rPr lang="fr-CA" dirty="0"/>
              <a:t>questions que les élèves se sont posées, il est possible de :</a:t>
            </a:r>
          </a:p>
          <a:p>
            <a:pPr marL="342900" indent="-342900">
              <a:buFont typeface="Arial" panose="020B0604020202020204" pitchFamily="34" charset="0"/>
              <a:buChar char="•"/>
              <a:defRPr/>
            </a:pPr>
            <a:r>
              <a:rPr lang="fr-CA" dirty="0"/>
              <a:t>leur offrir différentes expériences d’apprentissage telles que celles proposées </a:t>
            </a:r>
            <a:r>
              <a:rPr lang="fr-CA" dirty="0" smtClean="0"/>
              <a:t>dans </a:t>
            </a:r>
            <a:r>
              <a:rPr lang="fr-CA" dirty="0"/>
              <a:t>le document de mise œuvre de sciences de la nature notamment le</a:t>
            </a:r>
            <a:r>
              <a:rPr lang="fr-CA" i="1" dirty="0"/>
              <a:t> Bloc 3-2B </a:t>
            </a:r>
            <a:r>
              <a:rPr lang="fr-CA" i="1" dirty="0" smtClean="0"/>
              <a:t/>
            </a:r>
            <a:br>
              <a:rPr lang="fr-CA" i="1" dirty="0" smtClean="0"/>
            </a:br>
            <a:r>
              <a:rPr lang="fr-CA" i="1" dirty="0" smtClean="0"/>
              <a:t>La </a:t>
            </a:r>
            <a:r>
              <a:rPr lang="fr-CA" i="1" dirty="0"/>
              <a:t>résistance de matériaux  familiers</a:t>
            </a:r>
            <a:r>
              <a:rPr lang="fr-CA" dirty="0"/>
              <a:t> et le </a:t>
            </a:r>
            <a:r>
              <a:rPr lang="fr-CA" i="1" dirty="0"/>
              <a:t>Bloc 3-2C Comment solidifier et joindre des matériaux</a:t>
            </a:r>
            <a:r>
              <a:rPr lang="fr-CA" dirty="0"/>
              <a:t>. Ces expériences d’apprentissage permettent aux élèves de développer les connaissances et les habiletés dont ils auront besoin pour résoudre le problème de Cochonnet. </a:t>
            </a:r>
            <a:r>
              <a:rPr lang="fr-CA" dirty="0">
                <a:hlinkClick r:id="rId14"/>
              </a:rPr>
              <a:t>https://</a:t>
            </a:r>
            <a:r>
              <a:rPr lang="fr-CA" dirty="0" smtClean="0">
                <a:hlinkClick r:id="rId14"/>
              </a:rPr>
              <a:t>www.edu.gov.mb.ca/m12/frpub/ped/sn/dmo_3e/docs/structures.pdf</a:t>
            </a:r>
            <a:endParaRPr lang="fr-CA" dirty="0" smtClean="0"/>
          </a:p>
          <a:p>
            <a:pPr>
              <a:defRPr/>
            </a:pPr>
            <a:r>
              <a:rPr lang="fr-CA" dirty="0" smtClean="0"/>
              <a:t>	</a:t>
            </a:r>
            <a:endParaRPr lang="fr-CA" dirty="0"/>
          </a:p>
          <a:p>
            <a:pPr marL="342900" indent="-342900">
              <a:buFont typeface="Arial" panose="020B0604020202020204" pitchFamily="34" charset="0"/>
              <a:buChar char="•"/>
              <a:defRPr/>
            </a:pPr>
            <a:r>
              <a:rPr lang="fr-CA" dirty="0"/>
              <a:t>les inviter à faire de la recherche sur les abris, leur construction, les matériaux utilisés, etc. </a:t>
            </a:r>
          </a:p>
          <a:p>
            <a:pPr marL="342900" indent="-342900">
              <a:buFont typeface="Arial" panose="020B0604020202020204" pitchFamily="34" charset="0"/>
              <a:buChar char="•"/>
              <a:defRPr/>
            </a:pPr>
            <a:endParaRPr lang="fr-CA" dirty="0"/>
          </a:p>
          <a:p>
            <a:pPr marL="342900" indent="-342900">
              <a:buFont typeface="Arial" panose="020B0604020202020204" pitchFamily="34" charset="0"/>
              <a:buChar char="•"/>
              <a:defRPr/>
            </a:pPr>
            <a:r>
              <a:rPr lang="fr-CA" dirty="0"/>
              <a:t>présenter la vidéo </a:t>
            </a:r>
            <a:r>
              <a:rPr lang="fr-CA" i="1" dirty="0"/>
              <a:t>Le mensonge des trois petits </a:t>
            </a:r>
            <a:r>
              <a:rPr lang="fr-CA" dirty="0"/>
              <a:t>cochons à la diapositive 30. Encourager les élèves à dégager </a:t>
            </a:r>
            <a:r>
              <a:rPr lang="fr-CA" b="1" dirty="0"/>
              <a:t>les facteurs </a:t>
            </a:r>
            <a:r>
              <a:rPr lang="fr-CA" dirty="0"/>
              <a:t>qui ont joué dans la solidité </a:t>
            </a:r>
            <a:r>
              <a:rPr lang="fr-CA" dirty="0" smtClean="0"/>
              <a:t/>
            </a:r>
            <a:br>
              <a:rPr lang="fr-CA" dirty="0" smtClean="0"/>
            </a:br>
            <a:r>
              <a:rPr lang="fr-CA" dirty="0" smtClean="0"/>
              <a:t>et </a:t>
            </a:r>
            <a:r>
              <a:rPr lang="fr-CA" dirty="0"/>
              <a:t>la résistance des maisons. Faire des liens avec leur construction d’abri</a:t>
            </a:r>
            <a:r>
              <a:rPr lang="fr-CA" dirty="0" smtClean="0"/>
              <a:t>.</a:t>
            </a:r>
            <a:br>
              <a:rPr lang="fr-CA" dirty="0" smtClean="0"/>
            </a:br>
            <a:r>
              <a:rPr lang="fr-CA" b="1" dirty="0" smtClean="0"/>
              <a:t>*S’assurer que les élèves comprennent le terme facteurs .</a:t>
            </a:r>
            <a:endParaRPr lang="fr-CA" b="1" dirty="0"/>
          </a:p>
          <a:p>
            <a:pPr>
              <a:defRPr/>
            </a:pPr>
            <a:endParaRPr lang="fr-CA" sz="2000" dirty="0"/>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857608" y="392387"/>
            <a:ext cx="4433813"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Les matériaux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10" name="Image 9"/>
          <p:cNvPicPr>
            <a:picLocks noChangeAspect="1"/>
          </p:cNvPicPr>
          <p:nvPr>
            <p:custDataLst>
              <p:tags r:id="rId6"/>
            </p:custDataLst>
          </p:nvPr>
        </p:nvPicPr>
        <p:blipFill>
          <a:blip r:embed="rId15"/>
          <a:stretch>
            <a:fillRect/>
          </a:stretch>
        </p:blipFill>
        <p:spPr>
          <a:xfrm>
            <a:off x="4921050" y="215393"/>
            <a:ext cx="1074285" cy="1080000"/>
          </a:xfrm>
          <a:prstGeom prst="rect">
            <a:avLst/>
          </a:prstGeom>
        </p:spPr>
      </p:pic>
      <p:sp>
        <p:nvSpPr>
          <p:cNvPr id="11" name="ZoneTexte 10">
            <a:extLst>
              <a:ext uri="{FF2B5EF4-FFF2-40B4-BE49-F238E27FC236}">
                <a16:creationId xmlns:a16="http://schemas.microsoft.com/office/drawing/2014/main" id="{076AC71E-B2F0-418F-8736-915EBA7CD1F4}"/>
              </a:ext>
            </a:extLst>
          </p:cNvPr>
          <p:cNvSpPr txBox="1"/>
          <p:nvPr>
            <p:custDataLst>
              <p:tags r:id="rId7"/>
            </p:custDataLst>
          </p:nvPr>
        </p:nvSpPr>
        <p:spPr>
          <a:xfrm>
            <a:off x="8826458" y="495759"/>
            <a:ext cx="2843166" cy="5509200"/>
          </a:xfrm>
          <a:prstGeom prst="rect">
            <a:avLst/>
          </a:prstGeom>
          <a:solidFill>
            <a:schemeClr val="accent6">
              <a:lumMod val="60000"/>
              <a:lumOff val="40000"/>
            </a:schemeClr>
          </a:solidFill>
        </p:spPr>
        <p:txBody>
          <a:bodyPr wrap="square" rtlCol="0">
            <a:spAutoFit/>
          </a:bodyPr>
          <a:lstStyle/>
          <a:p>
            <a:pPr lvl="0">
              <a:defRPr/>
            </a:pPr>
            <a:r>
              <a:rPr lang="fr-CA" sz="1600" b="1" dirty="0">
                <a:solidFill>
                  <a:prstClr val="black"/>
                </a:solidFill>
                <a:cs typeface="Calibri"/>
              </a:rPr>
              <a:t>À noter :</a:t>
            </a:r>
          </a:p>
          <a:p>
            <a:pPr defTabSz="931774"/>
            <a:r>
              <a:rPr lang="fr-CA" sz="1600" dirty="0"/>
              <a:t>La recherche est une étape importante du processus de design. On pense parfois que le design est synonyme de l’invention, que tout ce qu’ils doivent produire doit être complètement nouveau. Les designers avec de l’expérience font de la recherche pour voir ce que d’autres ont fait avec des défis semblables. </a:t>
            </a:r>
          </a:p>
          <a:p>
            <a:pPr defTabSz="931774"/>
            <a:endParaRPr lang="fr-CA" sz="1600" dirty="0"/>
          </a:p>
          <a:p>
            <a:pPr defTabSz="931774"/>
            <a:r>
              <a:rPr lang="fr-CA" sz="1600" dirty="0"/>
              <a:t>Par exemple, si on demande aux élèves de concevoir un sac, ils peuvent apporter en classe, des sacs de tous genres, les organiser, discuter des façons dont les gens transportent différents sacs, comment les poignées sont attachées et les sacs sont renforcis. </a:t>
            </a:r>
            <a:endParaRPr lang="en-US" sz="1600" dirty="0">
              <a:solidFill>
                <a:prstClr val="black"/>
              </a:solidFill>
              <a:ea typeface="+mn-lt"/>
              <a:cs typeface="Calibri"/>
            </a:endParaRPr>
          </a:p>
        </p:txBody>
      </p:sp>
      <p:pic>
        <p:nvPicPr>
          <p:cNvPr id="12" name="Image 11">
            <a:extLst>
              <a:ext uri="{FF2B5EF4-FFF2-40B4-BE49-F238E27FC236}">
                <a16:creationId xmlns:a16="http://schemas.microsoft.com/office/drawing/2014/main" id="{F0C32BC6-38C1-4847-953C-E1156BE9B18C}"/>
              </a:ext>
            </a:extLst>
          </p:cNvPr>
          <p:cNvPicPr>
            <a:picLocks noChangeAspect="1"/>
          </p:cNvPicPr>
          <p:nvPr>
            <p:custDataLst>
              <p:tags r:id="rId8"/>
            </p:custDataLst>
          </p:nvPr>
        </p:nvPicPr>
        <p:blipFill>
          <a:blip r:embed="rId16"/>
          <a:stretch>
            <a:fillRect/>
          </a:stretch>
        </p:blipFill>
        <p:spPr>
          <a:xfrm>
            <a:off x="5948503" y="215393"/>
            <a:ext cx="1068692" cy="1080000"/>
          </a:xfrm>
          <a:prstGeom prst="rect">
            <a:avLst/>
          </a:prstGeom>
        </p:spPr>
      </p:pic>
      <p:sp>
        <p:nvSpPr>
          <p:cNvPr id="4" name="Rectangle 3"/>
          <p:cNvSpPr/>
          <p:nvPr>
            <p:custDataLst>
              <p:tags r:id="rId9"/>
            </p:custDataLst>
          </p:nvPr>
        </p:nvSpPr>
        <p:spPr>
          <a:xfrm>
            <a:off x="303610" y="6333135"/>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3" name="Image 12">
            <a:hlinkClick r:id="rId17"/>
            <a:extLst>
              <a:ext uri="{FF2B5EF4-FFF2-40B4-BE49-F238E27FC236}">
                <a16:creationId xmlns:a16="http://schemas.microsoft.com/office/drawing/2014/main" id="{6B9A3619-FF0A-4CBF-9AB8-525548F1C0CA}"/>
              </a:ext>
            </a:extLst>
          </p:cNvPr>
          <p:cNvPicPr>
            <a:picLocks noChangeAspect="1"/>
          </p:cNvPicPr>
          <p:nvPr>
            <p:custDataLst>
              <p:tags r:id="rId10"/>
            </p:custDataLst>
          </p:nvPr>
        </p:nvPicPr>
        <p:blipFill>
          <a:blip r:embed="rId18"/>
          <a:stretch>
            <a:fillRect/>
          </a:stretch>
        </p:blipFill>
        <p:spPr>
          <a:xfrm>
            <a:off x="7651091" y="5478785"/>
            <a:ext cx="1121761" cy="1085182"/>
          </a:xfrm>
          <a:prstGeom prst="rect">
            <a:avLst/>
          </a:prstGeom>
        </p:spPr>
      </p:pic>
    </p:spTree>
    <p:extLst>
      <p:ext uri="{BB962C8B-B14F-4D97-AF65-F5344CB8AC3E}">
        <p14:creationId xmlns:p14="http://schemas.microsoft.com/office/powerpoint/2010/main" val="1227243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926181" y="435465"/>
            <a:ext cx="4150644"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Les matériaux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11" name="Image 10">
            <a:extLst>
              <a:ext uri="{FF2B5EF4-FFF2-40B4-BE49-F238E27FC236}">
                <a16:creationId xmlns:a16="http://schemas.microsoft.com/office/drawing/2014/main" id="{4E241D91-B5DD-4A6D-8521-549AAF441EFF}"/>
              </a:ext>
            </a:extLst>
          </p:cNvPr>
          <p:cNvPicPr>
            <a:picLocks noChangeAspect="1"/>
          </p:cNvPicPr>
          <p:nvPr>
            <p:custDataLst>
              <p:tags r:id="rId6"/>
            </p:custDataLst>
          </p:nvPr>
        </p:nvPicPr>
        <p:blipFill>
          <a:blip r:embed="rId13"/>
          <a:stretch>
            <a:fillRect/>
          </a:stretch>
        </p:blipFill>
        <p:spPr>
          <a:xfrm>
            <a:off x="3475467" y="3368993"/>
            <a:ext cx="5569484" cy="2801796"/>
          </a:xfrm>
          <a:prstGeom prst="rect">
            <a:avLst/>
          </a:prstGeom>
        </p:spPr>
      </p:pic>
      <p:pic>
        <p:nvPicPr>
          <p:cNvPr id="12" name="Image 11">
            <a:hlinkClick r:id="rId14"/>
            <a:extLst>
              <a:ext uri="{FF2B5EF4-FFF2-40B4-BE49-F238E27FC236}">
                <a16:creationId xmlns:a16="http://schemas.microsoft.com/office/drawing/2014/main" id="{6B9A3619-FF0A-4CBF-9AB8-525548F1C0CA}"/>
              </a:ext>
            </a:extLst>
          </p:cNvPr>
          <p:cNvPicPr>
            <a:picLocks noChangeAspect="1"/>
          </p:cNvPicPr>
          <p:nvPr>
            <p:custDataLst>
              <p:tags r:id="rId7"/>
            </p:custDataLst>
          </p:nvPr>
        </p:nvPicPr>
        <p:blipFill>
          <a:blip r:embed="rId15"/>
          <a:stretch>
            <a:fillRect/>
          </a:stretch>
        </p:blipFill>
        <p:spPr>
          <a:xfrm>
            <a:off x="3356810" y="1125713"/>
            <a:ext cx="1121761" cy="1085182"/>
          </a:xfrm>
          <a:prstGeom prst="rect">
            <a:avLst/>
          </a:prstGeom>
        </p:spPr>
      </p:pic>
      <p:sp>
        <p:nvSpPr>
          <p:cNvPr id="16" name="ZoneTexte 15">
            <a:extLst>
              <a:ext uri="{FF2B5EF4-FFF2-40B4-BE49-F238E27FC236}">
                <a16:creationId xmlns:a16="http://schemas.microsoft.com/office/drawing/2014/main" id="{9F54A19D-6AD2-4C54-A117-AB2506F63A0B}"/>
              </a:ext>
            </a:extLst>
          </p:cNvPr>
          <p:cNvSpPr txBox="1"/>
          <p:nvPr>
            <p:custDataLst>
              <p:tags r:id="rId8"/>
            </p:custDataLst>
          </p:nvPr>
        </p:nvSpPr>
        <p:spPr>
          <a:xfrm>
            <a:off x="1139487" y="1668304"/>
            <a:ext cx="10983082"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q"/>
              <a:defRPr/>
            </a:pPr>
            <a:r>
              <a:rPr lang="fr-CA" sz="2000" dirty="0"/>
              <a:t>Écoute l’histoire </a:t>
            </a:r>
            <a:endParaRPr lang="fr-CA" sz="2000" b="1" dirty="0" smtClean="0"/>
          </a:p>
          <a:p>
            <a:pPr marL="342900" indent="-342900">
              <a:lnSpc>
                <a:spcPct val="150000"/>
              </a:lnSpc>
              <a:buFont typeface="Wingdings" panose="05000000000000000000" pitchFamily="2" charset="2"/>
              <a:buChar char="q"/>
              <a:defRPr/>
            </a:pPr>
            <a:r>
              <a:rPr lang="fr-CA" sz="2000" dirty="0"/>
              <a:t>I</a:t>
            </a:r>
            <a:r>
              <a:rPr lang="fr-CA" sz="2000" dirty="0" smtClean="0"/>
              <a:t>dentifie </a:t>
            </a:r>
            <a:r>
              <a:rPr lang="fr-CA" sz="2000" dirty="0"/>
              <a:t>quelle maison est la plus solide. </a:t>
            </a:r>
            <a:endParaRPr lang="fr-CA" sz="2000" dirty="0" smtClean="0"/>
          </a:p>
          <a:p>
            <a:pPr marL="342900" indent="-342900">
              <a:lnSpc>
                <a:spcPct val="150000"/>
              </a:lnSpc>
              <a:buFont typeface="Wingdings" panose="05000000000000000000" pitchFamily="2" charset="2"/>
              <a:buChar char="q"/>
              <a:defRPr/>
            </a:pPr>
            <a:r>
              <a:rPr lang="fr-CA" sz="2000" dirty="0" smtClean="0"/>
              <a:t>Appuie-toi </a:t>
            </a:r>
            <a:r>
              <a:rPr lang="fr-CA" sz="2000" dirty="0"/>
              <a:t>sur </a:t>
            </a:r>
            <a:r>
              <a:rPr lang="fr-CA" sz="2000" dirty="0" smtClean="0"/>
              <a:t>les facteurs présentés dans l’histoire </a:t>
            </a:r>
            <a:r>
              <a:rPr lang="fr-CA" sz="2000" dirty="0"/>
              <a:t>pour justifier ton raisonnement. </a:t>
            </a:r>
          </a:p>
        </p:txBody>
      </p:sp>
      <p:sp>
        <p:nvSpPr>
          <p:cNvPr id="13" name="ZoneTexte 12">
            <a:extLst>
              <a:ext uri="{FF2B5EF4-FFF2-40B4-BE49-F238E27FC236}">
                <a16:creationId xmlns:a16="http://schemas.microsoft.com/office/drawing/2014/main" id="{83CB94DD-C8F8-4BAD-A1F3-FEE64A2ADB10}"/>
              </a:ext>
            </a:extLst>
          </p:cNvPr>
          <p:cNvSpPr txBox="1"/>
          <p:nvPr>
            <p:custDataLst>
              <p:tags r:id="rId9"/>
            </p:custDataLst>
          </p:nvPr>
        </p:nvSpPr>
        <p:spPr>
          <a:xfrm>
            <a:off x="3475467" y="6233898"/>
            <a:ext cx="5389067" cy="246221"/>
          </a:xfrm>
          <a:prstGeom prst="rect">
            <a:avLst/>
          </a:prstGeom>
          <a:noFill/>
        </p:spPr>
        <p:txBody>
          <a:bodyPr wrap="square">
            <a:spAutoFit/>
          </a:bodyPr>
          <a:lstStyle/>
          <a:p>
            <a:r>
              <a:rPr lang="fr-CA" sz="1000" dirty="0"/>
              <a:t>Image: Le Mensonge des Trois Petits Cochons - COMPAGNIE DES </a:t>
            </a:r>
            <a:r>
              <a:rPr lang="fr-CA" sz="1000" dirty="0" smtClean="0"/>
              <a:t>FRÈRES </a:t>
            </a:r>
            <a:r>
              <a:rPr lang="fr-CA" sz="1000" dirty="0"/>
              <a:t>LEPROPRE - YouTube</a:t>
            </a:r>
          </a:p>
        </p:txBody>
      </p:sp>
      <p:sp>
        <p:nvSpPr>
          <p:cNvPr id="15" name="Rectangle 14"/>
          <p:cNvSpPr/>
          <p:nvPr>
            <p:custDataLst>
              <p:tags r:id="rId10"/>
            </p:custDataLst>
          </p:nvPr>
        </p:nvSpPr>
        <p:spPr>
          <a:xfrm>
            <a:off x="146421" y="6480119"/>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3028907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897311"/>
            <a:ext cx="73143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dirty="0">
                <a:cs typeface="Arial"/>
              </a:rPr>
              <a:t>Visionner avec les élèves la vidéo </a:t>
            </a:r>
            <a:r>
              <a:rPr lang="fr-CA" sz="2000" i="1" dirty="0">
                <a:cs typeface="Arial"/>
              </a:rPr>
              <a:t>Un polygone, qu’est-ce que c’est?</a:t>
            </a:r>
            <a:r>
              <a:rPr lang="fr-CA" sz="2000" dirty="0">
                <a:cs typeface="Arial"/>
              </a:rPr>
              <a:t> </a:t>
            </a:r>
            <a:r>
              <a:rPr lang="fr-CA" sz="2000" dirty="0" smtClean="0">
                <a:cs typeface="Arial"/>
              </a:rPr>
              <a:t>Présenter </a:t>
            </a:r>
            <a:r>
              <a:rPr lang="fr-CA" sz="2000" dirty="0">
                <a:cs typeface="Arial"/>
              </a:rPr>
              <a:t>à la diapositive </a:t>
            </a:r>
            <a:r>
              <a:rPr lang="fr-CA" sz="2000" dirty="0" smtClean="0">
                <a:cs typeface="Arial"/>
              </a:rPr>
              <a:t>32. </a:t>
            </a:r>
            <a:r>
              <a:rPr lang="fr-CA" sz="2000" dirty="0">
                <a:cs typeface="Arial"/>
              </a:rPr>
              <a:t>Les inviter à expliquer dans leurs mots ce qu’est un polygone. </a:t>
            </a:r>
            <a:endParaRPr lang="fr-CA" dirty="0">
              <a:cs typeface="Arial"/>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922263" y="415646"/>
            <a:ext cx="3908356"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Les polygones  </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11" name="ZoneTexte 10">
            <a:extLst>
              <a:ext uri="{FF2B5EF4-FFF2-40B4-BE49-F238E27FC236}">
                <a16:creationId xmlns:a16="http://schemas.microsoft.com/office/drawing/2014/main" id="{076AC71E-B2F0-418F-8736-915EBA7CD1F4}"/>
              </a:ext>
            </a:extLst>
          </p:cNvPr>
          <p:cNvSpPr txBox="1"/>
          <p:nvPr>
            <p:custDataLst>
              <p:tags r:id="rId6"/>
            </p:custDataLst>
          </p:nvPr>
        </p:nvSpPr>
        <p:spPr>
          <a:xfrm>
            <a:off x="8888646" y="415646"/>
            <a:ext cx="2662908" cy="5869491"/>
          </a:xfrm>
          <a:prstGeom prst="rect">
            <a:avLst/>
          </a:prstGeom>
          <a:solidFill>
            <a:schemeClr val="accent6">
              <a:lumMod val="60000"/>
              <a:lumOff val="40000"/>
            </a:schemeClr>
          </a:solidFill>
        </p:spPr>
        <p:txBody>
          <a:bodyPr wrap="square" rtlCol="0">
            <a:spAutoFit/>
          </a:bodyPr>
          <a:lstStyle/>
          <a:p>
            <a:pPr lvl="0">
              <a:defRPr/>
            </a:pPr>
            <a:r>
              <a:rPr lang="fr-CA" b="1" dirty="0">
                <a:solidFill>
                  <a:prstClr val="black"/>
                </a:solidFill>
                <a:cs typeface="Calibri"/>
              </a:rPr>
              <a:t>À noter :</a:t>
            </a:r>
          </a:p>
          <a:p>
            <a:pPr>
              <a:defRPr/>
            </a:pPr>
            <a:r>
              <a:rPr lang="fr-CA" dirty="0">
                <a:solidFill>
                  <a:prstClr val="black"/>
                </a:solidFill>
                <a:cs typeface="Segoe UI"/>
              </a:rPr>
              <a:t>​Le terme figure est utilisé dans le programme d’étude de mathématiques de façon interchangeable pour désigner un polygone. Présenter le terme polygone aux élèves et faire le lien avec le terme figure à deux dimensions. C’est </a:t>
            </a:r>
            <a:r>
              <a:rPr lang="fr-CA" dirty="0" smtClean="0">
                <a:solidFill>
                  <a:prstClr val="black"/>
                </a:solidFill>
                <a:cs typeface="Segoe UI"/>
              </a:rPr>
              <a:t>une belle </a:t>
            </a:r>
            <a:r>
              <a:rPr lang="fr-CA" dirty="0">
                <a:solidFill>
                  <a:prstClr val="black"/>
                </a:solidFill>
                <a:cs typeface="Segoe UI"/>
              </a:rPr>
              <a:t>occasion pour présenter un terme juste en géométrie.</a:t>
            </a:r>
          </a:p>
          <a:p>
            <a:pPr>
              <a:defRPr/>
            </a:pPr>
            <a:endParaRPr lang="fr-CA" dirty="0">
              <a:solidFill>
                <a:prstClr val="black"/>
              </a:solidFill>
              <a:cs typeface="Segoe UI"/>
            </a:endParaRPr>
          </a:p>
          <a:p>
            <a:pPr>
              <a:defRPr/>
            </a:pPr>
            <a:r>
              <a:rPr lang="fr-CA" dirty="0">
                <a:solidFill>
                  <a:prstClr val="black"/>
                </a:solidFill>
                <a:cs typeface="Segoe UI"/>
              </a:rPr>
              <a:t>Tous les polygones sont des figures à deux </a:t>
            </a:r>
            <a:r>
              <a:rPr lang="fr-CA" dirty="0" smtClean="0">
                <a:solidFill>
                  <a:prstClr val="black"/>
                </a:solidFill>
                <a:cs typeface="Segoe UI"/>
              </a:rPr>
              <a:t>dimensions, mais </a:t>
            </a:r>
            <a:r>
              <a:rPr lang="fr-CA" dirty="0">
                <a:solidFill>
                  <a:prstClr val="black"/>
                </a:solidFill>
                <a:cs typeface="Segoe UI"/>
              </a:rPr>
              <a:t>les figures à deux dimensions ne sont pas des toutes des polygones.</a:t>
            </a:r>
          </a:p>
        </p:txBody>
      </p:sp>
      <p:pic>
        <p:nvPicPr>
          <p:cNvPr id="9" name="Image 8"/>
          <p:cNvPicPr>
            <a:picLocks noChangeAspect="1"/>
          </p:cNvPicPr>
          <p:nvPr>
            <p:custDataLst>
              <p:tags r:id="rId7"/>
            </p:custDataLst>
          </p:nvPr>
        </p:nvPicPr>
        <p:blipFill>
          <a:blip r:embed="rId15"/>
          <a:stretch>
            <a:fillRect/>
          </a:stretch>
        </p:blipFill>
        <p:spPr>
          <a:xfrm>
            <a:off x="5847057" y="279560"/>
            <a:ext cx="997600" cy="1044000"/>
          </a:xfrm>
          <a:prstGeom prst="rect">
            <a:avLst/>
          </a:prstGeom>
        </p:spPr>
      </p:pic>
      <p:pic>
        <p:nvPicPr>
          <p:cNvPr id="12" name="Image 11">
            <a:hlinkClick r:id="rId16"/>
          </p:cNvPr>
          <p:cNvPicPr>
            <a:picLocks noChangeAspect="1"/>
          </p:cNvPicPr>
          <p:nvPr>
            <p:custDataLst>
              <p:tags r:id="rId8"/>
            </p:custDataLst>
          </p:nvPr>
        </p:nvPicPr>
        <p:blipFill>
          <a:blip r:embed="rId17">
            <a:clrChange>
              <a:clrFrom>
                <a:srgbClr val="FFFFFF"/>
              </a:clrFrom>
              <a:clrTo>
                <a:srgbClr val="FFFFFF">
                  <a:alpha val="0"/>
                </a:srgbClr>
              </a:clrTo>
            </a:clrChange>
          </a:blip>
          <a:stretch>
            <a:fillRect/>
          </a:stretch>
        </p:blipFill>
        <p:spPr>
          <a:xfrm>
            <a:off x="7584767" y="1739272"/>
            <a:ext cx="1121290" cy="1080000"/>
          </a:xfrm>
          <a:prstGeom prst="rect">
            <a:avLst/>
          </a:prstGeom>
        </p:spPr>
      </p:pic>
      <p:pic>
        <p:nvPicPr>
          <p:cNvPr id="13" name="Image 12">
            <a:extLst>
              <a:ext uri="{FF2B5EF4-FFF2-40B4-BE49-F238E27FC236}">
                <a16:creationId xmlns:a16="http://schemas.microsoft.com/office/drawing/2014/main" id="{4D2060C7-435E-427A-9E10-B65281F0217A}"/>
              </a:ext>
            </a:extLst>
          </p:cNvPr>
          <p:cNvPicPr>
            <a:picLocks noChangeAspect="1"/>
          </p:cNvPicPr>
          <p:nvPr>
            <p:custDataLst>
              <p:tags r:id="rId9"/>
            </p:custDataLst>
          </p:nvPr>
        </p:nvPicPr>
        <p:blipFill>
          <a:blip r:embed="rId18"/>
          <a:stretch>
            <a:fillRect/>
          </a:stretch>
        </p:blipFill>
        <p:spPr>
          <a:xfrm>
            <a:off x="4830619" y="285090"/>
            <a:ext cx="1068692" cy="1080000"/>
          </a:xfrm>
          <a:prstGeom prst="rect">
            <a:avLst/>
          </a:prstGeom>
        </p:spPr>
      </p:pic>
      <p:sp>
        <p:nvSpPr>
          <p:cNvPr id="5" name="ZoneTexte 4">
            <a:extLst>
              <a:ext uri="{FF2B5EF4-FFF2-40B4-BE49-F238E27FC236}">
                <a16:creationId xmlns:a16="http://schemas.microsoft.com/office/drawing/2014/main" id="{551BC13D-3881-4FA7-8B95-9833435686BF}"/>
              </a:ext>
            </a:extLst>
          </p:cNvPr>
          <p:cNvSpPr txBox="1"/>
          <p:nvPr>
            <p:custDataLst>
              <p:tags r:id="rId10"/>
            </p:custDataLst>
          </p:nvPr>
        </p:nvSpPr>
        <p:spPr>
          <a:xfrm>
            <a:off x="767965" y="3299205"/>
            <a:ext cx="8072195" cy="2554545"/>
          </a:xfrm>
          <a:prstGeom prst="rect">
            <a:avLst/>
          </a:prstGeom>
          <a:noFill/>
        </p:spPr>
        <p:txBody>
          <a:bodyPr wrap="square" rtlCol="0">
            <a:spAutoFit/>
          </a:bodyPr>
          <a:lstStyle/>
          <a:p>
            <a:r>
              <a:rPr lang="fr-CA" sz="2000" dirty="0"/>
              <a:t>Explications possibles de la part des élèves :</a:t>
            </a:r>
          </a:p>
          <a:p>
            <a:pPr marL="285750" indent="-285750">
              <a:buFont typeface="Arial" panose="020B0604020202020204" pitchFamily="34" charset="0"/>
              <a:buChar char="•"/>
            </a:pPr>
            <a:r>
              <a:rPr lang="fr-CA" sz="2000" dirty="0"/>
              <a:t>Un polygone a plusieurs côtés.</a:t>
            </a:r>
          </a:p>
          <a:p>
            <a:pPr marL="285750" indent="-285750">
              <a:buFont typeface="Arial" panose="020B0604020202020204" pitchFamily="34" charset="0"/>
              <a:buChar char="•"/>
            </a:pPr>
            <a:r>
              <a:rPr lang="fr-CA" sz="2000" dirty="0"/>
              <a:t>Un polygone est une figure fermée.</a:t>
            </a:r>
          </a:p>
          <a:p>
            <a:pPr marL="285750" indent="-285750">
              <a:buFont typeface="Arial" panose="020B0604020202020204" pitchFamily="34" charset="0"/>
              <a:buChar char="•"/>
            </a:pPr>
            <a:r>
              <a:rPr lang="fr-CA" sz="2000" dirty="0"/>
              <a:t>Un polygone a des sommets.</a:t>
            </a:r>
          </a:p>
          <a:p>
            <a:pPr marL="285750" indent="-285750">
              <a:buFont typeface="Arial" panose="020B0604020202020204" pitchFamily="34" charset="0"/>
              <a:buChar char="•"/>
            </a:pPr>
            <a:r>
              <a:rPr lang="fr-CA" sz="2000" dirty="0"/>
              <a:t>Le nombre d’un sommet d’un polygone est égal à son nombre de côtés.</a:t>
            </a:r>
          </a:p>
          <a:p>
            <a:pPr marL="285750" indent="-285750">
              <a:buFont typeface="Arial" panose="020B0604020202020204" pitchFamily="34" charset="0"/>
              <a:buChar char="•"/>
            </a:pPr>
            <a:r>
              <a:rPr lang="fr-CA" sz="2000" dirty="0"/>
              <a:t>Une figure qui a des côtés courbes n’est pas un polygone.</a:t>
            </a:r>
          </a:p>
          <a:p>
            <a:pPr marL="285750" indent="-285750">
              <a:buFont typeface="Arial" panose="020B0604020202020204" pitchFamily="34" charset="0"/>
              <a:buChar char="•"/>
            </a:pPr>
            <a:r>
              <a:rPr lang="fr-CA" sz="2000" dirty="0"/>
              <a:t>Une figure ouverte n'est pas un polygone.</a:t>
            </a:r>
          </a:p>
          <a:p>
            <a:pPr marL="285750" indent="-285750">
              <a:buFont typeface="Arial" panose="020B0604020202020204" pitchFamily="34" charset="0"/>
              <a:buChar char="•"/>
            </a:pPr>
            <a:r>
              <a:rPr lang="fr-CA" sz="2000" dirty="0"/>
              <a:t>Un polygone a au moins trois côtés.</a:t>
            </a:r>
            <a:endParaRPr lang="fr-CA" dirty="0"/>
          </a:p>
        </p:txBody>
      </p:sp>
      <p:sp>
        <p:nvSpPr>
          <p:cNvPr id="14" name="Rectangle 13"/>
          <p:cNvSpPr/>
          <p:nvPr>
            <p:custDataLst>
              <p:tags r:id="rId11"/>
            </p:custDataLst>
          </p:nvPr>
        </p:nvSpPr>
        <p:spPr>
          <a:xfrm>
            <a:off x="213967"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366403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3890134"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Les polygones  </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6" name="Image 5">
            <a:extLst>
              <a:ext uri="{FF2B5EF4-FFF2-40B4-BE49-F238E27FC236}">
                <a16:creationId xmlns:a16="http://schemas.microsoft.com/office/drawing/2014/main" id="{BA7240FE-0BD6-4324-BFD7-2D87727D867A}"/>
              </a:ext>
            </a:extLst>
          </p:cNvPr>
          <p:cNvPicPr>
            <a:picLocks noChangeAspect="1"/>
          </p:cNvPicPr>
          <p:nvPr>
            <p:custDataLst>
              <p:tags r:id="rId6"/>
            </p:custDataLst>
          </p:nvPr>
        </p:nvPicPr>
        <p:blipFill>
          <a:blip r:embed="rId13"/>
          <a:stretch>
            <a:fillRect/>
          </a:stretch>
        </p:blipFill>
        <p:spPr>
          <a:xfrm>
            <a:off x="3476498" y="3176413"/>
            <a:ext cx="4976027" cy="2591223"/>
          </a:xfrm>
          <a:prstGeom prst="rect">
            <a:avLst/>
          </a:prstGeom>
        </p:spPr>
      </p:pic>
      <p:sp>
        <p:nvSpPr>
          <p:cNvPr id="7" name="ZoneTexte 6">
            <a:extLst>
              <a:ext uri="{FF2B5EF4-FFF2-40B4-BE49-F238E27FC236}">
                <a16:creationId xmlns:a16="http://schemas.microsoft.com/office/drawing/2014/main" id="{D8DC8802-D5E0-41F9-8333-A2F7974C2C3C}"/>
              </a:ext>
            </a:extLst>
          </p:cNvPr>
          <p:cNvSpPr txBox="1"/>
          <p:nvPr>
            <p:custDataLst>
              <p:tags r:id="rId7"/>
            </p:custDataLst>
          </p:nvPr>
        </p:nvSpPr>
        <p:spPr>
          <a:xfrm>
            <a:off x="1446247" y="1635260"/>
            <a:ext cx="10648708" cy="954107"/>
          </a:xfrm>
          <a:prstGeom prst="rect">
            <a:avLst/>
          </a:prstGeom>
          <a:noFill/>
        </p:spPr>
        <p:txBody>
          <a:bodyPr wrap="square" rtlCol="0">
            <a:spAutoFit/>
          </a:bodyPr>
          <a:lstStyle/>
          <a:p>
            <a:pPr marL="457200" indent="-457200">
              <a:buFont typeface="Wingdings" panose="05000000000000000000" pitchFamily="2" charset="2"/>
              <a:buChar char="q"/>
            </a:pPr>
            <a:r>
              <a:rPr lang="fr-CA" sz="2800" dirty="0" smtClean="0"/>
              <a:t>Regarde la vidéo.</a:t>
            </a:r>
          </a:p>
          <a:p>
            <a:pPr marL="457200" indent="-457200">
              <a:buFont typeface="Wingdings" panose="05000000000000000000" pitchFamily="2" charset="2"/>
              <a:buChar char="q"/>
            </a:pPr>
            <a:r>
              <a:rPr lang="fr-CA" sz="2800" dirty="0" smtClean="0"/>
              <a:t>Explique </a:t>
            </a:r>
            <a:r>
              <a:rPr lang="fr-CA" sz="2800" dirty="0"/>
              <a:t>dans tes mots ce que le terme polygone veut dire.</a:t>
            </a:r>
          </a:p>
        </p:txBody>
      </p:sp>
      <p:pic>
        <p:nvPicPr>
          <p:cNvPr id="11" name="Image 10">
            <a:hlinkClick r:id="rId14"/>
            <a:extLst>
              <a:ext uri="{FF2B5EF4-FFF2-40B4-BE49-F238E27FC236}">
                <a16:creationId xmlns:a16="http://schemas.microsoft.com/office/drawing/2014/main" id="{75B7564F-CFE8-4FFD-BAEE-A1119CFFAC67}"/>
              </a:ext>
            </a:extLst>
          </p:cNvPr>
          <p:cNvPicPr>
            <a:picLocks noChangeAspect="1"/>
          </p:cNvPicPr>
          <p:nvPr>
            <p:custDataLst>
              <p:tags r:id="rId8"/>
            </p:custDataLst>
          </p:nvPr>
        </p:nvPicPr>
        <p:blipFill>
          <a:blip r:embed="rId15">
            <a:clrChange>
              <a:clrFrom>
                <a:srgbClr val="FFFFFF"/>
              </a:clrFrom>
              <a:clrTo>
                <a:srgbClr val="FFFFFF">
                  <a:alpha val="0"/>
                </a:srgbClr>
              </a:clrTo>
            </a:clrChange>
          </a:blip>
          <a:stretch>
            <a:fillRect/>
          </a:stretch>
        </p:blipFill>
        <p:spPr>
          <a:xfrm>
            <a:off x="4655766" y="1055597"/>
            <a:ext cx="1121290" cy="1080000"/>
          </a:xfrm>
          <a:prstGeom prst="rect">
            <a:avLst/>
          </a:prstGeom>
        </p:spPr>
      </p:pic>
      <p:sp>
        <p:nvSpPr>
          <p:cNvPr id="12" name="Rectangle 11"/>
          <p:cNvSpPr/>
          <p:nvPr>
            <p:custDataLst>
              <p:tags r:id="rId9"/>
            </p:custDataLst>
          </p:nvPr>
        </p:nvSpPr>
        <p:spPr>
          <a:xfrm>
            <a:off x="146421" y="6480119"/>
            <a:ext cx="1107996" cy="230832"/>
          </a:xfrm>
          <a:prstGeom prst="rect">
            <a:avLst/>
          </a:prstGeom>
        </p:spPr>
        <p:txBody>
          <a:bodyPr wrap="none">
            <a:spAutoFit/>
          </a:bodyPr>
          <a:lstStyle/>
          <a:p>
            <a:pPr lvl="0"/>
            <a:r>
              <a:rPr lang="fr-CA" sz="900" dirty="0">
                <a:solidFill>
                  <a:prstClr val="black"/>
                </a:solidFill>
              </a:rPr>
              <a:t>Image : clipart.com </a:t>
            </a:r>
          </a:p>
        </p:txBody>
      </p:sp>
      <p:sp>
        <p:nvSpPr>
          <p:cNvPr id="5" name="Rectangle 4"/>
          <p:cNvSpPr/>
          <p:nvPr>
            <p:custDataLst>
              <p:tags r:id="rId10"/>
            </p:custDataLst>
          </p:nvPr>
        </p:nvSpPr>
        <p:spPr>
          <a:xfrm>
            <a:off x="3476498" y="5918478"/>
            <a:ext cx="2896947" cy="230832"/>
          </a:xfrm>
          <a:prstGeom prst="rect">
            <a:avLst/>
          </a:prstGeom>
        </p:spPr>
        <p:txBody>
          <a:bodyPr wrap="none">
            <a:spAutoFit/>
          </a:bodyPr>
          <a:lstStyle/>
          <a:p>
            <a:r>
              <a:rPr lang="fr-CA" sz="900" dirty="0" smtClean="0"/>
              <a:t>Image : https</a:t>
            </a:r>
            <a:r>
              <a:rPr lang="fr-CA" sz="900" dirty="0"/>
              <a:t>://www.youtube.com/watch?v=dveH6jjY6eo</a:t>
            </a:r>
          </a:p>
        </p:txBody>
      </p:sp>
    </p:spTree>
    <p:extLst>
      <p:ext uri="{BB962C8B-B14F-4D97-AF65-F5344CB8AC3E}">
        <p14:creationId xmlns:p14="http://schemas.microsoft.com/office/powerpoint/2010/main" val="1381664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5" name="Espace réservé du contenu 14"/>
          <p:cNvSpPr>
            <a:spLocks noGrp="1"/>
          </p:cNvSpPr>
          <p:nvPr>
            <p:ph sz="half" idx="1"/>
            <p:custDataLst>
              <p:tags r:id="rId1"/>
            </p:custDataLst>
          </p:nvPr>
        </p:nvSpPr>
        <p:spPr>
          <a:xfrm>
            <a:off x="505435" y="1771040"/>
            <a:ext cx="5181600" cy="4351338"/>
          </a:xfrm>
        </p:spPr>
        <p:txBody>
          <a:bodyPr/>
          <a:lstStyle/>
          <a:p>
            <a:r>
              <a:rPr lang="fr-CA" sz="1800" dirty="0">
                <a:cs typeface="Arial"/>
              </a:rPr>
              <a:t>Présenter la diapositive </a:t>
            </a:r>
            <a:r>
              <a:rPr lang="fr-CA" sz="1800" dirty="0" smtClean="0">
                <a:cs typeface="Arial"/>
              </a:rPr>
              <a:t>34 </a:t>
            </a:r>
            <a:r>
              <a:rPr lang="fr-CA" sz="1800" dirty="0">
                <a:cs typeface="Arial"/>
              </a:rPr>
              <a:t>et les inviter à trier </a:t>
            </a:r>
            <a:r>
              <a:rPr lang="fr-CA" sz="1800" dirty="0" smtClean="0">
                <a:cs typeface="Arial"/>
              </a:rPr>
              <a:t/>
            </a:r>
            <a:br>
              <a:rPr lang="fr-CA" sz="1800" dirty="0" smtClean="0">
                <a:cs typeface="Arial"/>
              </a:rPr>
            </a:br>
            <a:r>
              <a:rPr lang="fr-CA" sz="1800" dirty="0" smtClean="0">
                <a:cs typeface="Arial"/>
              </a:rPr>
              <a:t>les figures selon </a:t>
            </a:r>
            <a:r>
              <a:rPr lang="fr-CA" sz="1800" dirty="0">
                <a:cs typeface="Arial"/>
              </a:rPr>
              <a:t>les étiquettes polygone et pas </a:t>
            </a:r>
            <a:r>
              <a:rPr lang="fr-CA" sz="1800" dirty="0" smtClean="0">
                <a:cs typeface="Arial"/>
              </a:rPr>
              <a:t/>
            </a:r>
            <a:br>
              <a:rPr lang="fr-CA" sz="1800" dirty="0" smtClean="0">
                <a:cs typeface="Arial"/>
              </a:rPr>
            </a:br>
            <a:r>
              <a:rPr lang="fr-CA" sz="1800" dirty="0" smtClean="0">
                <a:cs typeface="Arial"/>
              </a:rPr>
              <a:t>un </a:t>
            </a:r>
            <a:r>
              <a:rPr lang="fr-CA" sz="1800" dirty="0">
                <a:cs typeface="Arial"/>
              </a:rPr>
              <a:t>polygone.</a:t>
            </a:r>
          </a:p>
          <a:p>
            <a:endParaRPr lang="fr-CA" dirty="0"/>
          </a:p>
        </p:txBody>
      </p:sp>
      <p:sp>
        <p:nvSpPr>
          <p:cNvPr id="16" name="Espace réservé du contenu 15"/>
          <p:cNvSpPr>
            <a:spLocks noGrp="1"/>
          </p:cNvSpPr>
          <p:nvPr>
            <p:ph sz="half" idx="2"/>
            <p:custDataLst>
              <p:tags r:id="rId2"/>
            </p:custDataLst>
          </p:nvPr>
        </p:nvSpPr>
        <p:spPr>
          <a:xfrm>
            <a:off x="5559564" y="1704563"/>
            <a:ext cx="6005886" cy="4663748"/>
          </a:xfrm>
        </p:spPr>
        <p:txBody>
          <a:bodyPr/>
          <a:lstStyle/>
          <a:p>
            <a:pPr marL="342900" lvl="0" indent="-342900"/>
            <a:r>
              <a:rPr lang="fr-CA" sz="1800" dirty="0">
                <a:cs typeface="Arial"/>
              </a:rPr>
              <a:t>Présenter la diapositive </a:t>
            </a:r>
            <a:r>
              <a:rPr lang="fr-CA" sz="1800" dirty="0" smtClean="0">
                <a:cs typeface="Arial"/>
              </a:rPr>
              <a:t>35 et </a:t>
            </a:r>
            <a:r>
              <a:rPr lang="fr-CA" sz="1800" dirty="0">
                <a:cs typeface="Arial"/>
              </a:rPr>
              <a:t>inviter les élèves à trier </a:t>
            </a:r>
            <a:r>
              <a:rPr lang="fr-CA" sz="1800" dirty="0" smtClean="0">
                <a:cs typeface="Arial"/>
              </a:rPr>
              <a:t/>
            </a:r>
            <a:br>
              <a:rPr lang="fr-CA" sz="1800" dirty="0" smtClean="0">
                <a:cs typeface="Arial"/>
              </a:rPr>
            </a:br>
            <a:r>
              <a:rPr lang="fr-CA" sz="1800" dirty="0" smtClean="0">
                <a:cs typeface="Arial"/>
              </a:rPr>
              <a:t>les </a:t>
            </a:r>
            <a:r>
              <a:rPr lang="fr-CA" sz="1800" dirty="0">
                <a:cs typeface="Arial"/>
              </a:rPr>
              <a:t>polygones dans deux groupes selon les étiquettes polygones à 4 côtés ou moins et polygones à 5 côtés </a:t>
            </a:r>
            <a:r>
              <a:rPr lang="fr-CA" sz="1800" dirty="0" smtClean="0">
                <a:cs typeface="Arial"/>
              </a:rPr>
              <a:t/>
            </a:r>
            <a:br>
              <a:rPr lang="fr-CA" sz="1800" dirty="0" smtClean="0">
                <a:cs typeface="Arial"/>
              </a:rPr>
            </a:br>
            <a:r>
              <a:rPr lang="fr-CA" sz="1800" dirty="0" smtClean="0">
                <a:cs typeface="Arial"/>
              </a:rPr>
              <a:t>ou </a:t>
            </a:r>
            <a:r>
              <a:rPr lang="fr-CA" sz="1800" dirty="0">
                <a:cs typeface="Arial"/>
              </a:rPr>
              <a:t>plus. </a:t>
            </a:r>
          </a:p>
          <a:p>
            <a:pPr lvl="0"/>
            <a:endParaRPr lang="fr-CA" dirty="0">
              <a:solidFill>
                <a:prstClr val="black"/>
              </a:solidFill>
              <a:cs typeface="Arial"/>
            </a:endParaRPr>
          </a:p>
          <a:p>
            <a:endParaRPr lang="fr-CA" dirty="0"/>
          </a:p>
        </p:txBody>
      </p:sp>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sz="quarter" idx="12"/>
            <p:custDataLst>
              <p:tags r:id="rId3"/>
            </p:custDataLst>
          </p:nvPr>
        </p:nvSpPr>
        <p:spPr>
          <a:xfrm>
            <a:off x="9341025" y="6376251"/>
            <a:ext cx="2743200" cy="365125"/>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4"/>
            </p:custDataLst>
          </p:nvPr>
        </p:nvSpPr>
        <p:spPr>
          <a:xfrm>
            <a:off x="857607" y="392387"/>
            <a:ext cx="4701957"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Trier des polygones  </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sp>
        <p:nvSpPr>
          <p:cNvPr id="7" name="Rectangle 26">
            <a:extLst>
              <a:ext uri="{FF2B5EF4-FFF2-40B4-BE49-F238E27FC236}">
                <a16:creationId xmlns:a16="http://schemas.microsoft.com/office/drawing/2014/main" id="{2FFE1002-E844-3642-A0B9-10BEEFD39A80}"/>
              </a:ext>
            </a:extLst>
          </p:cNvPr>
          <p:cNvSpPr/>
          <p:nvPr>
            <p:custDataLst>
              <p:tags r:id="rId5"/>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6"/>
            </p:custDataLst>
          </p:nvPr>
        </p:nvSpPr>
        <p:spPr>
          <a:xfrm>
            <a:off x="509830" y="105093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grpSp>
        <p:nvGrpSpPr>
          <p:cNvPr id="39" name="Groupe 38"/>
          <p:cNvGrpSpPr/>
          <p:nvPr>
            <p:custDataLst>
              <p:tags r:id="rId7"/>
            </p:custDataLst>
          </p:nvPr>
        </p:nvGrpSpPr>
        <p:grpSpPr>
          <a:xfrm>
            <a:off x="5811334" y="2914064"/>
            <a:ext cx="5754116" cy="3323840"/>
            <a:chOff x="2224308" y="703200"/>
            <a:chExt cx="10313408" cy="5767725"/>
          </a:xfrm>
        </p:grpSpPr>
        <p:pic>
          <p:nvPicPr>
            <p:cNvPr id="40" name="Image 39"/>
            <p:cNvPicPr>
              <a:picLocks noChangeAspect="1"/>
            </p:cNvPicPr>
            <p:nvPr/>
          </p:nvPicPr>
          <p:blipFill>
            <a:blip r:embed="rId15">
              <a:clrChange>
                <a:clrFrom>
                  <a:srgbClr val="FFFFFF"/>
                </a:clrFrom>
                <a:clrTo>
                  <a:srgbClr val="FFFFFF">
                    <a:alpha val="0"/>
                  </a:srgbClr>
                </a:clrTo>
              </a:clrChange>
            </a:blip>
            <a:stretch>
              <a:fillRect/>
            </a:stretch>
          </p:blipFill>
          <p:spPr>
            <a:xfrm>
              <a:off x="8014263" y="4020039"/>
              <a:ext cx="1551683" cy="1593274"/>
            </a:xfrm>
            <a:prstGeom prst="rect">
              <a:avLst/>
            </a:prstGeom>
          </p:spPr>
        </p:pic>
        <p:pic>
          <p:nvPicPr>
            <p:cNvPr id="41" name="Image 40"/>
            <p:cNvPicPr>
              <a:picLocks noChangeAspect="1"/>
            </p:cNvPicPr>
            <p:nvPr/>
          </p:nvPicPr>
          <p:blipFill>
            <a:blip r:embed="rId16">
              <a:clrChange>
                <a:clrFrom>
                  <a:srgbClr val="FFFFFF"/>
                </a:clrFrom>
                <a:clrTo>
                  <a:srgbClr val="FFFFFF">
                    <a:alpha val="0"/>
                  </a:srgbClr>
                </a:clrTo>
              </a:clrChange>
            </a:blip>
            <a:stretch>
              <a:fillRect/>
            </a:stretch>
          </p:blipFill>
          <p:spPr>
            <a:xfrm>
              <a:off x="5252455" y="2424810"/>
              <a:ext cx="1231655" cy="1100200"/>
            </a:xfrm>
            <a:prstGeom prst="rect">
              <a:avLst/>
            </a:prstGeom>
          </p:spPr>
        </p:pic>
        <p:pic>
          <p:nvPicPr>
            <p:cNvPr id="42" name="Image 41"/>
            <p:cNvPicPr>
              <a:picLocks noChangeAspect="1"/>
            </p:cNvPicPr>
            <p:nvPr/>
          </p:nvPicPr>
          <p:blipFill>
            <a:blip r:embed="rId17">
              <a:clrChange>
                <a:clrFrom>
                  <a:srgbClr val="FFFFFF"/>
                </a:clrFrom>
                <a:clrTo>
                  <a:srgbClr val="FFFFFF">
                    <a:alpha val="0"/>
                  </a:srgbClr>
                </a:clrTo>
              </a:clrChange>
            </a:blip>
            <a:stretch>
              <a:fillRect/>
            </a:stretch>
          </p:blipFill>
          <p:spPr>
            <a:xfrm>
              <a:off x="9218817" y="5220308"/>
              <a:ext cx="1270551" cy="1106209"/>
            </a:xfrm>
            <a:prstGeom prst="rect">
              <a:avLst/>
            </a:prstGeom>
          </p:spPr>
        </p:pic>
        <p:pic>
          <p:nvPicPr>
            <p:cNvPr id="43" name="Image 42"/>
            <p:cNvPicPr>
              <a:picLocks noChangeAspect="1"/>
            </p:cNvPicPr>
            <p:nvPr/>
          </p:nvPicPr>
          <p:blipFill rotWithShape="1">
            <a:blip r:embed="rId18">
              <a:clrChange>
                <a:clrFrom>
                  <a:srgbClr val="FFFFFF"/>
                </a:clrFrom>
                <a:clrTo>
                  <a:srgbClr val="FFFFFF">
                    <a:alpha val="0"/>
                  </a:srgbClr>
                </a:clrTo>
              </a:clrChange>
            </a:blip>
            <a:srcRect b="13495"/>
            <a:stretch/>
          </p:blipFill>
          <p:spPr>
            <a:xfrm>
              <a:off x="8438502" y="2408188"/>
              <a:ext cx="1192761" cy="1180568"/>
            </a:xfrm>
            <a:prstGeom prst="rect">
              <a:avLst/>
            </a:prstGeom>
          </p:spPr>
        </p:pic>
        <p:pic>
          <p:nvPicPr>
            <p:cNvPr id="44" name="Image 43"/>
            <p:cNvPicPr>
              <a:picLocks noChangeAspect="1"/>
            </p:cNvPicPr>
            <p:nvPr/>
          </p:nvPicPr>
          <p:blipFill>
            <a:blip r:embed="rId19">
              <a:clrChange>
                <a:clrFrom>
                  <a:srgbClr val="FFFFFF"/>
                </a:clrFrom>
                <a:clrTo>
                  <a:srgbClr val="FFFFFF">
                    <a:alpha val="0"/>
                  </a:srgbClr>
                </a:clrTo>
              </a:clrChange>
            </a:blip>
            <a:stretch>
              <a:fillRect/>
            </a:stretch>
          </p:blipFill>
          <p:spPr>
            <a:xfrm>
              <a:off x="4062955" y="2329897"/>
              <a:ext cx="1069595" cy="901799"/>
            </a:xfrm>
            <a:prstGeom prst="rect">
              <a:avLst/>
            </a:prstGeom>
          </p:spPr>
        </p:pic>
        <p:pic>
          <p:nvPicPr>
            <p:cNvPr id="45" name="Image 44"/>
            <p:cNvPicPr>
              <a:picLocks noChangeAspect="1"/>
            </p:cNvPicPr>
            <p:nvPr/>
          </p:nvPicPr>
          <p:blipFill>
            <a:blip r:embed="rId20">
              <a:clrChange>
                <a:clrFrom>
                  <a:srgbClr val="FFFFFF"/>
                </a:clrFrom>
                <a:clrTo>
                  <a:srgbClr val="FFFFFF">
                    <a:alpha val="0"/>
                  </a:srgbClr>
                </a:clrTo>
              </a:clrChange>
            </a:blip>
            <a:stretch>
              <a:fillRect/>
            </a:stretch>
          </p:blipFill>
          <p:spPr>
            <a:xfrm>
              <a:off x="10745913" y="2394561"/>
              <a:ext cx="1335375" cy="1190376"/>
            </a:xfrm>
            <a:prstGeom prst="rect">
              <a:avLst/>
            </a:prstGeom>
          </p:spPr>
        </p:pic>
        <p:pic>
          <p:nvPicPr>
            <p:cNvPr id="46" name="Image 45"/>
            <p:cNvPicPr>
              <a:picLocks noChangeAspect="1"/>
            </p:cNvPicPr>
            <p:nvPr/>
          </p:nvPicPr>
          <p:blipFill>
            <a:blip r:embed="rId21">
              <a:clrChange>
                <a:clrFrom>
                  <a:srgbClr val="FFFFFF"/>
                </a:clrFrom>
                <a:clrTo>
                  <a:srgbClr val="FFFFFF">
                    <a:alpha val="0"/>
                  </a:srgbClr>
                </a:clrTo>
              </a:clrChange>
            </a:blip>
            <a:stretch>
              <a:fillRect/>
            </a:stretch>
          </p:blipFill>
          <p:spPr>
            <a:xfrm>
              <a:off x="4992416" y="4226358"/>
              <a:ext cx="952200" cy="2066580"/>
            </a:xfrm>
            <a:prstGeom prst="rect">
              <a:avLst/>
            </a:prstGeom>
          </p:spPr>
        </p:pic>
        <p:pic>
          <p:nvPicPr>
            <p:cNvPr id="47" name="Image 46"/>
            <p:cNvPicPr>
              <a:picLocks noChangeAspect="1"/>
            </p:cNvPicPr>
            <p:nvPr/>
          </p:nvPicPr>
          <p:blipFill>
            <a:blip r:embed="rId22">
              <a:clrChange>
                <a:clrFrom>
                  <a:srgbClr val="FFFFFF"/>
                </a:clrFrom>
                <a:clrTo>
                  <a:srgbClr val="FFFFFF">
                    <a:alpha val="0"/>
                  </a:srgbClr>
                </a:clrTo>
              </a:clrChange>
            </a:blip>
            <a:stretch>
              <a:fillRect/>
            </a:stretch>
          </p:blipFill>
          <p:spPr>
            <a:xfrm>
              <a:off x="9452540" y="1778648"/>
              <a:ext cx="1400195" cy="1295281"/>
            </a:xfrm>
            <a:prstGeom prst="rect">
              <a:avLst/>
            </a:prstGeom>
          </p:spPr>
        </p:pic>
        <p:pic>
          <p:nvPicPr>
            <p:cNvPr id="48" name="Image 47"/>
            <p:cNvPicPr>
              <a:picLocks noChangeAspect="1"/>
            </p:cNvPicPr>
            <p:nvPr/>
          </p:nvPicPr>
          <p:blipFill>
            <a:blip r:embed="rId23">
              <a:clrChange>
                <a:clrFrom>
                  <a:srgbClr val="FFFFFF"/>
                </a:clrFrom>
                <a:clrTo>
                  <a:srgbClr val="FFFFFF">
                    <a:alpha val="0"/>
                  </a:srgbClr>
                </a:clrTo>
              </a:clrChange>
            </a:blip>
            <a:stretch>
              <a:fillRect/>
            </a:stretch>
          </p:blipFill>
          <p:spPr>
            <a:xfrm>
              <a:off x="4100396" y="3603664"/>
              <a:ext cx="1578482" cy="832749"/>
            </a:xfrm>
            <a:prstGeom prst="rect">
              <a:avLst/>
            </a:prstGeom>
          </p:spPr>
        </p:pic>
        <p:pic>
          <p:nvPicPr>
            <p:cNvPr id="49" name="Image 48"/>
            <p:cNvPicPr>
              <a:picLocks noChangeAspect="1"/>
            </p:cNvPicPr>
            <p:nvPr/>
          </p:nvPicPr>
          <p:blipFill>
            <a:blip r:embed="rId24">
              <a:clrChange>
                <a:clrFrom>
                  <a:srgbClr val="FFFFFF"/>
                </a:clrFrom>
                <a:clrTo>
                  <a:srgbClr val="FFFFFF">
                    <a:alpha val="0"/>
                  </a:srgbClr>
                </a:clrTo>
              </a:clrChange>
            </a:blip>
            <a:stretch>
              <a:fillRect/>
            </a:stretch>
          </p:blipFill>
          <p:spPr>
            <a:xfrm>
              <a:off x="9598389" y="3055553"/>
              <a:ext cx="1378320" cy="1257084"/>
            </a:xfrm>
            <a:prstGeom prst="rect">
              <a:avLst/>
            </a:prstGeom>
          </p:spPr>
        </p:pic>
        <p:pic>
          <p:nvPicPr>
            <p:cNvPr id="50" name="Image 49"/>
            <p:cNvPicPr>
              <a:picLocks noChangeAspect="1"/>
            </p:cNvPicPr>
            <p:nvPr/>
          </p:nvPicPr>
          <p:blipFill>
            <a:blip r:embed="rId25">
              <a:clrChange>
                <a:clrFrom>
                  <a:srgbClr val="FFFFFF"/>
                </a:clrFrom>
                <a:clrTo>
                  <a:srgbClr val="FFFFFF">
                    <a:alpha val="0"/>
                  </a:srgbClr>
                </a:clrTo>
              </a:clrChange>
            </a:blip>
            <a:stretch>
              <a:fillRect/>
            </a:stretch>
          </p:blipFill>
          <p:spPr>
            <a:xfrm>
              <a:off x="11009152" y="3636620"/>
              <a:ext cx="1424068" cy="1230559"/>
            </a:xfrm>
            <a:prstGeom prst="rect">
              <a:avLst/>
            </a:prstGeom>
          </p:spPr>
        </p:pic>
        <p:pic>
          <p:nvPicPr>
            <p:cNvPr id="51" name="Image 50"/>
            <p:cNvPicPr>
              <a:picLocks noChangeAspect="1"/>
            </p:cNvPicPr>
            <p:nvPr/>
          </p:nvPicPr>
          <p:blipFill>
            <a:blip r:embed="rId26">
              <a:clrChange>
                <a:clrFrom>
                  <a:srgbClr val="FFFFFF"/>
                </a:clrFrom>
                <a:clrTo>
                  <a:srgbClr val="FFFFFF">
                    <a:alpha val="0"/>
                  </a:srgbClr>
                </a:clrTo>
              </a:clrChange>
            </a:blip>
            <a:stretch>
              <a:fillRect/>
            </a:stretch>
          </p:blipFill>
          <p:spPr>
            <a:xfrm>
              <a:off x="3230117" y="4360983"/>
              <a:ext cx="1767214" cy="811531"/>
            </a:xfrm>
            <a:prstGeom prst="rect">
              <a:avLst/>
            </a:prstGeom>
          </p:spPr>
        </p:pic>
        <p:pic>
          <p:nvPicPr>
            <p:cNvPr id="52" name="Image 51"/>
            <p:cNvPicPr>
              <a:picLocks noChangeAspect="1"/>
            </p:cNvPicPr>
            <p:nvPr/>
          </p:nvPicPr>
          <p:blipFill>
            <a:blip r:embed="rId27">
              <a:clrChange>
                <a:clrFrom>
                  <a:srgbClr val="FFFFFF"/>
                </a:clrFrom>
                <a:clrTo>
                  <a:srgbClr val="FFFFFF">
                    <a:alpha val="0"/>
                  </a:srgbClr>
                </a:clrTo>
              </a:clrChange>
            </a:blip>
            <a:stretch>
              <a:fillRect/>
            </a:stretch>
          </p:blipFill>
          <p:spPr>
            <a:xfrm>
              <a:off x="7813480" y="3549125"/>
              <a:ext cx="1389757" cy="763797"/>
            </a:xfrm>
            <a:prstGeom prst="rect">
              <a:avLst/>
            </a:prstGeom>
          </p:spPr>
        </p:pic>
        <p:pic>
          <p:nvPicPr>
            <p:cNvPr id="53" name="Image 52"/>
            <p:cNvPicPr>
              <a:picLocks noChangeAspect="1"/>
            </p:cNvPicPr>
            <p:nvPr/>
          </p:nvPicPr>
          <p:blipFill>
            <a:blip r:embed="rId28">
              <a:clrChange>
                <a:clrFrom>
                  <a:srgbClr val="FFFFFF"/>
                </a:clrFrom>
                <a:clrTo>
                  <a:srgbClr val="FFFFFF">
                    <a:alpha val="0"/>
                  </a:srgbClr>
                </a:clrTo>
              </a:clrChange>
            </a:blip>
            <a:stretch>
              <a:fillRect/>
            </a:stretch>
          </p:blipFill>
          <p:spPr>
            <a:xfrm>
              <a:off x="2772586" y="2449319"/>
              <a:ext cx="915065" cy="1554118"/>
            </a:xfrm>
            <a:prstGeom prst="rect">
              <a:avLst/>
            </a:prstGeom>
          </p:spPr>
        </p:pic>
        <p:pic>
          <p:nvPicPr>
            <p:cNvPr id="54" name="Image 53"/>
            <p:cNvPicPr>
              <a:picLocks noChangeAspect="1"/>
            </p:cNvPicPr>
            <p:nvPr/>
          </p:nvPicPr>
          <p:blipFill>
            <a:blip r:embed="rId29">
              <a:clrChange>
                <a:clrFrom>
                  <a:srgbClr val="FFFFFF"/>
                </a:clrFrom>
                <a:clrTo>
                  <a:srgbClr val="FFFFFF">
                    <a:alpha val="0"/>
                  </a:srgbClr>
                </a:clrTo>
              </a:clrChange>
            </a:blip>
            <a:stretch>
              <a:fillRect/>
            </a:stretch>
          </p:blipFill>
          <p:spPr>
            <a:xfrm>
              <a:off x="10080543" y="4262266"/>
              <a:ext cx="1446942" cy="1432117"/>
            </a:xfrm>
            <a:prstGeom prst="rect">
              <a:avLst/>
            </a:prstGeom>
          </p:spPr>
        </p:pic>
        <p:sp>
          <p:nvSpPr>
            <p:cNvPr id="55" name="Ellipse 54"/>
            <p:cNvSpPr/>
            <p:nvPr/>
          </p:nvSpPr>
          <p:spPr>
            <a:xfrm>
              <a:off x="2224308" y="1549621"/>
              <a:ext cx="4919676" cy="475218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p:cNvSpPr/>
            <p:nvPr/>
          </p:nvSpPr>
          <p:spPr>
            <a:xfrm>
              <a:off x="7618040" y="1718745"/>
              <a:ext cx="4919676" cy="475218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ZoneTexte 56"/>
            <p:cNvSpPr txBox="1"/>
            <p:nvPr/>
          </p:nvSpPr>
          <p:spPr>
            <a:xfrm>
              <a:off x="2277524" y="703200"/>
              <a:ext cx="5230628" cy="640887"/>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CA" dirty="0"/>
                <a:t>Polygones 4 cotés ou moins</a:t>
              </a:r>
            </a:p>
          </p:txBody>
        </p:sp>
        <p:sp>
          <p:nvSpPr>
            <p:cNvPr id="58" name="ZoneTexte 57"/>
            <p:cNvSpPr txBox="1"/>
            <p:nvPr/>
          </p:nvSpPr>
          <p:spPr>
            <a:xfrm>
              <a:off x="7702390" y="720254"/>
              <a:ext cx="4675178" cy="633207"/>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CA" dirty="0"/>
                <a:t>Polygones 5 côtés ou plus</a:t>
              </a:r>
            </a:p>
          </p:txBody>
        </p:sp>
      </p:grpSp>
      <p:pic>
        <p:nvPicPr>
          <p:cNvPr id="59" name="Image 58"/>
          <p:cNvPicPr>
            <a:picLocks noChangeAspect="1"/>
          </p:cNvPicPr>
          <p:nvPr>
            <p:custDataLst>
              <p:tags r:id="rId8"/>
            </p:custDataLst>
          </p:nvPr>
        </p:nvPicPr>
        <p:blipFill>
          <a:blip r:embed="rId30"/>
          <a:stretch>
            <a:fillRect/>
          </a:stretch>
        </p:blipFill>
        <p:spPr>
          <a:xfrm>
            <a:off x="6346605" y="205949"/>
            <a:ext cx="997600" cy="1044000"/>
          </a:xfrm>
          <a:prstGeom prst="rect">
            <a:avLst/>
          </a:prstGeom>
        </p:spPr>
      </p:pic>
      <p:pic>
        <p:nvPicPr>
          <p:cNvPr id="60" name="Image 59">
            <a:extLst>
              <a:ext uri="{FF2B5EF4-FFF2-40B4-BE49-F238E27FC236}">
                <a16:creationId xmlns:a16="http://schemas.microsoft.com/office/drawing/2014/main" id="{4D2060C7-435E-427A-9E10-B65281F0217A}"/>
              </a:ext>
            </a:extLst>
          </p:cNvPr>
          <p:cNvPicPr>
            <a:picLocks noChangeAspect="1"/>
          </p:cNvPicPr>
          <p:nvPr>
            <p:custDataLst>
              <p:tags r:id="rId9"/>
            </p:custDataLst>
          </p:nvPr>
        </p:nvPicPr>
        <p:blipFill>
          <a:blip r:embed="rId31"/>
          <a:stretch>
            <a:fillRect/>
          </a:stretch>
        </p:blipFill>
        <p:spPr>
          <a:xfrm>
            <a:off x="5334522" y="185542"/>
            <a:ext cx="1068692" cy="1080000"/>
          </a:xfrm>
          <a:prstGeom prst="rect">
            <a:avLst/>
          </a:prstGeom>
        </p:spPr>
      </p:pic>
      <p:sp>
        <p:nvSpPr>
          <p:cNvPr id="31" name="Rectangle 30"/>
          <p:cNvSpPr/>
          <p:nvPr>
            <p:custDataLst>
              <p:tags r:id="rId10"/>
            </p:custDataLst>
          </p:nvPr>
        </p:nvSpPr>
        <p:spPr>
          <a:xfrm>
            <a:off x="200526" y="6356350"/>
            <a:ext cx="1107996" cy="230832"/>
          </a:xfrm>
          <a:prstGeom prst="rect">
            <a:avLst/>
          </a:prstGeom>
        </p:spPr>
        <p:txBody>
          <a:bodyPr wrap="none">
            <a:spAutoFit/>
          </a:bodyPr>
          <a:lstStyle/>
          <a:p>
            <a:pPr lvl="0"/>
            <a:r>
              <a:rPr lang="fr-CA" sz="900" dirty="0">
                <a:solidFill>
                  <a:prstClr val="black"/>
                </a:solidFill>
              </a:rPr>
              <a:t>Image : clipart.com </a:t>
            </a:r>
          </a:p>
        </p:txBody>
      </p:sp>
      <p:pic>
        <p:nvPicPr>
          <p:cNvPr id="4" name="Image 3"/>
          <p:cNvPicPr>
            <a:picLocks noChangeAspect="1"/>
          </p:cNvPicPr>
          <p:nvPr>
            <p:custDataLst>
              <p:tags r:id="rId11"/>
            </p:custDataLst>
          </p:nvPr>
        </p:nvPicPr>
        <p:blipFill>
          <a:blip r:embed="rId32"/>
          <a:stretch>
            <a:fillRect/>
          </a:stretch>
        </p:blipFill>
        <p:spPr>
          <a:xfrm>
            <a:off x="959936" y="2731245"/>
            <a:ext cx="4130430" cy="3439894"/>
          </a:xfrm>
          <a:prstGeom prst="rect">
            <a:avLst/>
          </a:prstGeom>
        </p:spPr>
      </p:pic>
    </p:spTree>
    <p:extLst>
      <p:ext uri="{BB962C8B-B14F-4D97-AF65-F5344CB8AC3E}">
        <p14:creationId xmlns:p14="http://schemas.microsoft.com/office/powerpoint/2010/main" val="4271204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custDataLst>
              <p:tags r:id="rId2"/>
            </p:custDataLst>
          </p:nvPr>
        </p:nvSpPr>
        <p:spPr>
          <a:xfrm>
            <a:off x="610967" y="1119265"/>
            <a:ext cx="6155593" cy="830997"/>
          </a:xfrm>
          <a:prstGeom prst="rect">
            <a:avLst/>
          </a:prstGeom>
        </p:spPr>
        <p:txBody>
          <a:bodyPr wrap="square">
            <a:spAutoFit/>
          </a:bodyPr>
          <a:lstStyle/>
          <a:p>
            <a:pPr marL="342900" indent="-342900">
              <a:buFont typeface="Wingdings" panose="05000000000000000000" pitchFamily="2" charset="2"/>
              <a:buChar char="q"/>
            </a:pPr>
            <a:r>
              <a:rPr lang="fr-CA" sz="2400" dirty="0">
                <a:cs typeface="Arial"/>
              </a:rPr>
              <a:t>Trie les figures suivantes selon les étiquettes </a:t>
            </a:r>
            <a:r>
              <a:rPr lang="fr-CA" sz="2400" dirty="0" smtClean="0">
                <a:cs typeface="Arial"/>
              </a:rPr>
              <a:t>« Polygone» </a:t>
            </a:r>
            <a:r>
              <a:rPr lang="fr-CA" sz="2400" dirty="0">
                <a:cs typeface="Arial"/>
              </a:rPr>
              <a:t>et </a:t>
            </a:r>
            <a:r>
              <a:rPr lang="fr-CA" sz="2400" dirty="0" smtClean="0">
                <a:cs typeface="Arial"/>
              </a:rPr>
              <a:t>« Pas </a:t>
            </a:r>
            <a:r>
              <a:rPr lang="fr-CA" sz="2400" dirty="0">
                <a:cs typeface="Arial"/>
              </a:rPr>
              <a:t>un </a:t>
            </a:r>
            <a:r>
              <a:rPr lang="fr-CA" sz="2400" dirty="0" smtClean="0">
                <a:cs typeface="Arial"/>
              </a:rPr>
              <a:t>polygone ».</a:t>
            </a:r>
            <a:endParaRPr lang="fr-CA" sz="2400" dirty="0">
              <a:cs typeface="Arial"/>
            </a:endParaRPr>
          </a:p>
        </p:txBody>
      </p:sp>
      <p:pic>
        <p:nvPicPr>
          <p:cNvPr id="11" name="Image 10"/>
          <p:cNvPicPr>
            <a:picLocks noChangeAspect="1"/>
          </p:cNvPicPr>
          <p:nvPr>
            <p:custDataLst>
              <p:tags r:id="rId3"/>
            </p:custDataLst>
          </p:nvPr>
        </p:nvPicPr>
        <p:blipFill>
          <a:blip r:embed="rId21"/>
          <a:stretch>
            <a:fillRect/>
          </a:stretch>
        </p:blipFill>
        <p:spPr>
          <a:xfrm>
            <a:off x="680329" y="2548341"/>
            <a:ext cx="7092805" cy="3987130"/>
          </a:xfrm>
          <a:prstGeom prst="rect">
            <a:avLst/>
          </a:prstGeom>
        </p:spPr>
      </p:pic>
      <p:sp>
        <p:nvSpPr>
          <p:cNvPr id="12" name="ZoneTexte 11"/>
          <p:cNvSpPr txBox="1"/>
          <p:nvPr>
            <p:custDataLst>
              <p:tags r:id="rId4"/>
            </p:custDataLst>
          </p:nvPr>
        </p:nvSpPr>
        <p:spPr>
          <a:xfrm>
            <a:off x="1638999" y="2065810"/>
            <a:ext cx="1850834" cy="369332"/>
          </a:xfrm>
          <a:prstGeom prst="rect">
            <a:avLst/>
          </a:prstGeom>
          <a:noFill/>
        </p:spPr>
        <p:txBody>
          <a:bodyPr wrap="square" rtlCol="0">
            <a:spAutoFit/>
          </a:bodyPr>
          <a:lstStyle/>
          <a:p>
            <a:r>
              <a:rPr lang="fr-CA" dirty="0"/>
              <a:t>Polygone </a:t>
            </a:r>
          </a:p>
        </p:txBody>
      </p:sp>
      <p:sp>
        <p:nvSpPr>
          <p:cNvPr id="38" name="ZoneTexte 37"/>
          <p:cNvSpPr txBox="1"/>
          <p:nvPr>
            <p:custDataLst>
              <p:tags r:id="rId5"/>
            </p:custDataLst>
          </p:nvPr>
        </p:nvSpPr>
        <p:spPr>
          <a:xfrm>
            <a:off x="5326691" y="2100372"/>
            <a:ext cx="2268193" cy="369332"/>
          </a:xfrm>
          <a:prstGeom prst="rect">
            <a:avLst/>
          </a:prstGeom>
          <a:noFill/>
        </p:spPr>
        <p:txBody>
          <a:bodyPr wrap="square" rtlCol="0">
            <a:spAutoFit/>
          </a:bodyPr>
          <a:lstStyle/>
          <a:p>
            <a:r>
              <a:rPr lang="fr-CA" dirty="0"/>
              <a:t>Pas un polygone</a:t>
            </a:r>
          </a:p>
        </p:txBody>
      </p:sp>
      <p:sp>
        <p:nvSpPr>
          <p:cNvPr id="13" name="Triangle isocèle 12"/>
          <p:cNvSpPr/>
          <p:nvPr>
            <p:custDataLst>
              <p:tags r:id="rId6"/>
            </p:custDataLst>
          </p:nvPr>
        </p:nvSpPr>
        <p:spPr>
          <a:xfrm>
            <a:off x="8197729" y="2909798"/>
            <a:ext cx="1112703" cy="92017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14" name="Flèche droite 13"/>
          <p:cNvSpPr/>
          <p:nvPr>
            <p:custDataLst>
              <p:tags r:id="rId7"/>
            </p:custDataLst>
          </p:nvPr>
        </p:nvSpPr>
        <p:spPr>
          <a:xfrm>
            <a:off x="8913829" y="4008844"/>
            <a:ext cx="1839817" cy="914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6" name="Rectangle avec coin rogné 15"/>
          <p:cNvSpPr/>
          <p:nvPr>
            <p:custDataLst>
              <p:tags r:id="rId8"/>
            </p:custDataLst>
          </p:nvPr>
        </p:nvSpPr>
        <p:spPr>
          <a:xfrm>
            <a:off x="9661766" y="466897"/>
            <a:ext cx="1189821" cy="83728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17" name="Larme 16"/>
          <p:cNvSpPr/>
          <p:nvPr>
            <p:custDataLst>
              <p:tags r:id="rId9"/>
            </p:custDataLst>
          </p:nvPr>
        </p:nvSpPr>
        <p:spPr>
          <a:xfrm>
            <a:off x="10054076" y="4943010"/>
            <a:ext cx="1399141" cy="1531344"/>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8" name="Organigramme : Données stockées 17"/>
          <p:cNvSpPr/>
          <p:nvPr>
            <p:custDataLst>
              <p:tags r:id="rId10"/>
            </p:custDataLst>
          </p:nvPr>
        </p:nvSpPr>
        <p:spPr>
          <a:xfrm>
            <a:off x="10621917" y="1495261"/>
            <a:ext cx="892366" cy="53681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Organigramme : Processus 38"/>
          <p:cNvSpPr/>
          <p:nvPr>
            <p:custDataLst>
              <p:tags r:id="rId11"/>
            </p:custDataLst>
          </p:nvPr>
        </p:nvSpPr>
        <p:spPr>
          <a:xfrm>
            <a:off x="10256677" y="3369886"/>
            <a:ext cx="1299990" cy="535345"/>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40" name="Hexagone 39"/>
          <p:cNvSpPr/>
          <p:nvPr>
            <p:custDataLst>
              <p:tags r:id="rId12"/>
            </p:custDataLst>
          </p:nvPr>
        </p:nvSpPr>
        <p:spPr>
          <a:xfrm>
            <a:off x="8733455" y="1259954"/>
            <a:ext cx="1013552" cy="984688"/>
          </a:xfrm>
          <a:prstGeom prst="hex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42" name="TextBox 20">
            <a:extLst>
              <a:ext uri="{FF2B5EF4-FFF2-40B4-BE49-F238E27FC236}">
                <a16:creationId xmlns:a16="http://schemas.microsoft.com/office/drawing/2014/main" id="{525B46EB-1BD5-4159-8CF1-14B465298FE9}"/>
              </a:ext>
            </a:extLst>
          </p:cNvPr>
          <p:cNvSpPr txBox="1"/>
          <p:nvPr>
            <p:custDataLst>
              <p:tags r:id="rId13"/>
            </p:custDataLst>
          </p:nvPr>
        </p:nvSpPr>
        <p:spPr>
          <a:xfrm>
            <a:off x="1076867" y="411118"/>
            <a:ext cx="4409534"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Trier des polygones  </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sp>
        <p:nvSpPr>
          <p:cNvPr id="43" name="Rectangle 1">
            <a:extLst>
              <a:ext uri="{FF2B5EF4-FFF2-40B4-BE49-F238E27FC236}">
                <a16:creationId xmlns:a16="http://schemas.microsoft.com/office/drawing/2014/main" id="{A7B7B37A-CF88-477E-929E-A2FF88FEC3B3}"/>
              </a:ext>
            </a:extLst>
          </p:cNvPr>
          <p:cNvSpPr/>
          <p:nvPr>
            <p:custDataLst>
              <p:tags r:id="rId14"/>
            </p:custDataLst>
          </p:nvPr>
        </p:nvSpPr>
        <p:spPr>
          <a:xfrm>
            <a:off x="240435" y="208957"/>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47" name="Organigramme : Processus 46"/>
          <p:cNvSpPr/>
          <p:nvPr>
            <p:custDataLst>
              <p:tags r:id="rId15"/>
            </p:custDataLst>
          </p:nvPr>
        </p:nvSpPr>
        <p:spPr>
          <a:xfrm rot="5400000">
            <a:off x="8857908" y="5305567"/>
            <a:ext cx="1299990" cy="535345"/>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pic>
        <p:nvPicPr>
          <p:cNvPr id="2" name="Image 1"/>
          <p:cNvPicPr>
            <a:picLocks noChangeAspect="1"/>
          </p:cNvPicPr>
          <p:nvPr>
            <p:custDataLst>
              <p:tags r:id="rId16"/>
            </p:custDataLst>
          </p:nvPr>
        </p:nvPicPr>
        <p:blipFill>
          <a:blip r:embed="rId22"/>
          <a:stretch>
            <a:fillRect/>
          </a:stretch>
        </p:blipFill>
        <p:spPr>
          <a:xfrm>
            <a:off x="125545" y="6429614"/>
            <a:ext cx="1109568" cy="262151"/>
          </a:xfrm>
          <a:prstGeom prst="rect">
            <a:avLst/>
          </a:prstGeom>
        </p:spPr>
      </p:pic>
      <p:grpSp>
        <p:nvGrpSpPr>
          <p:cNvPr id="8" name="Groupe 7"/>
          <p:cNvGrpSpPr/>
          <p:nvPr>
            <p:custDataLst>
              <p:tags r:id="rId17"/>
            </p:custDataLst>
          </p:nvPr>
        </p:nvGrpSpPr>
        <p:grpSpPr>
          <a:xfrm>
            <a:off x="9388736" y="1909872"/>
            <a:ext cx="1239123" cy="1319861"/>
            <a:chOff x="6653349" y="2024527"/>
            <a:chExt cx="1239123" cy="1319861"/>
          </a:xfrm>
        </p:grpSpPr>
        <p:cxnSp>
          <p:nvCxnSpPr>
            <p:cNvPr id="4" name="Connecteur droit 3"/>
            <p:cNvCxnSpPr/>
            <p:nvPr/>
          </p:nvCxnSpPr>
          <p:spPr>
            <a:xfrm flipV="1">
              <a:off x="6949440" y="2033123"/>
              <a:ext cx="684000" cy="840706"/>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609443" y="2024527"/>
              <a:ext cx="283029" cy="1101634"/>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6653349" y="3110790"/>
              <a:ext cx="1239123" cy="233598"/>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8"/>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27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2"/>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9" name="Image 28"/>
          <p:cNvPicPr>
            <a:picLocks noChangeAspect="1"/>
          </p:cNvPicPr>
          <p:nvPr>
            <p:custDataLst>
              <p:tags r:id="rId3"/>
            </p:custDataLst>
          </p:nvPr>
        </p:nvPicPr>
        <p:blipFill>
          <a:blip r:embed="rId25">
            <a:clrChange>
              <a:clrFrom>
                <a:srgbClr val="FFFFFF"/>
              </a:clrFrom>
              <a:clrTo>
                <a:srgbClr val="FFFFFF">
                  <a:alpha val="0"/>
                </a:srgbClr>
              </a:clrTo>
            </a:clrChange>
          </a:blip>
          <a:stretch>
            <a:fillRect/>
          </a:stretch>
        </p:blipFill>
        <p:spPr>
          <a:xfrm>
            <a:off x="10478544" y="678927"/>
            <a:ext cx="1645116" cy="1821380"/>
          </a:xfrm>
          <a:prstGeom prst="rect">
            <a:avLst/>
          </a:prstGeom>
        </p:spPr>
      </p:pic>
      <p:pic>
        <p:nvPicPr>
          <p:cNvPr id="2" name="Image 1"/>
          <p:cNvPicPr>
            <a:picLocks noChangeAspect="1"/>
          </p:cNvPicPr>
          <p:nvPr>
            <p:custDataLst>
              <p:tags r:id="rId4"/>
            </p:custDataLst>
          </p:nvPr>
        </p:nvPicPr>
        <p:blipFill>
          <a:blip r:embed="rId26">
            <a:clrChange>
              <a:clrFrom>
                <a:srgbClr val="FFFFFF"/>
              </a:clrFrom>
              <a:clrTo>
                <a:srgbClr val="FFFFFF">
                  <a:alpha val="0"/>
                </a:srgbClr>
              </a:clrTo>
            </a:clrChange>
          </a:blip>
          <a:stretch>
            <a:fillRect/>
          </a:stretch>
        </p:blipFill>
        <p:spPr>
          <a:xfrm>
            <a:off x="255922" y="5263385"/>
            <a:ext cx="1212673" cy="1167998"/>
          </a:xfrm>
          <a:prstGeom prst="rect">
            <a:avLst/>
          </a:prstGeom>
        </p:spPr>
      </p:pic>
      <p:pic>
        <p:nvPicPr>
          <p:cNvPr id="3" name="Image 2"/>
          <p:cNvPicPr>
            <a:picLocks noChangeAspect="1"/>
          </p:cNvPicPr>
          <p:nvPr>
            <p:custDataLst>
              <p:tags r:id="rId5"/>
            </p:custDataLst>
          </p:nvPr>
        </p:nvPicPr>
        <p:blipFill>
          <a:blip r:embed="rId27">
            <a:clrChange>
              <a:clrFrom>
                <a:srgbClr val="FFFFFF"/>
              </a:clrFrom>
              <a:clrTo>
                <a:srgbClr val="FFFFFF">
                  <a:alpha val="0"/>
                </a:srgbClr>
              </a:clrTo>
            </a:clrChange>
          </a:blip>
          <a:stretch>
            <a:fillRect/>
          </a:stretch>
        </p:blipFill>
        <p:spPr>
          <a:xfrm>
            <a:off x="1393046" y="5477730"/>
            <a:ext cx="1250968" cy="1174378"/>
          </a:xfrm>
          <a:prstGeom prst="rect">
            <a:avLst/>
          </a:prstGeom>
        </p:spPr>
      </p:pic>
      <p:pic>
        <p:nvPicPr>
          <p:cNvPr id="23" name="Image 22"/>
          <p:cNvPicPr>
            <a:picLocks noChangeAspect="1"/>
          </p:cNvPicPr>
          <p:nvPr>
            <p:custDataLst>
              <p:tags r:id="rId6"/>
            </p:custDataLst>
          </p:nvPr>
        </p:nvPicPr>
        <p:blipFill rotWithShape="1">
          <a:blip r:embed="rId28">
            <a:clrChange>
              <a:clrFrom>
                <a:srgbClr val="FFFFFF"/>
              </a:clrFrom>
              <a:clrTo>
                <a:srgbClr val="FFFFFF">
                  <a:alpha val="0"/>
                </a:srgbClr>
              </a:clrTo>
            </a:clrChange>
          </a:blip>
          <a:srcRect b="13495"/>
          <a:stretch/>
        </p:blipFill>
        <p:spPr>
          <a:xfrm>
            <a:off x="228569" y="3898008"/>
            <a:ext cx="1174378" cy="1253320"/>
          </a:xfrm>
          <a:prstGeom prst="rect">
            <a:avLst/>
          </a:prstGeom>
        </p:spPr>
      </p:pic>
      <p:pic>
        <p:nvPicPr>
          <p:cNvPr id="26" name="Image 25"/>
          <p:cNvPicPr>
            <a:picLocks noChangeAspect="1"/>
          </p:cNvPicPr>
          <p:nvPr>
            <p:custDataLst>
              <p:tags r:id="rId7"/>
            </p:custDataLst>
          </p:nvPr>
        </p:nvPicPr>
        <p:blipFill>
          <a:blip r:embed="rId29">
            <a:clrChange>
              <a:clrFrom>
                <a:srgbClr val="FFFFFF"/>
              </a:clrFrom>
              <a:clrTo>
                <a:srgbClr val="FFFFFF">
                  <a:alpha val="0"/>
                </a:srgbClr>
              </a:clrTo>
            </a:clrChange>
          </a:blip>
          <a:stretch>
            <a:fillRect/>
          </a:stretch>
        </p:blipFill>
        <p:spPr>
          <a:xfrm>
            <a:off x="2647199" y="5301645"/>
            <a:ext cx="1053111" cy="957372"/>
          </a:xfrm>
          <a:prstGeom prst="rect">
            <a:avLst/>
          </a:prstGeom>
        </p:spPr>
      </p:pic>
      <p:pic>
        <p:nvPicPr>
          <p:cNvPr id="27" name="Image 26"/>
          <p:cNvPicPr>
            <a:picLocks noChangeAspect="1"/>
          </p:cNvPicPr>
          <p:nvPr>
            <p:custDataLst>
              <p:tags r:id="rId8"/>
            </p:custDataLst>
          </p:nvPr>
        </p:nvPicPr>
        <p:blipFill>
          <a:blip r:embed="rId30">
            <a:clrChange>
              <a:clrFrom>
                <a:srgbClr val="FFFFFF"/>
              </a:clrFrom>
              <a:clrTo>
                <a:srgbClr val="FFFFFF">
                  <a:alpha val="0"/>
                </a:srgbClr>
              </a:clrTo>
            </a:clrChange>
          </a:blip>
          <a:stretch>
            <a:fillRect/>
          </a:stretch>
        </p:blipFill>
        <p:spPr>
          <a:xfrm>
            <a:off x="10506053" y="5424089"/>
            <a:ext cx="1314792" cy="1263732"/>
          </a:xfrm>
          <a:prstGeom prst="rect">
            <a:avLst/>
          </a:prstGeom>
        </p:spPr>
      </p:pic>
      <p:pic>
        <p:nvPicPr>
          <p:cNvPr id="28" name="Image 27"/>
          <p:cNvPicPr>
            <a:picLocks noChangeAspect="1"/>
          </p:cNvPicPr>
          <p:nvPr>
            <p:custDataLst>
              <p:tags r:id="rId9"/>
            </p:custDataLst>
          </p:nvPr>
        </p:nvPicPr>
        <p:blipFill>
          <a:blip r:embed="rId31">
            <a:clrChange>
              <a:clrFrom>
                <a:srgbClr val="FFFFFF"/>
              </a:clrFrom>
              <a:clrTo>
                <a:srgbClr val="FFFFFF">
                  <a:alpha val="0"/>
                </a:srgbClr>
              </a:clrTo>
            </a:clrChange>
          </a:blip>
          <a:stretch>
            <a:fillRect/>
          </a:stretch>
        </p:blipFill>
        <p:spPr>
          <a:xfrm>
            <a:off x="11139436" y="2280722"/>
            <a:ext cx="938226" cy="2195575"/>
          </a:xfrm>
          <a:prstGeom prst="rect">
            <a:avLst/>
          </a:prstGeom>
        </p:spPr>
      </p:pic>
      <p:pic>
        <p:nvPicPr>
          <p:cNvPr id="30" name="Image 29"/>
          <p:cNvPicPr>
            <a:picLocks noChangeAspect="1"/>
          </p:cNvPicPr>
          <p:nvPr>
            <p:custDataLst>
              <p:tags r:id="rId10"/>
            </p:custDataLst>
          </p:nvPr>
        </p:nvPicPr>
        <p:blipFill>
          <a:blip r:embed="rId32">
            <a:clrChange>
              <a:clrFrom>
                <a:srgbClr val="FFFFFF"/>
              </a:clrFrom>
              <a:clrTo>
                <a:srgbClr val="FFFFFF">
                  <a:alpha val="0"/>
                </a:srgbClr>
              </a:clrTo>
            </a:clrChange>
          </a:blip>
          <a:stretch>
            <a:fillRect/>
          </a:stretch>
        </p:blipFill>
        <p:spPr>
          <a:xfrm>
            <a:off x="5075053" y="5461266"/>
            <a:ext cx="1378616" cy="1375102"/>
          </a:xfrm>
          <a:prstGeom prst="rect">
            <a:avLst/>
          </a:prstGeom>
        </p:spPr>
      </p:pic>
      <p:pic>
        <p:nvPicPr>
          <p:cNvPr id="31" name="Image 30"/>
          <p:cNvPicPr>
            <a:picLocks noChangeAspect="1"/>
          </p:cNvPicPr>
          <p:nvPr>
            <p:custDataLst>
              <p:tags r:id="rId11"/>
            </p:custDataLst>
          </p:nvPr>
        </p:nvPicPr>
        <p:blipFill>
          <a:blip r:embed="rId33">
            <a:clrChange>
              <a:clrFrom>
                <a:srgbClr val="FFFFFF"/>
              </a:clrFrom>
              <a:clrTo>
                <a:srgbClr val="FFFFFF">
                  <a:alpha val="0"/>
                </a:srgbClr>
              </a:clrTo>
            </a:clrChange>
          </a:blip>
          <a:stretch>
            <a:fillRect/>
          </a:stretch>
        </p:blipFill>
        <p:spPr>
          <a:xfrm>
            <a:off x="7558622" y="5849290"/>
            <a:ext cx="1554156" cy="884067"/>
          </a:xfrm>
          <a:prstGeom prst="rect">
            <a:avLst/>
          </a:prstGeom>
        </p:spPr>
      </p:pic>
      <p:pic>
        <p:nvPicPr>
          <p:cNvPr id="32" name="Image 31"/>
          <p:cNvPicPr>
            <a:picLocks noChangeAspect="1"/>
          </p:cNvPicPr>
          <p:nvPr>
            <p:custDataLst>
              <p:tags r:id="rId12"/>
            </p:custDataLst>
          </p:nvPr>
        </p:nvPicPr>
        <p:blipFill>
          <a:blip r:embed="rId34">
            <a:clrChange>
              <a:clrFrom>
                <a:srgbClr val="FFFFFF"/>
              </a:clrFrom>
              <a:clrTo>
                <a:srgbClr val="FFFFFF">
                  <a:alpha val="0"/>
                </a:srgbClr>
              </a:clrTo>
            </a:clrChange>
          </a:blip>
          <a:stretch>
            <a:fillRect/>
          </a:stretch>
        </p:blipFill>
        <p:spPr>
          <a:xfrm>
            <a:off x="6306301" y="5068902"/>
            <a:ext cx="1357076" cy="1334552"/>
          </a:xfrm>
          <a:prstGeom prst="rect">
            <a:avLst/>
          </a:prstGeom>
        </p:spPr>
      </p:pic>
      <p:pic>
        <p:nvPicPr>
          <p:cNvPr id="33" name="Image 32"/>
          <p:cNvPicPr>
            <a:picLocks noChangeAspect="1"/>
          </p:cNvPicPr>
          <p:nvPr>
            <p:custDataLst>
              <p:tags r:id="rId13"/>
            </p:custDataLst>
          </p:nvPr>
        </p:nvPicPr>
        <p:blipFill>
          <a:blip r:embed="rId35">
            <a:clrChange>
              <a:clrFrom>
                <a:srgbClr val="FFFFFF"/>
              </a:clrFrom>
              <a:clrTo>
                <a:srgbClr val="FFFFFF">
                  <a:alpha val="0"/>
                </a:srgbClr>
              </a:clrTo>
            </a:clrChange>
          </a:blip>
          <a:stretch>
            <a:fillRect/>
          </a:stretch>
        </p:blipFill>
        <p:spPr>
          <a:xfrm>
            <a:off x="10669041" y="4294255"/>
            <a:ext cx="1402120" cy="1306393"/>
          </a:xfrm>
          <a:prstGeom prst="rect">
            <a:avLst/>
          </a:prstGeom>
        </p:spPr>
      </p:pic>
      <p:pic>
        <p:nvPicPr>
          <p:cNvPr id="34" name="Image 33"/>
          <p:cNvPicPr>
            <a:picLocks noChangeAspect="1"/>
          </p:cNvPicPr>
          <p:nvPr>
            <p:custDataLst>
              <p:tags r:id="rId14"/>
            </p:custDataLst>
          </p:nvPr>
        </p:nvPicPr>
        <p:blipFill>
          <a:blip r:embed="rId36">
            <a:clrChange>
              <a:clrFrom>
                <a:srgbClr val="FFFFFF"/>
              </a:clrFrom>
              <a:clrTo>
                <a:srgbClr val="FFFFFF">
                  <a:alpha val="0"/>
                </a:srgbClr>
              </a:clrTo>
            </a:clrChange>
          </a:blip>
          <a:stretch>
            <a:fillRect/>
          </a:stretch>
        </p:blipFill>
        <p:spPr>
          <a:xfrm>
            <a:off x="3574597" y="5886018"/>
            <a:ext cx="1739977" cy="861542"/>
          </a:xfrm>
          <a:prstGeom prst="rect">
            <a:avLst/>
          </a:prstGeom>
        </p:spPr>
      </p:pic>
      <p:pic>
        <p:nvPicPr>
          <p:cNvPr id="35" name="Image 34"/>
          <p:cNvPicPr>
            <a:picLocks noChangeAspect="1"/>
          </p:cNvPicPr>
          <p:nvPr>
            <p:custDataLst>
              <p:tags r:id="rId15"/>
            </p:custDataLst>
          </p:nvPr>
        </p:nvPicPr>
        <p:blipFill>
          <a:blip r:embed="rId37">
            <a:clrChange>
              <a:clrFrom>
                <a:srgbClr val="FFFFFF"/>
              </a:clrFrom>
              <a:clrTo>
                <a:srgbClr val="FFFFFF">
                  <a:alpha val="0"/>
                </a:srgbClr>
              </a:clrTo>
            </a:clrChange>
          </a:blip>
          <a:stretch>
            <a:fillRect/>
          </a:stretch>
        </p:blipFill>
        <p:spPr>
          <a:xfrm>
            <a:off x="9249883" y="5816459"/>
            <a:ext cx="1368336" cy="810866"/>
          </a:xfrm>
          <a:prstGeom prst="rect">
            <a:avLst/>
          </a:prstGeom>
        </p:spPr>
      </p:pic>
      <p:pic>
        <p:nvPicPr>
          <p:cNvPr id="36" name="Image 35"/>
          <p:cNvPicPr>
            <a:picLocks noChangeAspect="1"/>
          </p:cNvPicPr>
          <p:nvPr>
            <p:custDataLst>
              <p:tags r:id="rId16"/>
            </p:custDataLst>
          </p:nvPr>
        </p:nvPicPr>
        <p:blipFill>
          <a:blip r:embed="rId38">
            <a:clrChange>
              <a:clrFrom>
                <a:srgbClr val="FFFFFF"/>
              </a:clrFrom>
              <a:clrTo>
                <a:srgbClr val="FFFFFF">
                  <a:alpha val="0"/>
                </a:srgbClr>
              </a:clrTo>
            </a:clrChange>
          </a:blip>
          <a:stretch>
            <a:fillRect/>
          </a:stretch>
        </p:blipFill>
        <p:spPr>
          <a:xfrm>
            <a:off x="936049" y="2421103"/>
            <a:ext cx="900962" cy="1649890"/>
          </a:xfrm>
          <a:prstGeom prst="rect">
            <a:avLst/>
          </a:prstGeom>
        </p:spPr>
      </p:pic>
      <p:pic>
        <p:nvPicPr>
          <p:cNvPr id="37" name="Image 36"/>
          <p:cNvPicPr>
            <a:picLocks noChangeAspect="1"/>
          </p:cNvPicPr>
          <p:nvPr>
            <p:custDataLst>
              <p:tags r:id="rId17"/>
            </p:custDataLst>
          </p:nvPr>
        </p:nvPicPr>
        <p:blipFill>
          <a:blip r:embed="rId39">
            <a:clrChange>
              <a:clrFrom>
                <a:srgbClr val="FFFFFF"/>
              </a:clrFrom>
              <a:clrTo>
                <a:srgbClr val="FFFFFF">
                  <a:alpha val="0"/>
                </a:srgbClr>
              </a:clrTo>
            </a:clrChange>
          </a:blip>
          <a:stretch>
            <a:fillRect/>
          </a:stretch>
        </p:blipFill>
        <p:spPr>
          <a:xfrm>
            <a:off x="1407540" y="3860006"/>
            <a:ext cx="1424642" cy="1520370"/>
          </a:xfrm>
          <a:prstGeom prst="rect">
            <a:avLst/>
          </a:prstGeom>
        </p:spPr>
      </p:pic>
      <p:sp>
        <p:nvSpPr>
          <p:cNvPr id="22" name="TextBox 20">
            <a:extLst>
              <a:ext uri="{FF2B5EF4-FFF2-40B4-BE49-F238E27FC236}">
                <a16:creationId xmlns:a16="http://schemas.microsoft.com/office/drawing/2014/main" id="{525B46EB-1BD5-4159-8CF1-14B465298FE9}"/>
              </a:ext>
            </a:extLst>
          </p:cNvPr>
          <p:cNvSpPr txBox="1"/>
          <p:nvPr>
            <p:custDataLst>
              <p:tags r:id="rId18"/>
            </p:custDataLst>
          </p:nvPr>
        </p:nvSpPr>
        <p:spPr>
          <a:xfrm>
            <a:off x="1043816" y="322982"/>
            <a:ext cx="4792329"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Trier des polygones  </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grpSp>
        <p:nvGrpSpPr>
          <p:cNvPr id="10" name="Groupe 9"/>
          <p:cNvGrpSpPr/>
          <p:nvPr>
            <p:custDataLst>
              <p:tags r:id="rId19"/>
            </p:custDataLst>
          </p:nvPr>
        </p:nvGrpSpPr>
        <p:grpSpPr>
          <a:xfrm>
            <a:off x="2555138" y="934129"/>
            <a:ext cx="8539775" cy="4790336"/>
            <a:chOff x="2555138" y="934129"/>
            <a:chExt cx="8539775" cy="4790336"/>
          </a:xfrm>
        </p:grpSpPr>
        <p:grpSp>
          <p:nvGrpSpPr>
            <p:cNvPr id="9" name="Groupe 8"/>
            <p:cNvGrpSpPr/>
            <p:nvPr/>
          </p:nvGrpSpPr>
          <p:grpSpPr>
            <a:xfrm>
              <a:off x="2555138" y="942864"/>
              <a:ext cx="4189763" cy="4764090"/>
              <a:chOff x="2555138" y="942864"/>
              <a:chExt cx="4189763" cy="4764090"/>
            </a:xfrm>
          </p:grpSpPr>
          <p:sp>
            <p:nvSpPr>
              <p:cNvPr id="5" name="Ellipse 4"/>
              <p:cNvSpPr/>
              <p:nvPr/>
            </p:nvSpPr>
            <p:spPr>
              <a:xfrm>
                <a:off x="2555138" y="1403662"/>
                <a:ext cx="4189763" cy="43032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a:off x="3374570" y="942864"/>
                <a:ext cx="2787881"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CA" dirty="0"/>
                  <a:t>Polygones 4 cotés ou moins</a:t>
                </a:r>
              </a:p>
            </p:txBody>
          </p:sp>
        </p:grpSp>
        <p:grpSp>
          <p:nvGrpSpPr>
            <p:cNvPr id="4" name="Groupe 3"/>
            <p:cNvGrpSpPr/>
            <p:nvPr/>
          </p:nvGrpSpPr>
          <p:grpSpPr>
            <a:xfrm>
              <a:off x="6905150" y="934129"/>
              <a:ext cx="4189763" cy="4790336"/>
              <a:chOff x="6905150" y="934129"/>
              <a:chExt cx="4189763" cy="4790336"/>
            </a:xfrm>
          </p:grpSpPr>
          <p:sp>
            <p:nvSpPr>
              <p:cNvPr id="6" name="Ellipse 5"/>
              <p:cNvSpPr/>
              <p:nvPr/>
            </p:nvSpPr>
            <p:spPr>
              <a:xfrm>
                <a:off x="6905150" y="1421173"/>
                <a:ext cx="4189763" cy="43032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7550814" y="934129"/>
                <a:ext cx="2962196"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CA" dirty="0"/>
                  <a:t>Polygones 5 côtés ou plus</a:t>
                </a:r>
              </a:p>
            </p:txBody>
          </p:sp>
        </p:grpSp>
      </p:grpSp>
      <p:sp>
        <p:nvSpPr>
          <p:cNvPr id="38" name="ZoneTexte 37">
            <a:extLst>
              <a:ext uri="{FF2B5EF4-FFF2-40B4-BE49-F238E27FC236}">
                <a16:creationId xmlns:a16="http://schemas.microsoft.com/office/drawing/2014/main" id="{CBA02CC5-436E-4B59-ABFD-E2796A81BB3B}"/>
              </a:ext>
            </a:extLst>
          </p:cNvPr>
          <p:cNvSpPr txBox="1"/>
          <p:nvPr>
            <p:custDataLst>
              <p:tags r:id="rId20"/>
            </p:custDataLst>
          </p:nvPr>
        </p:nvSpPr>
        <p:spPr>
          <a:xfrm>
            <a:off x="228569" y="1321889"/>
            <a:ext cx="3132883" cy="461665"/>
          </a:xfrm>
          <a:prstGeom prst="rect">
            <a:avLst/>
          </a:prstGeom>
          <a:solidFill>
            <a:schemeClr val="bg1"/>
          </a:solidFill>
        </p:spPr>
        <p:txBody>
          <a:bodyPr wrap="square" rtlCol="0">
            <a:spAutoFit/>
          </a:bodyPr>
          <a:lstStyle/>
          <a:p>
            <a:pPr marL="457200" indent="-457200">
              <a:buFont typeface="Wingdings" panose="05000000000000000000" pitchFamily="2" charset="2"/>
              <a:buChar char="q"/>
            </a:pPr>
            <a:r>
              <a:rPr lang="fr-CA" sz="2400" b="1" dirty="0"/>
              <a:t>Trie les polygones</a:t>
            </a:r>
          </a:p>
        </p:txBody>
      </p:sp>
      <p:sp>
        <p:nvSpPr>
          <p:cNvPr id="25" name="Rectangle 24"/>
          <p:cNvSpPr/>
          <p:nvPr>
            <p:custDataLst>
              <p:tags r:id="rId21"/>
            </p:custDataLst>
          </p:nvPr>
        </p:nvSpPr>
        <p:spPr>
          <a:xfrm>
            <a:off x="84409" y="6511909"/>
            <a:ext cx="1107996" cy="230832"/>
          </a:xfrm>
          <a:prstGeom prst="rect">
            <a:avLst/>
          </a:prstGeom>
        </p:spPr>
        <p:txBody>
          <a:bodyPr wrap="none">
            <a:spAutoFit/>
          </a:bodyPr>
          <a:lstStyle/>
          <a:p>
            <a:pPr lvl="0"/>
            <a:r>
              <a:rPr lang="fr-CA" sz="900" dirty="0">
                <a:solidFill>
                  <a:prstClr val="black"/>
                </a:solidFill>
              </a:rPr>
              <a:t>Image : clipart.com </a:t>
            </a:r>
          </a:p>
        </p:txBody>
      </p:sp>
      <p:sp>
        <p:nvSpPr>
          <p:cNvPr id="24" name="Rectangle 1">
            <a:extLst>
              <a:ext uri="{FF2B5EF4-FFF2-40B4-BE49-F238E27FC236}">
                <a16:creationId xmlns:a16="http://schemas.microsoft.com/office/drawing/2014/main" id="{A7B7B37A-CF88-477E-929E-A2FF88FEC3B3}"/>
              </a:ext>
            </a:extLst>
          </p:cNvPr>
          <p:cNvSpPr/>
          <p:nvPr>
            <p:custDataLst>
              <p:tags r:id="rId22"/>
            </p:custDataLst>
          </p:nvPr>
        </p:nvSpPr>
        <p:spPr>
          <a:xfrm>
            <a:off x="207384" y="87770"/>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Tree>
    <p:extLst>
      <p:ext uri="{BB962C8B-B14F-4D97-AF65-F5344CB8AC3E}">
        <p14:creationId xmlns:p14="http://schemas.microsoft.com/office/powerpoint/2010/main" val="286160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76AC71E-B2F0-418F-8736-915EBA7CD1F4}"/>
              </a:ext>
            </a:extLst>
          </p:cNvPr>
          <p:cNvSpPr txBox="1"/>
          <p:nvPr>
            <p:custDataLst>
              <p:tags r:id="rId1"/>
            </p:custDataLst>
          </p:nvPr>
        </p:nvSpPr>
        <p:spPr>
          <a:xfrm>
            <a:off x="9066285" y="770839"/>
            <a:ext cx="2688969" cy="5355312"/>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noProof="0" dirty="0">
                <a:ln>
                  <a:noFill/>
                </a:ln>
                <a:solidFill>
                  <a:prstClr val="black"/>
                </a:solidFill>
                <a:effectLst/>
                <a:uLnTx/>
                <a:uFillTx/>
                <a:latin typeface="Calibri"/>
                <a:ea typeface="+mn-ea"/>
                <a:cs typeface="Calibri"/>
              </a:rPr>
              <a:t>À noter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prstClr val="black"/>
                </a:solidFill>
                <a:effectLst/>
                <a:uLnTx/>
                <a:uFillTx/>
                <a:latin typeface="Calibri"/>
                <a:ea typeface="+mn-ea"/>
                <a:cs typeface="Segoe UI"/>
              </a:rPr>
              <a:t>​Il est possible que certains élèves posent des questions au sujet de la mesure et des objets à trois dimensions mentionnés dans les contraintes.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b="0" i="0" u="none" strike="noStrike" kern="1200" cap="none" spc="0" normalizeH="0" baseline="0" noProof="0" dirty="0">
              <a:ln>
                <a:noFill/>
              </a:ln>
              <a:solidFill>
                <a:prstClr val="black"/>
              </a:solidFill>
              <a:effectLst/>
              <a:uLnTx/>
              <a:uFillTx/>
              <a:latin typeface="Calibr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prstClr val="black"/>
                </a:solidFill>
                <a:effectLst/>
                <a:uLnTx/>
                <a:uFillTx/>
                <a:latin typeface="Calibri"/>
                <a:ea typeface="+mn-ea"/>
                <a:cs typeface="Segoe UI"/>
              </a:rPr>
              <a:t>Saisir cette occasion pour valider et approfondir leur connaissance de la mesure et des objets à trois dimensions afin qu’ils </a:t>
            </a:r>
            <a:r>
              <a:rPr kumimoji="0" lang="fr-CA" b="0" i="0" u="none" strike="noStrike" kern="1200" cap="none" spc="0" normalizeH="0" baseline="0" noProof="0" dirty="0" smtClean="0">
                <a:ln>
                  <a:noFill/>
                </a:ln>
                <a:solidFill>
                  <a:prstClr val="black"/>
                </a:solidFill>
                <a:effectLst/>
                <a:uLnTx/>
                <a:uFillTx/>
                <a:latin typeface="Calibri"/>
                <a:ea typeface="+mn-ea"/>
                <a:cs typeface="Segoe UI"/>
              </a:rPr>
              <a:t>puissent </a:t>
            </a:r>
            <a:r>
              <a:rPr kumimoji="0" lang="fr-CA" b="0" i="0" u="none" strike="noStrike" kern="1200" cap="none" spc="0" normalizeH="0" baseline="0" noProof="0" dirty="0">
                <a:ln>
                  <a:noFill/>
                </a:ln>
                <a:solidFill>
                  <a:prstClr val="black"/>
                </a:solidFill>
                <a:effectLst/>
                <a:uLnTx/>
                <a:uFillTx/>
                <a:latin typeface="Calibri"/>
                <a:ea typeface="+mn-ea"/>
                <a:cs typeface="Segoe UI"/>
              </a:rPr>
              <a:t>appliquer leurs habiletés mathématiques de mesure et de géométrie pour résoudre le problème.</a:t>
            </a:r>
          </a:p>
        </p:txBody>
      </p:sp>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2"/>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3"/>
            </p:custDataLst>
          </p:nvPr>
        </p:nvSpPr>
        <p:spPr>
          <a:xfrm>
            <a:off x="618742" y="1761856"/>
            <a:ext cx="7353660"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Arial"/>
              </a:rPr>
              <a:t>​</a:t>
            </a:r>
            <a:r>
              <a:rPr kumimoji="0" lang="fr-CA" sz="1800" b="0" i="0" u="none" strike="noStrike" kern="1200" cap="none" spc="0" normalizeH="0" baseline="0" noProof="0" dirty="0">
                <a:ln>
                  <a:noFill/>
                </a:ln>
                <a:solidFill>
                  <a:prstClr val="black"/>
                </a:solidFill>
                <a:effectLst/>
                <a:uLnTx/>
                <a:uFillTx/>
                <a:latin typeface="Calibri"/>
                <a:ea typeface="+mn-ea"/>
                <a:cs typeface="Arial"/>
              </a:rPr>
              <a:t>Vidéo – </a:t>
            </a:r>
            <a:r>
              <a:rPr kumimoji="0" lang="fr-CA" sz="1800" b="0" i="1" u="none" strike="noStrike" kern="1200" cap="none" spc="0" normalizeH="0" baseline="0" noProof="0" dirty="0">
                <a:ln>
                  <a:noFill/>
                </a:ln>
                <a:solidFill>
                  <a:prstClr val="black"/>
                </a:solidFill>
                <a:effectLst/>
                <a:uLnTx/>
                <a:uFillTx/>
                <a:latin typeface="Open Sans"/>
                <a:ea typeface="+mn-ea"/>
                <a:cs typeface="+mn-cs"/>
              </a:rPr>
              <a:t>Pourquoi des unités de longueur?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Visionner la vidéo, présenter à la diapositive </a:t>
            </a:r>
            <a:r>
              <a:rPr kumimoji="0" lang="fr-CA" sz="1800" b="0" i="0" u="none" strike="noStrike" kern="1200" cap="none" spc="0" normalizeH="0" baseline="0" noProof="0" dirty="0" smtClean="0">
                <a:ln>
                  <a:noFill/>
                </a:ln>
                <a:solidFill>
                  <a:prstClr val="black"/>
                </a:solidFill>
                <a:effectLst/>
                <a:uLnTx/>
                <a:uFillTx/>
                <a:latin typeface="Calibri"/>
                <a:ea typeface="+mn-ea"/>
                <a:cs typeface="Arial"/>
              </a:rPr>
              <a:t>37, </a:t>
            </a:r>
            <a:r>
              <a:rPr kumimoji="0" lang="fr-CA" sz="1800" b="0" i="0" u="none" strike="noStrike" kern="1200" cap="none" spc="0" normalizeH="0" baseline="0" noProof="0" dirty="0">
                <a:ln>
                  <a:noFill/>
                </a:ln>
                <a:solidFill>
                  <a:prstClr val="black"/>
                </a:solidFill>
                <a:effectLst/>
                <a:uLnTx/>
                <a:uFillTx/>
                <a:latin typeface="Calibri"/>
                <a:ea typeface="+mn-ea"/>
                <a:cs typeface="Arial"/>
              </a:rPr>
              <a:t>avec les élèves et faire des liens avec le processus de design et les mesures non-standards et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Faire des arrêts aux endroits opportuns et demander aux élèves de réagir à l’aventure de Joséphine et Martin, les deux personnages de l’histoire. Faire dégager les liens entre les mesures </a:t>
            </a:r>
            <a:r>
              <a:rPr kumimoji="0" lang="fr-CA" sz="1800" b="0" i="0" u="none" strike="noStrike" kern="1200" cap="none" spc="0" normalizeH="0" baseline="0" noProof="0" dirty="0" smtClean="0">
                <a:ln>
                  <a:noFill/>
                </a:ln>
                <a:solidFill>
                  <a:prstClr val="black"/>
                </a:solidFill>
                <a:effectLst/>
                <a:uLnTx/>
                <a:uFillTx/>
                <a:latin typeface="Calibri"/>
                <a:ea typeface="+mn-ea"/>
                <a:cs typeface="Arial"/>
              </a:rPr>
              <a:t>non standards et </a:t>
            </a:r>
            <a:r>
              <a:rPr kumimoji="0" lang="fr-CA" sz="1800" b="0" i="0" u="none" strike="noStrike" kern="1200" cap="none" spc="0" normalizeH="0" baseline="0" noProof="0" dirty="0">
                <a:ln>
                  <a:noFill/>
                </a:ln>
                <a:solidFill>
                  <a:prstClr val="black"/>
                </a:solidFill>
                <a:effectLst/>
                <a:uLnTx/>
                <a:uFillTx/>
                <a:latin typeface="Calibri"/>
                <a:ea typeface="+mn-ea"/>
                <a:cs typeface="Arial"/>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Vidéo – </a:t>
            </a:r>
            <a:r>
              <a:rPr kumimoji="0" lang="fr-CA" sz="1800" b="0" i="1" u="none" strike="noStrike" kern="1200" cap="none" spc="0" normalizeH="0" baseline="0" noProof="0" dirty="0">
                <a:ln>
                  <a:noFill/>
                </a:ln>
                <a:solidFill>
                  <a:prstClr val="black"/>
                </a:solidFill>
                <a:effectLst/>
                <a:uLnTx/>
                <a:uFillTx/>
                <a:latin typeface="Open Sans"/>
                <a:ea typeface="+mn-ea"/>
                <a:cs typeface="+mn-cs"/>
              </a:rPr>
              <a:t>Le périmètre – Apprendre à mesurer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Visionner la vidéo, présenter à la diapositive </a:t>
            </a:r>
            <a:r>
              <a:rPr kumimoji="0" lang="fr-CA" sz="1800" b="0" i="0" u="none" strike="noStrike" kern="1200" cap="none" spc="0" normalizeH="0" baseline="0" noProof="0" dirty="0" smtClean="0">
                <a:ln>
                  <a:noFill/>
                </a:ln>
                <a:solidFill>
                  <a:prstClr val="black"/>
                </a:solidFill>
                <a:effectLst/>
                <a:uLnTx/>
                <a:uFillTx/>
                <a:latin typeface="Calibri"/>
                <a:ea typeface="+mn-ea"/>
                <a:cs typeface="Arial"/>
              </a:rPr>
              <a:t>38, </a:t>
            </a:r>
            <a:r>
              <a:rPr kumimoji="0" lang="fr-CA" sz="1800" b="0" i="0" u="none" strike="noStrike" kern="1200" cap="none" spc="0" normalizeH="0" baseline="0" noProof="0" dirty="0">
                <a:ln>
                  <a:noFill/>
                </a:ln>
                <a:solidFill>
                  <a:prstClr val="black"/>
                </a:solidFill>
                <a:effectLst/>
                <a:uLnTx/>
                <a:uFillTx/>
                <a:latin typeface="Calibri"/>
                <a:ea typeface="+mn-ea"/>
                <a:cs typeface="Arial"/>
              </a:rPr>
              <a:t>avec les élèves et faire des liens avec une des contraintes dans le processus de design qui porte sur le périmètre de l’abri. Faire des arrêts aux endroits opportuns et demander aux élèves de dire dans leurs mots ce que veut dire périmètre et qu’est-ce qu’on calcule pour obtenir le périmètre d’un polygone. Dans le cas où la base de l’abri à une forme circulaire inviter les élèves à utiliser une ficelle pour mesurer le contour.</a:t>
            </a:r>
          </a:p>
        </p:txBody>
      </p:sp>
      <p:sp>
        <p:nvSpPr>
          <p:cNvPr id="6" name="TextBox 12">
            <a:extLst>
              <a:ext uri="{FF2B5EF4-FFF2-40B4-BE49-F238E27FC236}">
                <a16:creationId xmlns:a16="http://schemas.microsoft.com/office/drawing/2014/main" id="{5426E6A3-570D-9245-B1C4-C4CA4683A894}"/>
              </a:ext>
            </a:extLst>
          </p:cNvPr>
          <p:cNvSpPr txBox="1"/>
          <p:nvPr>
            <p:custDataLst>
              <p:tags r:id="rId4"/>
            </p:custDataLst>
          </p:nvPr>
        </p:nvSpPr>
        <p:spPr>
          <a:xfrm>
            <a:off x="857607" y="392387"/>
            <a:ext cx="3857267"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Recherche – La mesure </a:t>
            </a:r>
          </a:p>
        </p:txBody>
      </p:sp>
      <p:sp>
        <p:nvSpPr>
          <p:cNvPr id="7" name="Rectangle 26">
            <a:extLst>
              <a:ext uri="{FF2B5EF4-FFF2-40B4-BE49-F238E27FC236}">
                <a16:creationId xmlns:a16="http://schemas.microsoft.com/office/drawing/2014/main" id="{2FFE1002-E844-3642-A0B9-10BEEFD39A80}"/>
              </a:ext>
            </a:extLst>
          </p:cNvPr>
          <p:cNvSpPr/>
          <p:nvPr>
            <p:custDataLst>
              <p:tags r:id="rId5"/>
            </p:custDataLst>
          </p:nvPr>
        </p:nvSpPr>
        <p:spPr>
          <a:xfrm>
            <a:off x="200526" y="17475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6"/>
            </p:custDataLst>
          </p:nvPr>
        </p:nvSpPr>
        <p:spPr>
          <a:xfrm>
            <a:off x="618742" y="123150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9" name="Image 8"/>
          <p:cNvPicPr>
            <a:picLocks noChangeAspect="1"/>
          </p:cNvPicPr>
          <p:nvPr>
            <p:custDataLst>
              <p:tags r:id="rId7"/>
            </p:custDataLst>
          </p:nvPr>
        </p:nvPicPr>
        <p:blipFill>
          <a:blip r:embed="rId16"/>
          <a:stretch>
            <a:fillRect/>
          </a:stretch>
        </p:blipFill>
        <p:spPr>
          <a:xfrm>
            <a:off x="4405537" y="261998"/>
            <a:ext cx="997600" cy="1044000"/>
          </a:xfrm>
          <a:prstGeom prst="rect">
            <a:avLst/>
          </a:prstGeom>
        </p:spPr>
      </p:pic>
      <p:pic>
        <p:nvPicPr>
          <p:cNvPr id="12" name="Image 11">
            <a:hlinkClick r:id="rId17"/>
          </p:cNvPr>
          <p:cNvPicPr>
            <a:picLocks noChangeAspect="1"/>
          </p:cNvPicPr>
          <p:nvPr>
            <p:custDataLst>
              <p:tags r:id="rId8"/>
            </p:custDataLst>
          </p:nvPr>
        </p:nvPicPr>
        <p:blipFill>
          <a:blip r:embed="rId18">
            <a:clrChange>
              <a:clrFrom>
                <a:srgbClr val="FFFFFF"/>
              </a:clrFrom>
              <a:clrTo>
                <a:srgbClr val="FFFFFF">
                  <a:alpha val="0"/>
                </a:srgbClr>
              </a:clrTo>
            </a:clrChange>
          </a:blip>
          <a:stretch>
            <a:fillRect/>
          </a:stretch>
        </p:blipFill>
        <p:spPr>
          <a:xfrm>
            <a:off x="7829704" y="1846442"/>
            <a:ext cx="1121290" cy="1080000"/>
          </a:xfrm>
          <a:prstGeom prst="rect">
            <a:avLst/>
          </a:prstGeom>
        </p:spPr>
      </p:pic>
      <p:pic>
        <p:nvPicPr>
          <p:cNvPr id="13" name="Image 12">
            <a:extLst>
              <a:ext uri="{FF2B5EF4-FFF2-40B4-BE49-F238E27FC236}">
                <a16:creationId xmlns:a16="http://schemas.microsoft.com/office/drawing/2014/main" id="{4D2060C7-435E-427A-9E10-B65281F0217A}"/>
              </a:ext>
            </a:extLst>
          </p:cNvPr>
          <p:cNvPicPr>
            <a:picLocks noChangeAspect="1"/>
          </p:cNvPicPr>
          <p:nvPr>
            <p:custDataLst>
              <p:tags r:id="rId9"/>
            </p:custDataLst>
          </p:nvPr>
        </p:nvPicPr>
        <p:blipFill>
          <a:blip r:embed="rId19"/>
          <a:stretch>
            <a:fillRect/>
          </a:stretch>
        </p:blipFill>
        <p:spPr>
          <a:xfrm>
            <a:off x="5399541" y="261998"/>
            <a:ext cx="1068692" cy="1080000"/>
          </a:xfrm>
          <a:prstGeom prst="rect">
            <a:avLst/>
          </a:prstGeom>
        </p:spPr>
      </p:pic>
      <p:pic>
        <p:nvPicPr>
          <p:cNvPr id="14" name="Image 13">
            <a:extLst>
              <a:ext uri="{FF2B5EF4-FFF2-40B4-BE49-F238E27FC236}">
                <a16:creationId xmlns:a16="http://schemas.microsoft.com/office/drawing/2014/main" id="{01A0D29B-67E3-42F5-A86E-5ADD3FE728D6}"/>
              </a:ext>
            </a:extLst>
          </p:cNvPr>
          <p:cNvPicPr>
            <a:picLocks noChangeAspect="1"/>
          </p:cNvPicPr>
          <p:nvPr>
            <p:custDataLst>
              <p:tags r:id="rId10"/>
            </p:custDataLst>
          </p:nvPr>
        </p:nvPicPr>
        <p:blipFill>
          <a:blip r:embed="rId20"/>
          <a:stretch>
            <a:fillRect/>
          </a:stretch>
        </p:blipFill>
        <p:spPr>
          <a:xfrm>
            <a:off x="6468233" y="261998"/>
            <a:ext cx="1072989" cy="1079086"/>
          </a:xfrm>
          <a:prstGeom prst="rect">
            <a:avLst/>
          </a:prstGeom>
        </p:spPr>
      </p:pic>
      <p:pic>
        <p:nvPicPr>
          <p:cNvPr id="15" name="Image 14">
            <a:hlinkClick r:id="rId21"/>
            <a:extLst>
              <a:ext uri="{FF2B5EF4-FFF2-40B4-BE49-F238E27FC236}">
                <a16:creationId xmlns:a16="http://schemas.microsoft.com/office/drawing/2014/main" id="{DAAD30D8-A455-496B-8A86-7ECC25A3C2CA}"/>
              </a:ext>
            </a:extLst>
          </p:cNvPr>
          <p:cNvPicPr>
            <a:picLocks noChangeAspect="1"/>
          </p:cNvPicPr>
          <p:nvPr>
            <p:custDataLst>
              <p:tags r:id="rId11"/>
            </p:custDataLst>
          </p:nvPr>
        </p:nvPicPr>
        <p:blipFill>
          <a:blip r:embed="rId18">
            <a:clrChange>
              <a:clrFrom>
                <a:srgbClr val="FFFFFF"/>
              </a:clrFrom>
              <a:clrTo>
                <a:srgbClr val="FFFFFF">
                  <a:alpha val="0"/>
                </a:srgbClr>
              </a:clrTo>
            </a:clrChange>
          </a:blip>
          <a:stretch>
            <a:fillRect/>
          </a:stretch>
        </p:blipFill>
        <p:spPr>
          <a:xfrm>
            <a:off x="7829704" y="3828809"/>
            <a:ext cx="1121290" cy="1080000"/>
          </a:xfrm>
          <a:prstGeom prst="rect">
            <a:avLst/>
          </a:prstGeom>
        </p:spPr>
      </p:pic>
      <p:sp>
        <p:nvSpPr>
          <p:cNvPr id="16" name="Rectangle 15"/>
          <p:cNvSpPr/>
          <p:nvPr>
            <p:custDataLst>
              <p:tags r:id="rId12"/>
            </p:custDataLst>
          </p:nvPr>
        </p:nvSpPr>
        <p:spPr>
          <a:xfrm>
            <a:off x="200526" y="6400679"/>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527520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3241857"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Recherche – La mesure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6" name="Image 5">
            <a:extLst>
              <a:ext uri="{FF2B5EF4-FFF2-40B4-BE49-F238E27FC236}">
                <a16:creationId xmlns:a16="http://schemas.microsoft.com/office/drawing/2014/main" id="{E0E072AA-F40E-44CF-AD56-DCAADDF93B24}"/>
              </a:ext>
            </a:extLst>
          </p:cNvPr>
          <p:cNvPicPr>
            <a:picLocks noChangeAspect="1"/>
          </p:cNvPicPr>
          <p:nvPr>
            <p:custDataLst>
              <p:tags r:id="rId6"/>
            </p:custDataLst>
          </p:nvPr>
        </p:nvPicPr>
        <p:blipFill>
          <a:blip r:embed="rId13"/>
          <a:stretch>
            <a:fillRect/>
          </a:stretch>
        </p:blipFill>
        <p:spPr>
          <a:xfrm>
            <a:off x="3048000" y="2936072"/>
            <a:ext cx="6481294" cy="2999809"/>
          </a:xfrm>
          <a:prstGeom prst="rect">
            <a:avLst/>
          </a:prstGeom>
        </p:spPr>
      </p:pic>
      <p:sp>
        <p:nvSpPr>
          <p:cNvPr id="7" name="ZoneTexte 6">
            <a:extLst>
              <a:ext uri="{FF2B5EF4-FFF2-40B4-BE49-F238E27FC236}">
                <a16:creationId xmlns:a16="http://schemas.microsoft.com/office/drawing/2014/main" id="{7D552E64-42E8-44F1-84A9-1ACB2C38DBB0}"/>
              </a:ext>
            </a:extLst>
          </p:cNvPr>
          <p:cNvSpPr txBox="1"/>
          <p:nvPr>
            <p:custDataLst>
              <p:tags r:id="rId7"/>
            </p:custDataLst>
          </p:nvPr>
        </p:nvSpPr>
        <p:spPr>
          <a:xfrm>
            <a:off x="687977" y="1647497"/>
            <a:ext cx="1108708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Comment font Joséphine et Martin, les deux personnages de l’histoire, pour mesurer et comparer leur maison?</a:t>
            </a:r>
          </a:p>
        </p:txBody>
      </p:sp>
      <p:pic>
        <p:nvPicPr>
          <p:cNvPr id="5" name="Image 4">
            <a:hlinkClick r:id="rId14"/>
          </p:cNvPr>
          <p:cNvPicPr>
            <a:picLocks noChangeAspect="1"/>
          </p:cNvPicPr>
          <p:nvPr>
            <p:custDataLst>
              <p:tags r:id="rId8"/>
            </p:custDataLst>
          </p:nvPr>
        </p:nvPicPr>
        <p:blipFill>
          <a:blip r:embed="rId15"/>
          <a:stretch>
            <a:fillRect/>
          </a:stretch>
        </p:blipFill>
        <p:spPr>
          <a:xfrm>
            <a:off x="867065" y="3120015"/>
            <a:ext cx="1121761" cy="1079086"/>
          </a:xfrm>
          <a:prstGeom prst="rect">
            <a:avLst/>
          </a:prstGeom>
        </p:spPr>
      </p:pic>
      <p:sp>
        <p:nvSpPr>
          <p:cNvPr id="9" name="Rectangle 8"/>
          <p:cNvSpPr/>
          <p:nvPr>
            <p:custDataLst>
              <p:tags r:id="rId9"/>
            </p:custDataLst>
          </p:nvPr>
        </p:nvSpPr>
        <p:spPr>
          <a:xfrm>
            <a:off x="3070465" y="5935881"/>
            <a:ext cx="672360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smtClean="0">
                <a:ln>
                  <a:noFill/>
                </a:ln>
                <a:solidFill>
                  <a:prstClr val="black"/>
                </a:solidFill>
                <a:effectLst/>
                <a:uLnTx/>
                <a:uFillTx/>
                <a:latin typeface="Calibri"/>
                <a:ea typeface="+mn-ea"/>
                <a:cs typeface="+mn-cs"/>
              </a:rPr>
              <a:t>Image: https</a:t>
            </a:r>
            <a:r>
              <a:rPr kumimoji="0" lang="fr-CA" sz="900" b="0" i="0" u="none" strike="noStrike" kern="1200" cap="none" spc="0" normalizeH="0" baseline="0" noProof="0" dirty="0">
                <a:ln>
                  <a:noFill/>
                </a:ln>
                <a:solidFill>
                  <a:prstClr val="black"/>
                </a:solidFill>
                <a:effectLst/>
                <a:uLnTx/>
                <a:uFillTx/>
                <a:latin typeface="Calibri"/>
                <a:ea typeface="+mn-ea"/>
                <a:cs typeface="+mn-cs"/>
              </a:rPr>
              <a:t>://www.youtube.com/watch?app=desktop&amp;v=-wAUATexmIU</a:t>
            </a:r>
          </a:p>
        </p:txBody>
      </p:sp>
      <p:sp>
        <p:nvSpPr>
          <p:cNvPr id="12" name="Rectangle 11"/>
          <p:cNvSpPr/>
          <p:nvPr>
            <p:custDataLst>
              <p:tags r:id="rId10"/>
            </p:custDataLst>
          </p:nvPr>
        </p:nvSpPr>
        <p:spPr>
          <a:xfrm>
            <a:off x="146421" y="6480119"/>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a:ea typeface="+mn-ea"/>
                <a:cs typeface="+mn-cs"/>
              </a:rPr>
              <a:t>Image : clipart.com </a:t>
            </a:r>
          </a:p>
        </p:txBody>
      </p:sp>
    </p:spTree>
    <p:extLst>
      <p:ext uri="{BB962C8B-B14F-4D97-AF65-F5344CB8AC3E}">
        <p14:creationId xmlns:p14="http://schemas.microsoft.com/office/powerpoint/2010/main" val="2140537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71879"/>
            <a:ext cx="339598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Recherche – La mesure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619960" y="1099358"/>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9" name="Image 8">
            <a:extLst>
              <a:ext uri="{FF2B5EF4-FFF2-40B4-BE49-F238E27FC236}">
                <a16:creationId xmlns:a16="http://schemas.microsoft.com/office/drawing/2014/main" id="{E5F0FD63-283B-4B86-9441-8281A705CE5E}"/>
              </a:ext>
            </a:extLst>
          </p:cNvPr>
          <p:cNvPicPr>
            <a:picLocks noChangeAspect="1"/>
          </p:cNvPicPr>
          <p:nvPr>
            <p:custDataLst>
              <p:tags r:id="rId6"/>
            </p:custDataLst>
          </p:nvPr>
        </p:nvPicPr>
        <p:blipFill>
          <a:blip r:embed="rId13"/>
          <a:stretch>
            <a:fillRect/>
          </a:stretch>
        </p:blipFill>
        <p:spPr>
          <a:xfrm>
            <a:off x="5708493" y="1970263"/>
            <a:ext cx="5814207" cy="2924393"/>
          </a:xfrm>
          <a:prstGeom prst="rect">
            <a:avLst/>
          </a:prstGeom>
        </p:spPr>
      </p:pic>
      <p:sp>
        <p:nvSpPr>
          <p:cNvPr id="12" name="ZoneTexte 11">
            <a:extLst>
              <a:ext uri="{FF2B5EF4-FFF2-40B4-BE49-F238E27FC236}">
                <a16:creationId xmlns:a16="http://schemas.microsoft.com/office/drawing/2014/main" id="{D47490E7-7C24-4F9B-9AA6-244698D8C344}"/>
              </a:ext>
            </a:extLst>
          </p:cNvPr>
          <p:cNvSpPr txBox="1"/>
          <p:nvPr>
            <p:custDataLst>
              <p:tags r:id="rId7"/>
            </p:custDataLst>
          </p:nvPr>
        </p:nvSpPr>
        <p:spPr>
          <a:xfrm>
            <a:off x="806932" y="1904337"/>
            <a:ext cx="4557547" cy="258532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Explique dans tes mots ce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
            </a:r>
            <a:br>
              <a:rPr kumimoji="0" lang="fr-CA" sz="2400" b="0" i="0" u="none" strike="noStrike" kern="1200" cap="none" spc="0" normalizeH="0" baseline="0" noProof="0" dirty="0" smtClean="0">
                <a:ln>
                  <a:noFill/>
                </a:ln>
                <a:solidFill>
                  <a:prstClr val="black"/>
                </a:solidFill>
                <a:effectLst/>
                <a:uLnTx/>
                <a:uFillTx/>
                <a:latin typeface="Calibri"/>
                <a:ea typeface="+mn-ea"/>
                <a:cs typeface="Arial"/>
              </a:rPr>
            </a:b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qu’est </a:t>
            </a:r>
            <a:r>
              <a:rPr kumimoji="0" lang="fr-CA" sz="2400" b="0" i="0" u="none" strike="noStrike" kern="1200" cap="none" spc="0" normalizeH="0" baseline="0" noProof="0" dirty="0">
                <a:ln>
                  <a:noFill/>
                </a:ln>
                <a:solidFill>
                  <a:prstClr val="black"/>
                </a:solidFill>
                <a:effectLst/>
                <a:uLnTx/>
                <a:uFillTx/>
                <a:latin typeface="Calibri"/>
                <a:ea typeface="+mn-ea"/>
                <a:cs typeface="Arial"/>
              </a:rPr>
              <a:t>un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périmètre.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2400" b="0" i="0" u="none" strike="noStrike" kern="1200" cap="none" spc="0" normalizeH="0" baseline="0" noProof="0" dirty="0" smtClean="0">
              <a:ln>
                <a:noFill/>
              </a:ln>
              <a:solidFill>
                <a:prstClr val="black"/>
              </a:solidFill>
              <a:effectLst/>
              <a:uLnTx/>
              <a:uFillTx/>
              <a:latin typeface="Calibr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Montre comment </a:t>
            </a:r>
            <a:r>
              <a:rPr kumimoji="0" lang="fr-CA" sz="2400" b="0" i="0" u="none" strike="noStrike" kern="1200" cap="none" spc="0" normalizeH="0" baseline="0" noProof="0" dirty="0">
                <a:ln>
                  <a:noFill/>
                </a:ln>
                <a:solidFill>
                  <a:prstClr val="black"/>
                </a:solidFill>
                <a:effectLst/>
                <a:uLnTx/>
                <a:uFillTx/>
                <a:latin typeface="Calibri"/>
                <a:ea typeface="+mn-ea"/>
                <a:cs typeface="Arial"/>
              </a:rPr>
              <a:t>on peut déterminer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le périmètre </a:t>
            </a:r>
            <a:br>
              <a:rPr kumimoji="0" lang="fr-CA" sz="2400" b="0" i="0" u="none" strike="noStrike" kern="1200" cap="none" spc="0" normalizeH="0" baseline="0" noProof="0" dirty="0" smtClean="0">
                <a:ln>
                  <a:noFill/>
                </a:ln>
                <a:solidFill>
                  <a:prstClr val="black"/>
                </a:solidFill>
                <a:effectLst/>
                <a:uLnTx/>
                <a:uFillTx/>
                <a:latin typeface="Calibri"/>
                <a:ea typeface="+mn-ea"/>
                <a:cs typeface="Arial"/>
              </a:rPr>
            </a:b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d’un polygone.</a:t>
            </a:r>
            <a:endParaRPr kumimoji="0" lang="fr-CA" sz="24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Image 7">
            <a:hlinkClick r:id="rId14"/>
            <a:extLst>
              <a:ext uri="{FF2B5EF4-FFF2-40B4-BE49-F238E27FC236}">
                <a16:creationId xmlns:a16="http://schemas.microsoft.com/office/drawing/2014/main" id="{C4424BE6-5972-45EE-AD69-9D9966050573}"/>
              </a:ext>
            </a:extLst>
          </p:cNvPr>
          <p:cNvPicPr>
            <a:picLocks noChangeAspect="1"/>
          </p:cNvPicPr>
          <p:nvPr>
            <p:custDataLst>
              <p:tags r:id="rId8"/>
            </p:custDataLst>
          </p:nvPr>
        </p:nvPicPr>
        <p:blipFill>
          <a:blip r:embed="rId15">
            <a:clrChange>
              <a:clrFrom>
                <a:srgbClr val="FFFFFF"/>
              </a:clrFrom>
              <a:clrTo>
                <a:srgbClr val="FFFFFF">
                  <a:alpha val="0"/>
                </a:srgbClr>
              </a:clrTo>
            </a:clrChange>
          </a:blip>
          <a:stretch>
            <a:fillRect/>
          </a:stretch>
        </p:blipFill>
        <p:spPr>
          <a:xfrm>
            <a:off x="2189888" y="4440841"/>
            <a:ext cx="1255440" cy="1209210"/>
          </a:xfrm>
          <a:prstGeom prst="rect">
            <a:avLst/>
          </a:prstGeom>
        </p:spPr>
      </p:pic>
      <p:sp>
        <p:nvSpPr>
          <p:cNvPr id="5" name="Rectangle 4"/>
          <p:cNvSpPr/>
          <p:nvPr>
            <p:custDataLst>
              <p:tags r:id="rId9"/>
            </p:custDataLst>
          </p:nvPr>
        </p:nvSpPr>
        <p:spPr>
          <a:xfrm>
            <a:off x="5623332" y="4993048"/>
            <a:ext cx="292259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smtClean="0">
                <a:ln>
                  <a:noFill/>
                </a:ln>
                <a:solidFill>
                  <a:prstClr val="black"/>
                </a:solidFill>
                <a:effectLst/>
                <a:uLnTx/>
                <a:uFillTx/>
                <a:latin typeface="Calibri"/>
                <a:ea typeface="+mn-ea"/>
                <a:cs typeface="+mn-cs"/>
              </a:rPr>
              <a:t>Image: https</a:t>
            </a:r>
            <a:r>
              <a:rPr kumimoji="0" lang="fr-CA" sz="900" b="0" i="0" u="none" strike="noStrike" kern="1200" cap="none" spc="0" normalizeH="0" baseline="0" noProof="0" dirty="0">
                <a:ln>
                  <a:noFill/>
                </a:ln>
                <a:solidFill>
                  <a:prstClr val="black"/>
                </a:solidFill>
                <a:effectLst/>
                <a:uLnTx/>
                <a:uFillTx/>
                <a:latin typeface="Calibri"/>
                <a:ea typeface="+mn-ea"/>
                <a:cs typeface="+mn-cs"/>
              </a:rPr>
              <a:t>://www.youtube.com/watch?v=Eiz3bFcIhWM</a:t>
            </a:r>
          </a:p>
        </p:txBody>
      </p:sp>
      <p:sp>
        <p:nvSpPr>
          <p:cNvPr id="11" name="Rectangle 10"/>
          <p:cNvSpPr/>
          <p:nvPr>
            <p:custDataLst>
              <p:tags r:id="rId10"/>
            </p:custDataLst>
          </p:nvPr>
        </p:nvSpPr>
        <p:spPr>
          <a:xfrm>
            <a:off x="146421" y="6480119"/>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a:ea typeface="+mn-ea"/>
                <a:cs typeface="+mn-cs"/>
              </a:rPr>
              <a:t>Image : clipart.com </a:t>
            </a:r>
          </a:p>
        </p:txBody>
      </p:sp>
    </p:spTree>
    <p:extLst>
      <p:ext uri="{BB962C8B-B14F-4D97-AF65-F5344CB8AC3E}">
        <p14:creationId xmlns:p14="http://schemas.microsoft.com/office/powerpoint/2010/main" val="1935619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2156856175"/>
              </p:ext>
            </p:extLst>
          </p:nvPr>
        </p:nvGraphicFramePr>
        <p:xfrm>
          <a:off x="663533" y="470719"/>
          <a:ext cx="10628444" cy="5973213"/>
        </p:xfrm>
        <a:graphic>
          <a:graphicData uri="http://schemas.openxmlformats.org/drawingml/2006/table">
            <a:tbl>
              <a:tblPr firstRow="1" bandRow="1">
                <a:tableStyleId>{912C8C85-51F0-491E-9774-3900AFEF0FD7}</a:tableStyleId>
              </a:tblPr>
              <a:tblGrid>
                <a:gridCol w="2657111">
                  <a:extLst>
                    <a:ext uri="{9D8B030D-6E8A-4147-A177-3AD203B41FA5}">
                      <a16:colId xmlns:a16="http://schemas.microsoft.com/office/drawing/2014/main" val="3592675933"/>
                    </a:ext>
                  </a:extLst>
                </a:gridCol>
                <a:gridCol w="2657111">
                  <a:extLst>
                    <a:ext uri="{9D8B030D-6E8A-4147-A177-3AD203B41FA5}">
                      <a16:colId xmlns:a16="http://schemas.microsoft.com/office/drawing/2014/main" val="2514151448"/>
                    </a:ext>
                  </a:extLst>
                </a:gridCol>
                <a:gridCol w="2657111">
                  <a:extLst>
                    <a:ext uri="{9D8B030D-6E8A-4147-A177-3AD203B41FA5}">
                      <a16:colId xmlns:a16="http://schemas.microsoft.com/office/drawing/2014/main" val="589803114"/>
                    </a:ext>
                  </a:extLst>
                </a:gridCol>
                <a:gridCol w="2657111">
                  <a:extLst>
                    <a:ext uri="{9D8B030D-6E8A-4147-A177-3AD203B41FA5}">
                      <a16:colId xmlns:a16="http://schemas.microsoft.com/office/drawing/2014/main" val="2201777151"/>
                    </a:ext>
                  </a:extLst>
                </a:gridCol>
              </a:tblGrid>
              <a:tr h="692895">
                <a:tc gridSpan="4">
                  <a:txBody>
                    <a:bodyPr/>
                    <a:lstStyle/>
                    <a:p>
                      <a:pPr algn="ctr"/>
                      <a:r>
                        <a:rPr lang="fr-CA" sz="1800" kern="1200" spc="0" baseline="0" noProof="0" dirty="0" smtClean="0">
                          <a:ln>
                            <a:noFill/>
                          </a:ln>
                          <a:solidFill>
                            <a:schemeClr val="bg1"/>
                          </a:solidFill>
                          <a:effectLst/>
                        </a:rPr>
                        <a:t>Grandes idées - Résultats d’apprentissage en sciences de la nature</a:t>
                      </a:r>
                    </a:p>
                    <a:p>
                      <a:pPr algn="ctr"/>
                      <a:endParaRPr lang="fr-CA" sz="800" kern="1200" spc="0" baseline="0" noProof="0" dirty="0" smtClean="0">
                        <a:ln>
                          <a:noFill/>
                        </a:ln>
                        <a:solidFill>
                          <a:schemeClr val="bg1"/>
                        </a:solidFill>
                        <a:effectLst/>
                      </a:endParaRPr>
                    </a:p>
                    <a:p>
                      <a:pPr algn="ctr"/>
                      <a:r>
                        <a:rPr lang="fr-CA" sz="1800" b="0" u="none" strike="noStrike" kern="1200" baseline="0" dirty="0" smtClean="0">
                          <a:solidFill>
                            <a:schemeClr val="bg1"/>
                          </a:solidFill>
                        </a:rPr>
                        <a:t>Regroupement : Les matériaux et les structures</a:t>
                      </a:r>
                      <a:endParaRPr lang="fr-CA" sz="1800" b="0" i="0" u="none" strike="noStrike" kern="1200" baseline="0" dirty="0">
                        <a:solidFill>
                          <a:schemeClr val="bg1"/>
                        </a:solidFill>
                        <a:latin typeface="+mn-lt"/>
                        <a:ea typeface="+mn-ea"/>
                        <a:cs typeface="+mn-cs"/>
                      </a:endParaRPr>
                    </a:p>
                  </a:txBody>
                  <a:tcPr marL="0" marR="0" marT="0"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100602442"/>
                  </a:ext>
                </a:extLst>
              </a:tr>
              <a:tr h="543349">
                <a:tc gridSpan="4">
                  <a:txBody>
                    <a:bodyPr/>
                    <a:lstStyle/>
                    <a:p>
                      <a:pPr marL="85725" indent="0"/>
                      <a:r>
                        <a:rPr lang="fr-CA" sz="1400" kern="1200" noProof="0" dirty="0">
                          <a:solidFill>
                            <a:schemeClr val="tx1"/>
                          </a:solidFill>
                          <a:effectLst/>
                          <a:latin typeface="+mn-lt"/>
                          <a:ea typeface="+mn-ea"/>
                          <a:cs typeface="+mn-cs"/>
                        </a:rPr>
                        <a:t> </a:t>
                      </a:r>
                      <a:r>
                        <a:rPr lang="fr-CA" sz="1400" kern="1200" dirty="0">
                          <a:solidFill>
                            <a:schemeClr val="tx1"/>
                          </a:solidFill>
                          <a:effectLst/>
                          <a:latin typeface="+mn-lt"/>
                          <a:ea typeface="+mn-ea"/>
                          <a:cs typeface="+mn-cs"/>
                        </a:rPr>
                        <a:t>Les matériaux ont différentes propriétés qui les rendent utiles pour des usages particuliers. Plusieurs objets et structures peuvent être fabriqués à partir de matériaux qui sont joints ensemble. 3-2-01 02 03 04 08 09 12 13</a:t>
                      </a:r>
                      <a:endParaRPr lang="fr-CA" noProof="0" dirty="0">
                        <a:effectLst/>
                      </a:endParaRPr>
                    </a:p>
                  </a:txBody>
                  <a:tcPr marL="0" marR="0" marT="0" marB="0" anchor="ctr">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24407965"/>
                  </a:ext>
                </a:extLst>
              </a:tr>
              <a:tr h="534825">
                <a:tc gridSpan="4">
                  <a:txBody>
                    <a:bodyPr/>
                    <a:lstStyle/>
                    <a:p>
                      <a:pPr marL="85725" indent="0"/>
                      <a:r>
                        <a:rPr lang="fr-CA" sz="1400" kern="1200" dirty="0">
                          <a:solidFill>
                            <a:schemeClr val="tx1"/>
                          </a:solidFill>
                          <a:effectLst/>
                          <a:latin typeface="+mn-lt"/>
                          <a:ea typeface="+mn-ea"/>
                          <a:cs typeface="+mn-cs"/>
                        </a:rPr>
                        <a:t>Les caractéristiques des matériaux ainsi que les formes qui font partie des structures contribuent à la solidité et à la stabilité de structures naturelles et de structures fabriquées par des humains de diverses cultures et communautés autour du monde. 3-2-01 05 06 07 08 09 12 13</a:t>
                      </a:r>
                      <a:endParaRPr lang="fr-CA" sz="1400" kern="1200" noProof="0" dirty="0">
                        <a:solidFill>
                          <a:schemeClr val="tx1"/>
                        </a:solidFill>
                        <a:effectLst/>
                        <a:latin typeface="+mn-lt"/>
                        <a:ea typeface="+mn-ea"/>
                        <a:cs typeface="+mn-cs"/>
                      </a:endParaRPr>
                    </a:p>
                  </a:txBody>
                  <a:tcPr marL="0" marR="0" marT="0" marB="0" anchor="ctr">
                    <a:solidFill>
                      <a:schemeClr val="accent6">
                        <a:lumMod val="20000"/>
                        <a:lumOff val="8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90359147"/>
                  </a:ext>
                </a:extLst>
              </a:tr>
              <a:tr h="407743">
                <a:tc gridSpan="4">
                  <a:txBody>
                    <a:bodyPr/>
                    <a:lstStyle/>
                    <a:p>
                      <a:pPr marL="85725" indent="0"/>
                      <a:r>
                        <a:rPr lang="fr-CA" sz="1400" kern="1200" dirty="0">
                          <a:solidFill>
                            <a:schemeClr val="tx1"/>
                          </a:solidFill>
                          <a:effectLst/>
                          <a:latin typeface="+mn-lt"/>
                          <a:ea typeface="+mn-ea"/>
                          <a:cs typeface="+mn-cs"/>
                        </a:rPr>
                        <a:t>Diverses forces peuvent avoir un effet sur la solidité et la stabilité des structures. 3-2-01 10 11</a:t>
                      </a:r>
                      <a:endParaRPr lang="fr-CA" sz="1400" kern="1200" noProof="0" dirty="0">
                        <a:solidFill>
                          <a:schemeClr val="tx1"/>
                        </a:solidFill>
                        <a:effectLst/>
                        <a:latin typeface="+mn-lt"/>
                        <a:ea typeface="+mn-ea"/>
                        <a:cs typeface="+mn-cs"/>
                      </a:endParaRPr>
                    </a:p>
                  </a:txBody>
                  <a:tcPr marL="0" marR="0" marT="0" marB="0" anchor="ctr">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342203124"/>
                  </a:ext>
                </a:extLst>
              </a:tr>
              <a:tr h="361420">
                <a:tc gridSpan="4">
                  <a:txBody>
                    <a:bodyPr/>
                    <a:lstStyle/>
                    <a:p>
                      <a:pPr marL="0" indent="0" algn="ctr">
                        <a:buFont typeface="Arial" panose="020B0604020202020204" pitchFamily="34" charset="0"/>
                        <a:buNone/>
                      </a:pPr>
                      <a:r>
                        <a:rPr lang="fr-CA" sz="1400" kern="1200" dirty="0">
                          <a:solidFill>
                            <a:schemeClr val="tx1"/>
                          </a:solidFill>
                          <a:effectLst/>
                          <a:latin typeface="+mn-lt"/>
                          <a:ea typeface="+mn-ea"/>
                          <a:cs typeface="+mn-cs"/>
                        </a:rPr>
                        <a:t>Processus de design</a:t>
                      </a:r>
                    </a:p>
                  </a:txBody>
                  <a:tcPr marL="0" marR="0" marT="0" marB="0" anchor="ctr">
                    <a:solidFill>
                      <a:schemeClr val="accent6">
                        <a:lumMod val="20000"/>
                        <a:lumOff val="80000"/>
                      </a:schemeClr>
                    </a:solidFill>
                  </a:tcPr>
                </a:tc>
                <a:tc hMerge="1">
                  <a:txBody>
                    <a:bodyPr/>
                    <a:lstStyle/>
                    <a:p>
                      <a:pPr marL="285750" indent="-285750">
                        <a:buFont typeface="Arial" panose="020B0604020202020204" pitchFamily="34" charset="0"/>
                        <a:buChar char="•"/>
                      </a:pPr>
                      <a:endParaRPr lang="fr-CA" sz="1400" kern="1200" noProof="0" dirty="0">
                        <a:solidFill>
                          <a:schemeClr val="tx1"/>
                        </a:solidFill>
                        <a:effectLst/>
                        <a:latin typeface="+mn-lt"/>
                        <a:ea typeface="+mn-ea"/>
                        <a:cs typeface="+mn-cs"/>
                      </a:endParaRPr>
                    </a:p>
                  </a:txBody>
                  <a:tcPr marL="0" marR="0" marT="0" marB="0" anchor="ctr">
                    <a:solidFill>
                      <a:schemeClr val="accent6">
                        <a:lumMod val="20000"/>
                        <a:lumOff val="80000"/>
                      </a:schemeClr>
                    </a:solidFill>
                  </a:tcPr>
                </a:tc>
                <a:tc hMerge="1">
                  <a:txBody>
                    <a:bodyPr/>
                    <a:lstStyle/>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tc hMerge="1">
                  <a:txBody>
                    <a:bodyPr/>
                    <a:lstStyle/>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extLst>
                  <a:ext uri="{0D108BD9-81ED-4DB2-BD59-A6C34878D82A}">
                    <a16:rowId xmlns:a16="http://schemas.microsoft.com/office/drawing/2014/main" val="2793474208"/>
                  </a:ext>
                </a:extLst>
              </a:tr>
              <a:tr h="3432981">
                <a:tc>
                  <a:txBody>
                    <a:bodyPr/>
                    <a:lstStyle/>
                    <a:p>
                      <a:pPr marL="85725" indent="0"/>
                      <a:r>
                        <a:rPr lang="fr-CA" sz="1400" kern="1200" dirty="0">
                          <a:solidFill>
                            <a:schemeClr val="tx1"/>
                          </a:solidFill>
                          <a:effectLst/>
                          <a:latin typeface="+mn-lt"/>
                          <a:ea typeface="+mn-ea"/>
                          <a:cs typeface="+mn-cs"/>
                        </a:rPr>
                        <a:t>Cerner et préciser des problèmes pratiques 3-0-1c 2a 2b 3f</a:t>
                      </a:r>
                    </a:p>
                    <a:p>
                      <a:endParaRPr lang="fr-CA" sz="800" kern="1200" dirty="0" smtClean="0">
                        <a:solidFill>
                          <a:schemeClr val="tx1"/>
                        </a:solidFill>
                        <a:effectLst/>
                        <a:latin typeface="+mn-lt"/>
                        <a:ea typeface="+mn-ea"/>
                        <a:cs typeface="+mn-cs"/>
                      </a:endParaRPr>
                    </a:p>
                    <a:p>
                      <a:endParaRPr lang="fr-CA" sz="1400" kern="1200" dirty="0">
                        <a:solidFill>
                          <a:schemeClr val="tx1"/>
                        </a:solidFill>
                        <a:effectLst/>
                        <a:latin typeface="+mn-lt"/>
                        <a:ea typeface="+mn-ea"/>
                        <a:cs typeface="+mn-cs"/>
                      </a:endParaRPr>
                    </a:p>
                    <a:p>
                      <a:pPr marL="361950" indent="-180975">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À l’aide de ses connaissances antérieures, décrire des problèmes pratiques qu’on peut résoudre grâce à une conception simple.</a:t>
                      </a:r>
                    </a:p>
                    <a:p>
                      <a:pPr marL="361950" indent="-180975">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En petit groupe, préciser le problème en déterminant des critères pour évaluer un objet ou un dispositif en fonction de l’usage que l’on veut en faire et de facteurs esthétiques.</a:t>
                      </a:r>
                    </a:p>
                  </a:txBody>
                  <a:tcPr marL="0" marR="0" marT="0" marB="0">
                    <a:solidFill>
                      <a:schemeClr val="accent6">
                        <a:lumMod val="20000"/>
                        <a:lumOff val="80000"/>
                      </a:schemeClr>
                    </a:solidFill>
                  </a:tcPr>
                </a:tc>
                <a:tc>
                  <a:txBody>
                    <a:bodyPr/>
                    <a:lstStyle/>
                    <a:p>
                      <a:pPr marL="180975" indent="-9525"/>
                      <a:r>
                        <a:rPr lang="fr-CA" sz="1400" kern="1200" dirty="0">
                          <a:solidFill>
                            <a:schemeClr val="tx1"/>
                          </a:solidFill>
                          <a:effectLst/>
                          <a:latin typeface="+mn-lt"/>
                          <a:ea typeface="+mn-ea"/>
                          <a:cs typeface="+mn-cs"/>
                        </a:rPr>
                        <a:t>Faire de la recherche, planifier et choisir une solution</a:t>
                      </a:r>
                    </a:p>
                    <a:p>
                      <a:pPr marL="180975" indent="-9525"/>
                      <a:r>
                        <a:rPr lang="fr-CA" sz="1400" kern="1200" dirty="0">
                          <a:solidFill>
                            <a:schemeClr val="tx1"/>
                          </a:solidFill>
                          <a:effectLst/>
                          <a:latin typeface="+mn-lt"/>
                          <a:ea typeface="+mn-ea"/>
                          <a:cs typeface="+mn-cs"/>
                        </a:rPr>
                        <a:t>3-0-2a 2b 3d 3e 4e 4f 4g </a:t>
                      </a:r>
                      <a:r>
                        <a:rPr lang="fr-CA" sz="1400" kern="1200" dirty="0" smtClean="0">
                          <a:solidFill>
                            <a:schemeClr val="tx1"/>
                          </a:solidFill>
                          <a:effectLst/>
                          <a:latin typeface="+mn-lt"/>
                          <a:ea typeface="+mn-ea"/>
                          <a:cs typeface="+mn-cs"/>
                        </a:rPr>
                        <a:t>9a</a:t>
                      </a:r>
                    </a:p>
                    <a:p>
                      <a:endParaRPr lang="fr-CA" sz="800" kern="1200" dirty="0">
                        <a:solidFill>
                          <a:schemeClr val="tx1"/>
                        </a:solidFill>
                        <a:effectLst/>
                        <a:latin typeface="+mn-lt"/>
                        <a:ea typeface="+mn-ea"/>
                        <a:cs typeface="+mn-cs"/>
                      </a:endParaRP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En petit groupe, faire un remue-méninges en vue de trouver des solutions possibles à un problème pratique et en arriver à un consensus sur la solution à appliquer.</a:t>
                      </a: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En petit groupe, élaborer un plan pour résoudre le problème ou satisfaire le besoin, qui comprend des étapes à suivre et un diagramme simple</a:t>
                      </a:r>
                      <a:r>
                        <a:rPr lang="fr-CA" sz="1400" kern="1200" dirty="0" smtClean="0">
                          <a:solidFill>
                            <a:schemeClr val="tx1"/>
                          </a:solidFill>
                          <a:effectLst/>
                          <a:latin typeface="+mn-lt"/>
                          <a:ea typeface="+mn-ea"/>
                          <a:cs typeface="+mn-cs"/>
                        </a:rPr>
                        <a:t>.</a:t>
                      </a:r>
                    </a:p>
                  </a:txBody>
                  <a:tcPr marL="0" marR="0" marT="0" marB="0" anchor="ctr">
                    <a:solidFill>
                      <a:schemeClr val="accent6">
                        <a:lumMod val="20000"/>
                        <a:lumOff val="80000"/>
                      </a:schemeClr>
                    </a:solidFill>
                  </a:tcPr>
                </a:tc>
                <a:tc>
                  <a:txBody>
                    <a:bodyPr/>
                    <a:lstStyle/>
                    <a:p>
                      <a:pPr marL="85725" indent="0" algn="l"/>
                      <a:r>
                        <a:rPr lang="fr-CA" sz="1400" kern="1200" dirty="0">
                          <a:solidFill>
                            <a:schemeClr val="tx1"/>
                          </a:solidFill>
                          <a:effectLst/>
                          <a:latin typeface="+mn-lt"/>
                          <a:ea typeface="+mn-ea"/>
                          <a:cs typeface="+mn-cs"/>
                        </a:rPr>
                        <a:t>Construire et mettre à l’essai un prototype ou un modèle</a:t>
                      </a:r>
                    </a:p>
                    <a:p>
                      <a:pPr marL="85725" indent="0"/>
                      <a:r>
                        <a:rPr lang="pt-BR" sz="1400" kern="1200" dirty="0">
                          <a:solidFill>
                            <a:schemeClr val="tx1"/>
                          </a:solidFill>
                          <a:effectLst/>
                          <a:latin typeface="+mn-lt"/>
                          <a:ea typeface="+mn-ea"/>
                          <a:cs typeface="+mn-cs"/>
                        </a:rPr>
                        <a:t>3-0-4b 4c 4e 4f 4g 4h 5b</a:t>
                      </a:r>
                    </a:p>
                    <a:p>
                      <a:pPr algn="l"/>
                      <a:endParaRPr lang="pt-BR" sz="1000" kern="1200" dirty="0">
                        <a:solidFill>
                          <a:schemeClr val="tx1"/>
                        </a:solidFill>
                        <a:effectLst/>
                        <a:latin typeface="+mn-lt"/>
                        <a:ea typeface="+mn-ea"/>
                        <a:cs typeface="+mn-cs"/>
                      </a:endParaRP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Fabriquer un objet ou un dispositif qui pourrait résoudre le problème ou satisfaire le besoin.</a:t>
                      </a: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Tester l’objet ou le dispositif compte tenu des critères.</a:t>
                      </a:r>
                    </a:p>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tc>
                  <a:txBody>
                    <a:bodyPr/>
                    <a:lstStyle/>
                    <a:p>
                      <a:pPr marL="85725" indent="0"/>
                      <a:r>
                        <a:rPr lang="fr-CA" sz="1400" kern="1200" dirty="0">
                          <a:solidFill>
                            <a:schemeClr val="tx1"/>
                          </a:solidFill>
                          <a:effectLst/>
                          <a:latin typeface="+mn-lt"/>
                          <a:ea typeface="+mn-ea"/>
                          <a:cs typeface="+mn-cs"/>
                        </a:rPr>
                        <a:t>Évaluer et perfectionner la solution</a:t>
                      </a:r>
                    </a:p>
                    <a:p>
                      <a:pPr marL="85725" indent="0"/>
                      <a:r>
                        <a:rPr lang="fr-CA" sz="1400" kern="1200" dirty="0">
                          <a:solidFill>
                            <a:schemeClr val="tx1"/>
                          </a:solidFill>
                          <a:effectLst/>
                          <a:latin typeface="+mn-lt"/>
                          <a:ea typeface="+mn-ea"/>
                          <a:cs typeface="+mn-cs"/>
                        </a:rPr>
                        <a:t>3-0-4d 7c 8c</a:t>
                      </a:r>
                    </a:p>
                    <a:p>
                      <a:endParaRPr lang="fr-CA" sz="1400" kern="1200" dirty="0" smtClean="0">
                        <a:solidFill>
                          <a:schemeClr val="tx1"/>
                        </a:solidFill>
                        <a:effectLst/>
                        <a:latin typeface="+mn-lt"/>
                        <a:ea typeface="+mn-ea"/>
                        <a:cs typeface="+mn-cs"/>
                      </a:endParaRPr>
                    </a:p>
                    <a:p>
                      <a:endParaRPr lang="fr-CA" sz="800" kern="1200" dirty="0">
                        <a:solidFill>
                          <a:schemeClr val="tx1"/>
                        </a:solidFill>
                        <a:effectLst/>
                        <a:latin typeface="+mn-lt"/>
                        <a:ea typeface="+mn-ea"/>
                        <a:cs typeface="+mn-cs"/>
                      </a:endParaRP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 Identifier et apporter des améliorations à un objet ou à un dispositif et les justifier.</a:t>
                      </a:r>
                    </a:p>
                    <a:p>
                      <a:pPr marL="361950" indent="-180975" algn="l" defTabSz="914400" rtl="0" eaLnBrk="1" latinLnBrk="0" hangingPunct="1">
                        <a:buFont typeface="Arial" panose="020B0604020202020204" pitchFamily="34" charset="0"/>
                        <a:buChar char="•"/>
                        <a:tabLst>
                          <a:tab pos="180975" algn="l"/>
                        </a:tabLst>
                      </a:pPr>
                      <a:r>
                        <a:rPr lang="fr-CA" sz="1400" kern="1200" dirty="0">
                          <a:solidFill>
                            <a:schemeClr val="tx1"/>
                          </a:solidFill>
                          <a:effectLst/>
                          <a:latin typeface="+mn-lt"/>
                          <a:ea typeface="+mn-ea"/>
                          <a:cs typeface="+mn-cs"/>
                        </a:rPr>
                        <a:t>Reconnaître que des facteurs tels que le coût, les matériaux, le temps et l’espace influent sur la résolution d’un problème.</a:t>
                      </a:r>
                      <a:endParaRPr lang="fr-CA" sz="1400" kern="1200" noProof="0" dirty="0">
                        <a:solidFill>
                          <a:schemeClr val="tx1"/>
                        </a:solidFill>
                        <a:effectLst/>
                        <a:latin typeface="+mn-lt"/>
                        <a:ea typeface="+mn-ea"/>
                        <a:cs typeface="+mn-cs"/>
                      </a:endParaRPr>
                    </a:p>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extLst>
                  <a:ext uri="{0D108BD9-81ED-4DB2-BD59-A6C34878D82A}">
                    <a16:rowId xmlns:a16="http://schemas.microsoft.com/office/drawing/2014/main" val="1198047799"/>
                  </a:ext>
                </a:extLst>
              </a:tr>
            </a:tbl>
          </a:graphicData>
        </a:graphic>
      </p:graphicFrame>
    </p:spTree>
    <p:extLst>
      <p:ext uri="{BB962C8B-B14F-4D97-AF65-F5344CB8AC3E}">
        <p14:creationId xmlns:p14="http://schemas.microsoft.com/office/powerpoint/2010/main" val="1710909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857608" y="2277639"/>
            <a:ext cx="1104938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​Présenter la diapositive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40 </a:t>
            </a:r>
            <a:r>
              <a:rPr kumimoji="0" lang="fr-CA" sz="2400" b="0" i="0" u="none" strike="noStrike" kern="1200" cap="none" spc="0" normalizeH="0" baseline="0" noProof="0" dirty="0">
                <a:ln>
                  <a:noFill/>
                </a:ln>
                <a:solidFill>
                  <a:prstClr val="black"/>
                </a:solidFill>
                <a:effectLst/>
                <a:uLnTx/>
                <a:uFillTx/>
                <a:latin typeface="Calibri"/>
                <a:ea typeface="+mn-ea"/>
                <a:cs typeface="Arial"/>
              </a:rPr>
              <a:t>aux élèves et les inviter à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déterminer le périmètre des 3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polygones;</a:t>
            </a:r>
            <a:endParaRPr kumimoji="0" lang="fr-CA" sz="2400" b="0" i="0" u="none" strike="noStrike" kern="1200" cap="none" spc="0" normalizeH="0" baseline="0" noProof="0" dirty="0">
              <a:ln>
                <a:noFill/>
              </a:ln>
              <a:solidFill>
                <a:prstClr val="black"/>
              </a:solidFill>
              <a:effectLst/>
              <a:uLnTx/>
              <a:uFillTx/>
              <a:latin typeface="Calibr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indiquer ce qu’ils remarquent;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construire un autre polygone qui a le même périmètre que ces trois polygones.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857608" y="392387"/>
            <a:ext cx="3686684"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Recherche – La mesure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17475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38405" y="1602721"/>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9" name="Image 8"/>
          <p:cNvPicPr>
            <a:picLocks noChangeAspect="1"/>
          </p:cNvPicPr>
          <p:nvPr>
            <p:custDataLst>
              <p:tags r:id="rId6"/>
            </p:custDataLst>
          </p:nvPr>
        </p:nvPicPr>
        <p:blipFill>
          <a:blip r:embed="rId12"/>
          <a:stretch>
            <a:fillRect/>
          </a:stretch>
        </p:blipFill>
        <p:spPr>
          <a:xfrm>
            <a:off x="4632902" y="277255"/>
            <a:ext cx="997600" cy="1044000"/>
          </a:xfrm>
          <a:prstGeom prst="rect">
            <a:avLst/>
          </a:prstGeom>
        </p:spPr>
      </p:pic>
      <p:pic>
        <p:nvPicPr>
          <p:cNvPr id="13" name="Image 12">
            <a:extLst>
              <a:ext uri="{FF2B5EF4-FFF2-40B4-BE49-F238E27FC236}">
                <a16:creationId xmlns:a16="http://schemas.microsoft.com/office/drawing/2014/main" id="{4D2060C7-435E-427A-9E10-B65281F0217A}"/>
              </a:ext>
            </a:extLst>
          </p:cNvPr>
          <p:cNvPicPr>
            <a:picLocks noChangeAspect="1"/>
          </p:cNvPicPr>
          <p:nvPr>
            <p:custDataLst>
              <p:tags r:id="rId7"/>
            </p:custDataLst>
          </p:nvPr>
        </p:nvPicPr>
        <p:blipFill>
          <a:blip r:embed="rId13"/>
          <a:stretch>
            <a:fillRect/>
          </a:stretch>
        </p:blipFill>
        <p:spPr>
          <a:xfrm>
            <a:off x="5553642" y="267964"/>
            <a:ext cx="1068692" cy="1080000"/>
          </a:xfrm>
          <a:prstGeom prst="rect">
            <a:avLst/>
          </a:prstGeom>
        </p:spPr>
      </p:pic>
      <p:sp>
        <p:nvSpPr>
          <p:cNvPr id="10" name="Rectangle 9"/>
          <p:cNvSpPr/>
          <p:nvPr>
            <p:custDataLst>
              <p:tags r:id="rId8"/>
            </p:custDataLst>
          </p:nvPr>
        </p:nvSpPr>
        <p:spPr>
          <a:xfrm>
            <a:off x="200526" y="6364703"/>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a:ea typeface="+mn-ea"/>
                <a:cs typeface="+mn-cs"/>
              </a:rPr>
              <a:t>Image : clipart.com </a:t>
            </a:r>
          </a:p>
        </p:txBody>
      </p:sp>
    </p:spTree>
    <p:extLst>
      <p:ext uri="{BB962C8B-B14F-4D97-AF65-F5344CB8AC3E}">
        <p14:creationId xmlns:p14="http://schemas.microsoft.com/office/powerpoint/2010/main" val="689783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71879"/>
            <a:ext cx="339598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Recherche – La mesure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619960" y="1099358"/>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12" name="ZoneTexte 11">
            <a:extLst>
              <a:ext uri="{FF2B5EF4-FFF2-40B4-BE49-F238E27FC236}">
                <a16:creationId xmlns:a16="http://schemas.microsoft.com/office/drawing/2014/main" id="{D47490E7-7C24-4F9B-9AA6-244698D8C344}"/>
              </a:ext>
            </a:extLst>
          </p:cNvPr>
          <p:cNvSpPr txBox="1"/>
          <p:nvPr>
            <p:custDataLst>
              <p:tags r:id="rId6"/>
            </p:custDataLst>
          </p:nvPr>
        </p:nvSpPr>
        <p:spPr>
          <a:xfrm>
            <a:off x="6280858" y="451298"/>
            <a:ext cx="4914709"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Que remarques-tu?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a:ea typeface="+mn-ea"/>
              <a:cs typeface="Arial"/>
            </a:endParaRPr>
          </a:p>
        </p:txBody>
      </p:sp>
      <p:sp>
        <p:nvSpPr>
          <p:cNvPr id="5" name="ZoneTexte 4">
            <a:extLst>
              <a:ext uri="{FF2B5EF4-FFF2-40B4-BE49-F238E27FC236}">
                <a16:creationId xmlns:a16="http://schemas.microsoft.com/office/drawing/2014/main" id="{12ECDEDD-7691-4C01-9405-147397933CCF}"/>
              </a:ext>
            </a:extLst>
          </p:cNvPr>
          <p:cNvSpPr txBox="1"/>
          <p:nvPr>
            <p:custDataLst>
              <p:tags r:id="rId7"/>
            </p:custDataLst>
          </p:nvPr>
        </p:nvSpPr>
        <p:spPr>
          <a:xfrm>
            <a:off x="6280858" y="2762830"/>
            <a:ext cx="5735738"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Construis un autre polygone qui </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a </a:t>
            </a:r>
            <a:r>
              <a:rPr kumimoji="0" lang="fr-CA" sz="2400" b="0" i="0" u="none" strike="noStrike" kern="1200" cap="none" spc="0" normalizeH="0" baseline="0" noProof="0" dirty="0">
                <a:ln>
                  <a:noFill/>
                </a:ln>
                <a:solidFill>
                  <a:prstClr val="black"/>
                </a:solidFill>
                <a:effectLst/>
                <a:uLnTx/>
                <a:uFillTx/>
                <a:latin typeface="Calibri"/>
                <a:ea typeface="+mn-ea"/>
                <a:cs typeface="Arial"/>
              </a:rPr>
              <a:t>le même périmètre que ces trois polygones.</a:t>
            </a: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5B4436F-197E-4A77-934E-E95E18DD6966}"/>
              </a:ext>
            </a:extLst>
          </p:cNvPr>
          <p:cNvSpPr txBox="1"/>
          <p:nvPr>
            <p:custDataLst>
              <p:tags r:id="rId8"/>
            </p:custDataLst>
          </p:nvPr>
        </p:nvSpPr>
        <p:spPr>
          <a:xfrm>
            <a:off x="293319" y="1323206"/>
            <a:ext cx="584869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a:ea typeface="+mn-ea"/>
                <a:cs typeface="Arial"/>
              </a:rPr>
              <a:t>Détermine le périmètre des 3 polygones</a:t>
            </a:r>
            <a:r>
              <a:rPr kumimoji="0" lang="fr-CA" sz="2400" b="0" i="0" u="none" strike="noStrike" kern="1200" cap="none" spc="0" normalizeH="0" baseline="0" noProof="0" dirty="0" smtClean="0">
                <a:ln>
                  <a:noFill/>
                </a:ln>
                <a:solidFill>
                  <a:prstClr val="black"/>
                </a:solidFill>
                <a:effectLst/>
                <a:uLnTx/>
                <a:uFillTx/>
                <a:latin typeface="Calibri"/>
                <a:ea typeface="+mn-ea"/>
                <a:cs typeface="Arial"/>
              </a:rPr>
              <a:t>.</a:t>
            </a:r>
            <a:endParaRPr kumimoji="0" lang="fr-CA" sz="24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 name="Rectangle 6"/>
          <p:cNvSpPr/>
          <p:nvPr>
            <p:custDataLst>
              <p:tags r:id="rId9"/>
            </p:custDataLst>
          </p:nvPr>
        </p:nvSpPr>
        <p:spPr>
          <a:xfrm rot="16200000">
            <a:off x="2771762" y="968436"/>
            <a:ext cx="675573" cy="3377866"/>
          </a:xfrm>
          <a:prstGeom prst="rect">
            <a:avLst/>
          </a:prstGeom>
          <a:solidFill>
            <a:schemeClr val="accent5">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8" name="Rectangle 7"/>
          <p:cNvSpPr/>
          <p:nvPr>
            <p:custDataLst>
              <p:tags r:id="rId10"/>
            </p:custDataLst>
          </p:nvPr>
        </p:nvSpPr>
        <p:spPr>
          <a:xfrm>
            <a:off x="816645" y="4096795"/>
            <a:ext cx="2026720" cy="2026720"/>
          </a:xfrm>
          <a:prstGeom prst="rect">
            <a:avLst/>
          </a:prstGeom>
          <a:solidFill>
            <a:schemeClr val="accent5">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9" name="Hexagone 8"/>
          <p:cNvSpPr/>
          <p:nvPr>
            <p:custDataLst>
              <p:tags r:id="rId11"/>
            </p:custDataLst>
          </p:nvPr>
        </p:nvSpPr>
        <p:spPr>
          <a:xfrm>
            <a:off x="3600458" y="4307323"/>
            <a:ext cx="2066446" cy="1841290"/>
          </a:xfrm>
          <a:prstGeom prst="hexagon">
            <a:avLst/>
          </a:prstGeom>
          <a:solidFill>
            <a:schemeClr val="accent5">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cxnSp>
        <p:nvCxnSpPr>
          <p:cNvPr id="15" name="Connecteur droit 14"/>
          <p:cNvCxnSpPr/>
          <p:nvPr>
            <p:custDataLst>
              <p:tags r:id="rId12"/>
            </p:custDataLst>
          </p:nvPr>
        </p:nvCxnSpPr>
        <p:spPr>
          <a:xfrm flipH="1">
            <a:off x="5990661" y="348411"/>
            <a:ext cx="4322" cy="6181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custDataLst>
              <p:tags r:id="rId13"/>
            </p:custDataLst>
          </p:nvPr>
        </p:nvSpPr>
        <p:spPr>
          <a:xfrm>
            <a:off x="2732682" y="1925375"/>
            <a:ext cx="753732" cy="369332"/>
          </a:xfrm>
          <a:prstGeom prst="rect">
            <a:avLst/>
          </a:prstGeom>
          <a:noFill/>
        </p:spPr>
        <p:txBody>
          <a:bodyPr wrap="none" rtlCol="0">
            <a:spAutoFit/>
          </a:bodyPr>
          <a:lstStyle/>
          <a:p>
            <a:r>
              <a:rPr lang="fr-CA" dirty="0" smtClean="0"/>
              <a:t>20 cm</a:t>
            </a:r>
            <a:endParaRPr lang="fr-CA" dirty="0"/>
          </a:p>
        </p:txBody>
      </p:sp>
      <p:sp>
        <p:nvSpPr>
          <p:cNvPr id="18" name="ZoneTexte 17"/>
          <p:cNvSpPr txBox="1"/>
          <p:nvPr>
            <p:custDataLst>
              <p:tags r:id="rId14"/>
            </p:custDataLst>
          </p:nvPr>
        </p:nvSpPr>
        <p:spPr>
          <a:xfrm rot="5400000">
            <a:off x="4653310" y="2472315"/>
            <a:ext cx="636713" cy="369332"/>
          </a:xfrm>
          <a:prstGeom prst="rect">
            <a:avLst/>
          </a:prstGeom>
          <a:noFill/>
        </p:spPr>
        <p:txBody>
          <a:bodyPr wrap="none" rtlCol="0">
            <a:spAutoFit/>
          </a:bodyPr>
          <a:lstStyle/>
          <a:p>
            <a:r>
              <a:rPr lang="fr-CA" dirty="0" smtClean="0"/>
              <a:t>4 cm</a:t>
            </a:r>
            <a:endParaRPr lang="fr-CA" dirty="0"/>
          </a:p>
        </p:txBody>
      </p:sp>
      <p:sp>
        <p:nvSpPr>
          <p:cNvPr id="19" name="ZoneTexte 18"/>
          <p:cNvSpPr txBox="1"/>
          <p:nvPr>
            <p:custDataLst>
              <p:tags r:id="rId15"/>
            </p:custDataLst>
          </p:nvPr>
        </p:nvSpPr>
        <p:spPr>
          <a:xfrm>
            <a:off x="2741807" y="3005355"/>
            <a:ext cx="753732" cy="369332"/>
          </a:xfrm>
          <a:prstGeom prst="rect">
            <a:avLst/>
          </a:prstGeom>
          <a:noFill/>
        </p:spPr>
        <p:txBody>
          <a:bodyPr wrap="none" rtlCol="0">
            <a:spAutoFit/>
          </a:bodyPr>
          <a:lstStyle/>
          <a:p>
            <a:r>
              <a:rPr lang="fr-CA" dirty="0" smtClean="0"/>
              <a:t>20 cm</a:t>
            </a:r>
            <a:endParaRPr lang="fr-CA" dirty="0"/>
          </a:p>
        </p:txBody>
      </p:sp>
      <p:sp>
        <p:nvSpPr>
          <p:cNvPr id="20" name="ZoneTexte 19"/>
          <p:cNvSpPr txBox="1"/>
          <p:nvPr>
            <p:custDataLst>
              <p:tags r:id="rId16"/>
            </p:custDataLst>
          </p:nvPr>
        </p:nvSpPr>
        <p:spPr>
          <a:xfrm rot="16200000">
            <a:off x="955233" y="2475567"/>
            <a:ext cx="636713" cy="369332"/>
          </a:xfrm>
          <a:prstGeom prst="rect">
            <a:avLst/>
          </a:prstGeom>
          <a:noFill/>
        </p:spPr>
        <p:txBody>
          <a:bodyPr wrap="none" rtlCol="0">
            <a:spAutoFit/>
          </a:bodyPr>
          <a:lstStyle/>
          <a:p>
            <a:r>
              <a:rPr lang="fr-CA" dirty="0" smtClean="0"/>
              <a:t>4 cm</a:t>
            </a:r>
            <a:endParaRPr lang="fr-CA" dirty="0"/>
          </a:p>
        </p:txBody>
      </p:sp>
      <p:sp>
        <p:nvSpPr>
          <p:cNvPr id="21" name="ZoneTexte 20"/>
          <p:cNvSpPr txBox="1"/>
          <p:nvPr>
            <p:custDataLst>
              <p:tags r:id="rId17"/>
            </p:custDataLst>
          </p:nvPr>
        </p:nvSpPr>
        <p:spPr>
          <a:xfrm>
            <a:off x="1453139" y="3734513"/>
            <a:ext cx="753732" cy="369332"/>
          </a:xfrm>
          <a:prstGeom prst="rect">
            <a:avLst/>
          </a:prstGeom>
          <a:noFill/>
        </p:spPr>
        <p:txBody>
          <a:bodyPr wrap="none" rtlCol="0">
            <a:spAutoFit/>
          </a:bodyPr>
          <a:lstStyle/>
          <a:p>
            <a:r>
              <a:rPr lang="fr-CA" dirty="0" smtClean="0"/>
              <a:t>12 cm</a:t>
            </a:r>
            <a:endParaRPr lang="fr-CA" dirty="0"/>
          </a:p>
        </p:txBody>
      </p:sp>
      <p:sp>
        <p:nvSpPr>
          <p:cNvPr id="22" name="ZoneTexte 21"/>
          <p:cNvSpPr txBox="1"/>
          <p:nvPr>
            <p:custDataLst>
              <p:tags r:id="rId18"/>
            </p:custDataLst>
          </p:nvPr>
        </p:nvSpPr>
        <p:spPr>
          <a:xfrm>
            <a:off x="1453139" y="6123515"/>
            <a:ext cx="753732" cy="369332"/>
          </a:xfrm>
          <a:prstGeom prst="rect">
            <a:avLst/>
          </a:prstGeom>
          <a:noFill/>
        </p:spPr>
        <p:txBody>
          <a:bodyPr wrap="none" rtlCol="0">
            <a:spAutoFit/>
          </a:bodyPr>
          <a:lstStyle/>
          <a:p>
            <a:r>
              <a:rPr lang="fr-CA" dirty="0" smtClean="0"/>
              <a:t>12 cm</a:t>
            </a:r>
            <a:endParaRPr lang="fr-CA" dirty="0"/>
          </a:p>
        </p:txBody>
      </p:sp>
      <p:sp>
        <p:nvSpPr>
          <p:cNvPr id="23" name="ZoneTexte 22"/>
          <p:cNvSpPr txBox="1"/>
          <p:nvPr>
            <p:custDataLst>
              <p:tags r:id="rId19"/>
            </p:custDataLst>
          </p:nvPr>
        </p:nvSpPr>
        <p:spPr>
          <a:xfrm rot="16200000">
            <a:off x="234542" y="4880731"/>
            <a:ext cx="753732" cy="369332"/>
          </a:xfrm>
          <a:prstGeom prst="rect">
            <a:avLst/>
          </a:prstGeom>
          <a:noFill/>
        </p:spPr>
        <p:txBody>
          <a:bodyPr wrap="none" rtlCol="0">
            <a:spAutoFit/>
          </a:bodyPr>
          <a:lstStyle/>
          <a:p>
            <a:r>
              <a:rPr lang="fr-CA" dirty="0" smtClean="0"/>
              <a:t>12 cm</a:t>
            </a:r>
            <a:endParaRPr lang="fr-CA" dirty="0"/>
          </a:p>
        </p:txBody>
      </p:sp>
      <p:sp>
        <p:nvSpPr>
          <p:cNvPr id="24" name="ZoneTexte 23"/>
          <p:cNvSpPr txBox="1"/>
          <p:nvPr>
            <p:custDataLst>
              <p:tags r:id="rId20"/>
            </p:custDataLst>
          </p:nvPr>
        </p:nvSpPr>
        <p:spPr>
          <a:xfrm rot="5400000">
            <a:off x="2638110" y="4867868"/>
            <a:ext cx="753732" cy="369332"/>
          </a:xfrm>
          <a:prstGeom prst="rect">
            <a:avLst/>
          </a:prstGeom>
          <a:noFill/>
        </p:spPr>
        <p:txBody>
          <a:bodyPr wrap="none" rtlCol="0">
            <a:spAutoFit/>
          </a:bodyPr>
          <a:lstStyle/>
          <a:p>
            <a:r>
              <a:rPr lang="fr-CA" dirty="0" smtClean="0"/>
              <a:t>12 cm</a:t>
            </a:r>
            <a:endParaRPr lang="fr-CA" dirty="0"/>
          </a:p>
        </p:txBody>
      </p:sp>
      <p:sp>
        <p:nvSpPr>
          <p:cNvPr id="25" name="ZoneTexte 24"/>
          <p:cNvSpPr txBox="1"/>
          <p:nvPr>
            <p:custDataLst>
              <p:tags r:id="rId21"/>
            </p:custDataLst>
          </p:nvPr>
        </p:nvSpPr>
        <p:spPr>
          <a:xfrm>
            <a:off x="4310673" y="3927437"/>
            <a:ext cx="636713" cy="369332"/>
          </a:xfrm>
          <a:prstGeom prst="rect">
            <a:avLst/>
          </a:prstGeom>
          <a:noFill/>
        </p:spPr>
        <p:txBody>
          <a:bodyPr wrap="none" rtlCol="0">
            <a:spAutoFit/>
          </a:bodyPr>
          <a:lstStyle/>
          <a:p>
            <a:r>
              <a:rPr lang="fr-CA" dirty="0" smtClean="0"/>
              <a:t>8 cm</a:t>
            </a:r>
            <a:endParaRPr lang="fr-CA" dirty="0"/>
          </a:p>
        </p:txBody>
      </p:sp>
      <p:sp>
        <p:nvSpPr>
          <p:cNvPr id="26" name="ZoneTexte 25"/>
          <p:cNvSpPr txBox="1"/>
          <p:nvPr>
            <p:custDataLst>
              <p:tags r:id="rId22"/>
            </p:custDataLst>
          </p:nvPr>
        </p:nvSpPr>
        <p:spPr>
          <a:xfrm>
            <a:off x="4324854" y="6134986"/>
            <a:ext cx="636713" cy="369332"/>
          </a:xfrm>
          <a:prstGeom prst="rect">
            <a:avLst/>
          </a:prstGeom>
          <a:noFill/>
        </p:spPr>
        <p:txBody>
          <a:bodyPr wrap="none" rtlCol="0">
            <a:spAutoFit/>
          </a:bodyPr>
          <a:lstStyle/>
          <a:p>
            <a:r>
              <a:rPr lang="fr-CA" dirty="0" smtClean="0"/>
              <a:t>8 cm</a:t>
            </a:r>
            <a:endParaRPr lang="fr-CA" dirty="0"/>
          </a:p>
        </p:txBody>
      </p:sp>
      <p:sp>
        <p:nvSpPr>
          <p:cNvPr id="27" name="ZoneTexte 26"/>
          <p:cNvSpPr txBox="1"/>
          <p:nvPr>
            <p:custDataLst>
              <p:tags r:id="rId23"/>
            </p:custDataLst>
          </p:nvPr>
        </p:nvSpPr>
        <p:spPr>
          <a:xfrm rot="17634761">
            <a:off x="3351235" y="4477987"/>
            <a:ext cx="636713" cy="369332"/>
          </a:xfrm>
          <a:prstGeom prst="rect">
            <a:avLst/>
          </a:prstGeom>
          <a:noFill/>
        </p:spPr>
        <p:txBody>
          <a:bodyPr wrap="none" rtlCol="0">
            <a:spAutoFit/>
          </a:bodyPr>
          <a:lstStyle/>
          <a:p>
            <a:r>
              <a:rPr lang="fr-CA" dirty="0" smtClean="0"/>
              <a:t>8 cm</a:t>
            </a:r>
            <a:endParaRPr lang="fr-CA" dirty="0"/>
          </a:p>
        </p:txBody>
      </p:sp>
      <p:sp>
        <p:nvSpPr>
          <p:cNvPr id="28" name="ZoneTexte 27"/>
          <p:cNvSpPr txBox="1"/>
          <p:nvPr>
            <p:custDataLst>
              <p:tags r:id="rId24"/>
            </p:custDataLst>
          </p:nvPr>
        </p:nvSpPr>
        <p:spPr>
          <a:xfrm rot="17634761">
            <a:off x="5214478" y="5576087"/>
            <a:ext cx="636713" cy="369332"/>
          </a:xfrm>
          <a:prstGeom prst="rect">
            <a:avLst/>
          </a:prstGeom>
          <a:noFill/>
        </p:spPr>
        <p:txBody>
          <a:bodyPr wrap="none" rtlCol="0">
            <a:spAutoFit/>
          </a:bodyPr>
          <a:lstStyle/>
          <a:p>
            <a:r>
              <a:rPr lang="fr-CA" dirty="0" smtClean="0"/>
              <a:t>8 cm</a:t>
            </a:r>
            <a:endParaRPr lang="fr-CA" dirty="0"/>
          </a:p>
        </p:txBody>
      </p:sp>
      <p:sp>
        <p:nvSpPr>
          <p:cNvPr id="29" name="ZoneTexte 28"/>
          <p:cNvSpPr txBox="1"/>
          <p:nvPr>
            <p:custDataLst>
              <p:tags r:id="rId25"/>
            </p:custDataLst>
          </p:nvPr>
        </p:nvSpPr>
        <p:spPr>
          <a:xfrm rot="3796337">
            <a:off x="3351234" y="5516799"/>
            <a:ext cx="636713" cy="369332"/>
          </a:xfrm>
          <a:prstGeom prst="rect">
            <a:avLst/>
          </a:prstGeom>
          <a:noFill/>
        </p:spPr>
        <p:txBody>
          <a:bodyPr wrap="none" rtlCol="0">
            <a:spAutoFit/>
          </a:bodyPr>
          <a:lstStyle/>
          <a:p>
            <a:r>
              <a:rPr lang="fr-CA" dirty="0" smtClean="0"/>
              <a:t>8 cm</a:t>
            </a:r>
            <a:endParaRPr lang="fr-CA" dirty="0"/>
          </a:p>
        </p:txBody>
      </p:sp>
      <p:sp>
        <p:nvSpPr>
          <p:cNvPr id="30" name="ZoneTexte 29"/>
          <p:cNvSpPr txBox="1"/>
          <p:nvPr>
            <p:custDataLst>
              <p:tags r:id="rId26"/>
            </p:custDataLst>
          </p:nvPr>
        </p:nvSpPr>
        <p:spPr>
          <a:xfrm rot="3796337">
            <a:off x="5233810" y="4465124"/>
            <a:ext cx="636713" cy="369332"/>
          </a:xfrm>
          <a:prstGeom prst="rect">
            <a:avLst/>
          </a:prstGeom>
          <a:noFill/>
        </p:spPr>
        <p:txBody>
          <a:bodyPr wrap="none" rtlCol="0">
            <a:spAutoFit/>
          </a:bodyPr>
          <a:lstStyle/>
          <a:p>
            <a:r>
              <a:rPr lang="fr-CA" dirty="0" smtClean="0"/>
              <a:t>8 cm</a:t>
            </a:r>
            <a:endParaRPr lang="fr-CA" dirty="0"/>
          </a:p>
        </p:txBody>
      </p:sp>
    </p:spTree>
    <p:extLst>
      <p:ext uri="{BB962C8B-B14F-4D97-AF65-F5344CB8AC3E}">
        <p14:creationId xmlns:p14="http://schemas.microsoft.com/office/powerpoint/2010/main" val="2934596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14648" y="1984973"/>
            <a:ext cx="1135350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dirty="0">
                <a:cs typeface="Arial"/>
              </a:rPr>
              <a:t>Créer un tableau d’ancrage à la diapositive 43 avec les élèves qui reprend le vocabulaire utilisé dans les textes, les expériences d’apprentissages de sciences et de mathématiques​ et le processus de design. </a:t>
            </a:r>
          </a:p>
          <a:p>
            <a:endParaRPr lang="fr-CA" sz="2000" dirty="0">
              <a:cs typeface="Arial"/>
            </a:endParaRPr>
          </a:p>
          <a:p>
            <a:r>
              <a:rPr lang="fr-CA" sz="2000" dirty="0">
                <a:cs typeface="Arial"/>
              </a:rPr>
              <a:t>Inviter les élèves à compléter le jeu de mots cachés </a:t>
            </a:r>
            <a:r>
              <a:rPr lang="fr-CA" sz="2000" dirty="0" smtClean="0">
                <a:cs typeface="Arial"/>
              </a:rPr>
              <a:t>présentés </a:t>
            </a:r>
            <a:r>
              <a:rPr lang="fr-CA" sz="2000" dirty="0">
                <a:cs typeface="Arial"/>
              </a:rPr>
              <a:t>à la </a:t>
            </a:r>
            <a:r>
              <a:rPr lang="fr-CA" sz="2000" dirty="0" smtClean="0">
                <a:cs typeface="Arial"/>
              </a:rPr>
              <a:t/>
            </a:r>
            <a:br>
              <a:rPr lang="fr-CA" sz="2000" dirty="0" smtClean="0">
                <a:cs typeface="Arial"/>
              </a:rPr>
            </a:br>
            <a:r>
              <a:rPr lang="fr-CA" sz="2000" dirty="0" smtClean="0">
                <a:cs typeface="Arial"/>
              </a:rPr>
              <a:t>diapositive </a:t>
            </a:r>
            <a:r>
              <a:rPr lang="fr-CA" sz="2000" dirty="0">
                <a:cs typeface="Arial"/>
              </a:rPr>
              <a:t>44 et de discuter de leurs stratégies pour trouver des mots. </a:t>
            </a:r>
            <a:r>
              <a:rPr lang="fr-CA" sz="2000" dirty="0" smtClean="0">
                <a:cs typeface="Arial"/>
              </a:rPr>
              <a:t/>
            </a:r>
            <a:br>
              <a:rPr lang="fr-CA" sz="2000" dirty="0" smtClean="0">
                <a:cs typeface="Arial"/>
              </a:rPr>
            </a:br>
            <a:r>
              <a:rPr lang="fr-CA" sz="2000" dirty="0" smtClean="0">
                <a:cs typeface="Arial"/>
              </a:rPr>
              <a:t>Pour </a:t>
            </a:r>
            <a:r>
              <a:rPr lang="fr-CA" sz="2000" dirty="0">
                <a:cs typeface="Arial"/>
              </a:rPr>
              <a:t>créer d’autres jeux de mots cachés, cliquer sur le lien suivant: </a:t>
            </a:r>
            <a:r>
              <a:rPr lang="fr-CA" sz="2000" dirty="0" smtClean="0">
                <a:cs typeface="Arial"/>
              </a:rPr>
              <a:t/>
            </a:r>
            <a:br>
              <a:rPr lang="fr-CA" sz="2000" dirty="0" smtClean="0">
                <a:cs typeface="Arial"/>
              </a:rPr>
            </a:br>
            <a:r>
              <a:rPr lang="fr-CA" sz="2000" dirty="0" smtClean="0">
                <a:hlinkClick r:id="rId14"/>
              </a:rPr>
              <a:t>Générateur </a:t>
            </a:r>
            <a:r>
              <a:rPr lang="fr-CA" sz="2000" dirty="0">
                <a:hlinkClick r:id="rId14"/>
              </a:rPr>
              <a:t>de mots cachés - mots mêlés - mots mélangés (educol.net)</a:t>
            </a:r>
            <a:endParaRPr lang="fr-CA" sz="2000" dirty="0"/>
          </a:p>
          <a:p>
            <a:endParaRPr lang="fr-CA" sz="2000" dirty="0">
              <a:cs typeface="Arial"/>
            </a:endParaRPr>
          </a:p>
          <a:p>
            <a:r>
              <a:rPr lang="fr-CA" sz="2000" dirty="0">
                <a:cs typeface="Arial"/>
              </a:rPr>
              <a:t>Inviter les élèves à compléter le jeu de mots croisés </a:t>
            </a:r>
            <a:r>
              <a:rPr lang="fr-CA" sz="2000" dirty="0" smtClean="0">
                <a:cs typeface="Arial"/>
              </a:rPr>
              <a:t>présentés </a:t>
            </a:r>
            <a:r>
              <a:rPr lang="fr-CA" sz="2000" dirty="0">
                <a:cs typeface="Arial"/>
              </a:rPr>
              <a:t>à la </a:t>
            </a:r>
            <a:r>
              <a:rPr lang="fr-CA" sz="2000" dirty="0" smtClean="0">
                <a:cs typeface="Arial"/>
              </a:rPr>
              <a:t/>
            </a:r>
            <a:br>
              <a:rPr lang="fr-CA" sz="2000" dirty="0" smtClean="0">
                <a:cs typeface="Arial"/>
              </a:rPr>
            </a:br>
            <a:r>
              <a:rPr lang="fr-CA" sz="2000" dirty="0" smtClean="0">
                <a:cs typeface="Arial"/>
              </a:rPr>
              <a:t>diapositive </a:t>
            </a:r>
            <a:r>
              <a:rPr lang="fr-CA" sz="2000" dirty="0">
                <a:cs typeface="Arial"/>
              </a:rPr>
              <a:t>45 et de discuter des définitions des mots. Pour créer d’autres </a:t>
            </a:r>
            <a:r>
              <a:rPr lang="fr-CA" sz="2000" dirty="0" smtClean="0">
                <a:cs typeface="Arial"/>
              </a:rPr>
              <a:t/>
            </a:r>
            <a:br>
              <a:rPr lang="fr-CA" sz="2000" dirty="0" smtClean="0">
                <a:cs typeface="Arial"/>
              </a:rPr>
            </a:br>
            <a:r>
              <a:rPr lang="fr-CA" sz="2000" dirty="0" smtClean="0">
                <a:cs typeface="Arial"/>
              </a:rPr>
              <a:t>jeux </a:t>
            </a:r>
            <a:r>
              <a:rPr lang="fr-CA" sz="2000" dirty="0">
                <a:cs typeface="Arial"/>
              </a:rPr>
              <a:t>de mots croisés, cliquer sur le lien suivant: </a:t>
            </a:r>
            <a:r>
              <a:rPr lang="fr-CA" sz="2000" dirty="0">
                <a:hlinkClick r:id="rId15"/>
              </a:rPr>
              <a:t>Générateur de mots </a:t>
            </a:r>
            <a:r>
              <a:rPr lang="fr-CA" sz="2000" dirty="0" smtClean="0">
                <a:hlinkClick r:id="rId15"/>
              </a:rPr>
              <a:t/>
            </a:r>
            <a:br>
              <a:rPr lang="fr-CA" sz="2000" dirty="0" smtClean="0">
                <a:hlinkClick r:id="rId15"/>
              </a:rPr>
            </a:br>
            <a:r>
              <a:rPr lang="fr-CA" sz="2000" dirty="0" smtClean="0">
                <a:hlinkClick r:id="rId15"/>
              </a:rPr>
              <a:t>croisés</a:t>
            </a:r>
            <a:r>
              <a:rPr lang="fr-CA" sz="2000" dirty="0">
                <a:hlinkClick r:id="rId15"/>
              </a:rPr>
              <a:t>: générer une grille avec vos mots (educol.net)</a:t>
            </a:r>
            <a:endParaRPr lang="fr-CA" sz="2000" dirty="0"/>
          </a:p>
          <a:p>
            <a:endParaRPr lang="fr-CA" sz="2000" dirty="0">
              <a:solidFill>
                <a:srgbClr val="FF0000"/>
              </a:solidFill>
              <a:cs typeface="Arial"/>
            </a:endParaRPr>
          </a:p>
          <a:p>
            <a:endParaRPr lang="fr-CA" sz="2000" dirty="0">
              <a:solidFill>
                <a:srgbClr val="FF0000"/>
              </a:solidFill>
              <a:cs typeface="Arial"/>
            </a:endParaRPr>
          </a:p>
          <a:p>
            <a:endParaRPr lang="fr-CA" dirty="0">
              <a:cs typeface="Arial"/>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967052" y="437207"/>
            <a:ext cx="4147874"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 vocabulaire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371992"/>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11" name="ZoneTexte 10">
            <a:extLst>
              <a:ext uri="{FF2B5EF4-FFF2-40B4-BE49-F238E27FC236}">
                <a16:creationId xmlns:a16="http://schemas.microsoft.com/office/drawing/2014/main" id="{076AC71E-B2F0-418F-8736-915EBA7CD1F4}"/>
              </a:ext>
            </a:extLst>
          </p:cNvPr>
          <p:cNvSpPr txBox="1"/>
          <p:nvPr>
            <p:custDataLst>
              <p:tags r:id="rId6"/>
            </p:custDataLst>
          </p:nvPr>
        </p:nvSpPr>
        <p:spPr>
          <a:xfrm>
            <a:off x="8457269" y="2988405"/>
            <a:ext cx="2933700" cy="3139321"/>
          </a:xfrm>
          <a:prstGeom prst="rect">
            <a:avLst/>
          </a:prstGeom>
          <a:solidFill>
            <a:schemeClr val="accent6">
              <a:lumMod val="60000"/>
              <a:lumOff val="40000"/>
            </a:schemeClr>
          </a:solidFill>
        </p:spPr>
        <p:txBody>
          <a:bodyPr wrap="square" rtlCol="0">
            <a:spAutoFit/>
          </a:bodyPr>
          <a:lstStyle/>
          <a:p>
            <a:pPr lvl="0">
              <a:defRPr/>
            </a:pPr>
            <a:r>
              <a:rPr lang="fr-CA" b="1" dirty="0">
                <a:solidFill>
                  <a:prstClr val="black"/>
                </a:solidFill>
                <a:cs typeface="Calibri"/>
              </a:rPr>
              <a:t>À noter :</a:t>
            </a:r>
          </a:p>
          <a:p>
            <a:pPr algn="l"/>
            <a:r>
              <a:rPr lang="fr-CA" dirty="0">
                <a:cs typeface="Segoe UI"/>
              </a:rPr>
              <a:t>​L</a:t>
            </a:r>
            <a:r>
              <a:rPr lang="fr-CA" b="0" i="0" u="none" strike="noStrike" baseline="0" dirty="0"/>
              <a:t>e vocabulaire ne doit pas nécessairement faire l'objet d'une leçon en soi, mais peut plutôt être étudié tout au long du </a:t>
            </a:r>
            <a:r>
              <a:rPr lang="fr-CA" dirty="0"/>
              <a:t>processus de design </a:t>
            </a:r>
            <a:r>
              <a:rPr lang="fr-CA" b="0" i="0" u="none" strike="noStrike" baseline="0" dirty="0"/>
              <a:t>lorsque l'emploi de certains termes s'avère nécessaire.</a:t>
            </a:r>
          </a:p>
          <a:p>
            <a:pPr algn="l"/>
            <a:r>
              <a:rPr lang="fr-CA" dirty="0">
                <a:cs typeface="Segoe UI"/>
              </a:rPr>
              <a:t>Profiter de l’occasion pour jouer avec le vocabulaire par le biais de jeux variés.</a:t>
            </a:r>
          </a:p>
        </p:txBody>
      </p:sp>
      <p:pic>
        <p:nvPicPr>
          <p:cNvPr id="10" name="Image 9">
            <a:extLst>
              <a:ext uri="{FF2B5EF4-FFF2-40B4-BE49-F238E27FC236}">
                <a16:creationId xmlns:a16="http://schemas.microsoft.com/office/drawing/2014/main" id="{38FA65E7-D85C-4B92-AFF3-D5110B03384D}"/>
              </a:ext>
            </a:extLst>
          </p:cNvPr>
          <p:cNvPicPr>
            <a:picLocks noChangeAspect="1"/>
          </p:cNvPicPr>
          <p:nvPr>
            <p:custDataLst>
              <p:tags r:id="rId7"/>
            </p:custDataLst>
          </p:nvPr>
        </p:nvPicPr>
        <p:blipFill>
          <a:blip r:embed="rId16"/>
          <a:stretch>
            <a:fillRect/>
          </a:stretch>
        </p:blipFill>
        <p:spPr>
          <a:xfrm>
            <a:off x="4812760" y="246298"/>
            <a:ext cx="1068692" cy="1080000"/>
          </a:xfrm>
          <a:prstGeom prst="rect">
            <a:avLst/>
          </a:prstGeom>
        </p:spPr>
      </p:pic>
      <p:pic>
        <p:nvPicPr>
          <p:cNvPr id="4" name="Image 3">
            <a:extLst>
              <a:ext uri="{FF2B5EF4-FFF2-40B4-BE49-F238E27FC236}">
                <a16:creationId xmlns:a16="http://schemas.microsoft.com/office/drawing/2014/main" id="{169660AE-57AE-4BB9-A0EF-75A0BBAA9F3C}"/>
              </a:ext>
            </a:extLst>
          </p:cNvPr>
          <p:cNvPicPr>
            <a:picLocks noChangeAspect="1"/>
          </p:cNvPicPr>
          <p:nvPr>
            <p:custDataLst>
              <p:tags r:id="rId8"/>
            </p:custDataLst>
          </p:nvPr>
        </p:nvPicPr>
        <p:blipFill>
          <a:blip r:embed="rId17"/>
          <a:stretch>
            <a:fillRect/>
          </a:stretch>
        </p:blipFill>
        <p:spPr>
          <a:xfrm>
            <a:off x="5806063" y="246298"/>
            <a:ext cx="1072989" cy="1079086"/>
          </a:xfrm>
          <a:prstGeom prst="rect">
            <a:avLst/>
          </a:prstGeom>
        </p:spPr>
      </p:pic>
      <p:pic>
        <p:nvPicPr>
          <p:cNvPr id="14" name="Image 13">
            <a:extLst>
              <a:ext uri="{FF2B5EF4-FFF2-40B4-BE49-F238E27FC236}">
                <a16:creationId xmlns:a16="http://schemas.microsoft.com/office/drawing/2014/main" id="{261ED5F6-7461-4B42-8249-98C4E504379F}"/>
              </a:ext>
            </a:extLst>
          </p:cNvPr>
          <p:cNvPicPr>
            <a:picLocks noChangeAspect="1"/>
          </p:cNvPicPr>
          <p:nvPr>
            <p:custDataLst>
              <p:tags r:id="rId9"/>
            </p:custDataLst>
          </p:nvPr>
        </p:nvPicPr>
        <p:blipFill>
          <a:blip r:embed="rId18"/>
          <a:stretch>
            <a:fillRect/>
          </a:stretch>
        </p:blipFill>
        <p:spPr>
          <a:xfrm>
            <a:off x="6874755" y="240120"/>
            <a:ext cx="997600" cy="1044000"/>
          </a:xfrm>
          <a:prstGeom prst="rect">
            <a:avLst/>
          </a:prstGeom>
        </p:spPr>
      </p:pic>
      <p:sp>
        <p:nvSpPr>
          <p:cNvPr id="12" name="Rectangle 11"/>
          <p:cNvSpPr/>
          <p:nvPr>
            <p:custDataLst>
              <p:tags r:id="rId10"/>
            </p:custDataLst>
          </p:nvPr>
        </p:nvSpPr>
        <p:spPr>
          <a:xfrm>
            <a:off x="200526"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289942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16"/>
          <a:srcRect l="10280" r="12293"/>
          <a:stretch/>
        </p:blipFill>
        <p:spPr>
          <a:xfrm>
            <a:off x="7272655" y="392387"/>
            <a:ext cx="3819525" cy="5877730"/>
          </a:xfrm>
          <a:prstGeom prst="rect">
            <a:avLst/>
          </a:prstGeom>
        </p:spPr>
      </p:pic>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2"/>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857608" y="392387"/>
            <a:ext cx="4378626"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 vocabulaire  </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2</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428496" y="123241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10" name="Image 9">
            <a:extLst>
              <a:ext uri="{FF2B5EF4-FFF2-40B4-BE49-F238E27FC236}">
                <a16:creationId xmlns:a16="http://schemas.microsoft.com/office/drawing/2014/main" id="{38FA65E7-D85C-4B92-AFF3-D5110B03384D}"/>
              </a:ext>
            </a:extLst>
          </p:cNvPr>
          <p:cNvPicPr>
            <a:picLocks noChangeAspect="1"/>
          </p:cNvPicPr>
          <p:nvPr>
            <p:custDataLst>
              <p:tags r:id="rId6"/>
            </p:custDataLst>
          </p:nvPr>
        </p:nvPicPr>
        <p:blipFill>
          <a:blip r:embed="rId17"/>
          <a:stretch>
            <a:fillRect/>
          </a:stretch>
        </p:blipFill>
        <p:spPr>
          <a:xfrm>
            <a:off x="5780467" y="283926"/>
            <a:ext cx="1068692" cy="1080000"/>
          </a:xfrm>
          <a:prstGeom prst="rect">
            <a:avLst/>
          </a:prstGeom>
        </p:spPr>
      </p:pic>
      <p:pic>
        <p:nvPicPr>
          <p:cNvPr id="4" name="Image 3">
            <a:extLst>
              <a:ext uri="{FF2B5EF4-FFF2-40B4-BE49-F238E27FC236}">
                <a16:creationId xmlns:a16="http://schemas.microsoft.com/office/drawing/2014/main" id="{169660AE-57AE-4BB9-A0EF-75A0BBAA9F3C}"/>
              </a:ext>
            </a:extLst>
          </p:cNvPr>
          <p:cNvPicPr>
            <a:picLocks noChangeAspect="1"/>
          </p:cNvPicPr>
          <p:nvPr>
            <p:custDataLst>
              <p:tags r:id="rId7"/>
            </p:custDataLst>
          </p:nvPr>
        </p:nvPicPr>
        <p:blipFill>
          <a:blip r:embed="rId18"/>
          <a:stretch>
            <a:fillRect/>
          </a:stretch>
        </p:blipFill>
        <p:spPr>
          <a:xfrm>
            <a:off x="6736160" y="274401"/>
            <a:ext cx="1072989" cy="1079086"/>
          </a:xfrm>
          <a:prstGeom prst="rect">
            <a:avLst/>
          </a:prstGeom>
        </p:spPr>
      </p:pic>
      <p:pic>
        <p:nvPicPr>
          <p:cNvPr id="14" name="Image 13">
            <a:extLst>
              <a:ext uri="{FF2B5EF4-FFF2-40B4-BE49-F238E27FC236}">
                <a16:creationId xmlns:a16="http://schemas.microsoft.com/office/drawing/2014/main" id="{261ED5F6-7461-4B42-8249-98C4E504379F}"/>
              </a:ext>
            </a:extLst>
          </p:cNvPr>
          <p:cNvPicPr>
            <a:picLocks noChangeAspect="1"/>
          </p:cNvPicPr>
          <p:nvPr>
            <p:custDataLst>
              <p:tags r:id="rId8"/>
            </p:custDataLst>
          </p:nvPr>
        </p:nvPicPr>
        <p:blipFill>
          <a:blip r:embed="rId19"/>
          <a:stretch>
            <a:fillRect/>
          </a:stretch>
        </p:blipFill>
        <p:spPr>
          <a:xfrm>
            <a:off x="4853442" y="280572"/>
            <a:ext cx="997600" cy="1044000"/>
          </a:xfrm>
          <a:prstGeom prst="rect">
            <a:avLst/>
          </a:prstGeom>
        </p:spPr>
      </p:pic>
      <p:pic>
        <p:nvPicPr>
          <p:cNvPr id="9" name="Image 8">
            <a:extLst>
              <a:ext uri="{FF2B5EF4-FFF2-40B4-BE49-F238E27FC236}">
                <a16:creationId xmlns:a16="http://schemas.microsoft.com/office/drawing/2014/main" id="{936793CF-A338-46CF-909A-5800DE2B9CCE}"/>
              </a:ext>
            </a:extLst>
          </p:cNvPr>
          <p:cNvPicPr>
            <a:picLocks noChangeAspect="1"/>
          </p:cNvPicPr>
          <p:nvPr>
            <p:custDataLst>
              <p:tags r:id="rId9"/>
            </p:custDataLst>
          </p:nvPr>
        </p:nvPicPr>
        <p:blipFill rotWithShape="1">
          <a:blip r:embed="rId20">
            <a:extLst>
              <a:ext uri="{28A0092B-C50C-407E-A947-70E740481C1C}">
                <a14:useLocalDpi xmlns:a14="http://schemas.microsoft.com/office/drawing/2010/main" val="0"/>
              </a:ext>
            </a:extLst>
          </a:blip>
          <a:srcRect l="5188" t="3771" r="7179" b="23997"/>
          <a:stretch/>
        </p:blipFill>
        <p:spPr>
          <a:xfrm>
            <a:off x="549670" y="2237485"/>
            <a:ext cx="3771900" cy="4201415"/>
          </a:xfrm>
          <a:prstGeom prst="rect">
            <a:avLst/>
          </a:prstGeom>
        </p:spPr>
      </p:pic>
      <p:sp>
        <p:nvSpPr>
          <p:cNvPr id="5" name="ZoneTexte 4">
            <a:extLst>
              <a:ext uri="{FF2B5EF4-FFF2-40B4-BE49-F238E27FC236}">
                <a16:creationId xmlns:a16="http://schemas.microsoft.com/office/drawing/2014/main" id="{B2B96338-656C-4911-ACD5-C968619ACFD6}"/>
              </a:ext>
            </a:extLst>
          </p:cNvPr>
          <p:cNvSpPr txBox="1"/>
          <p:nvPr>
            <p:custDataLst>
              <p:tags r:id="rId10"/>
            </p:custDataLst>
          </p:nvPr>
        </p:nvSpPr>
        <p:spPr>
          <a:xfrm>
            <a:off x="9852367" y="6172659"/>
            <a:ext cx="1757855" cy="215444"/>
          </a:xfrm>
          <a:prstGeom prst="rect">
            <a:avLst/>
          </a:prstGeom>
          <a:noFill/>
        </p:spPr>
        <p:txBody>
          <a:bodyPr wrap="square" rtlCol="0">
            <a:spAutoFit/>
          </a:bodyPr>
          <a:lstStyle/>
          <a:p>
            <a:r>
              <a:rPr lang="fr-CA" sz="800" dirty="0">
                <a:hlinkClick r:id="rId21"/>
              </a:rPr>
              <a:t>www.educol.net</a:t>
            </a:r>
            <a:endParaRPr lang="fr-CA" sz="800" dirty="0"/>
          </a:p>
        </p:txBody>
      </p:sp>
      <p:sp>
        <p:nvSpPr>
          <p:cNvPr id="13" name="ZoneTexte 12">
            <a:extLst>
              <a:ext uri="{FF2B5EF4-FFF2-40B4-BE49-F238E27FC236}">
                <a16:creationId xmlns:a16="http://schemas.microsoft.com/office/drawing/2014/main" id="{7C7EF4D1-A888-4F31-B40D-B3BAAB1E0ED3}"/>
              </a:ext>
            </a:extLst>
          </p:cNvPr>
          <p:cNvSpPr txBox="1"/>
          <p:nvPr>
            <p:custDataLst>
              <p:tags r:id="rId11"/>
            </p:custDataLst>
          </p:nvPr>
        </p:nvSpPr>
        <p:spPr>
          <a:xfrm>
            <a:off x="428496" y="1714265"/>
            <a:ext cx="6649146" cy="369332"/>
          </a:xfrm>
          <a:prstGeom prst="rect">
            <a:avLst/>
          </a:prstGeom>
          <a:noFill/>
        </p:spPr>
        <p:txBody>
          <a:bodyPr wrap="square">
            <a:spAutoFit/>
          </a:bodyPr>
          <a:lstStyle/>
          <a:p>
            <a:r>
              <a:rPr lang="fr-CA" sz="1800" dirty="0" smtClean="0">
                <a:cs typeface="Arial"/>
              </a:rPr>
              <a:t>Solutions </a:t>
            </a:r>
            <a:r>
              <a:rPr lang="fr-CA" dirty="0">
                <a:cs typeface="Arial"/>
              </a:rPr>
              <a:t>au </a:t>
            </a:r>
            <a:r>
              <a:rPr lang="fr-CA" dirty="0" smtClean="0">
                <a:cs typeface="Arial"/>
              </a:rPr>
              <a:t>jeu </a:t>
            </a:r>
            <a:r>
              <a:rPr lang="fr-CA" dirty="0">
                <a:cs typeface="Arial"/>
              </a:rPr>
              <a:t>de mots cachés </a:t>
            </a:r>
            <a:r>
              <a:rPr lang="fr-CA" dirty="0" smtClean="0">
                <a:cs typeface="Arial"/>
              </a:rPr>
              <a:t>et au jeu </a:t>
            </a:r>
            <a:r>
              <a:rPr lang="fr-CA" dirty="0">
                <a:cs typeface="Arial"/>
              </a:rPr>
              <a:t>de mots croisés cachés</a:t>
            </a:r>
            <a:endParaRPr lang="fr-CA" sz="1800" dirty="0">
              <a:cs typeface="Arial"/>
            </a:endParaRPr>
          </a:p>
        </p:txBody>
      </p:sp>
      <p:pic>
        <p:nvPicPr>
          <p:cNvPr id="15" name="Image 14">
            <a:extLst>
              <a:ext uri="{FF2B5EF4-FFF2-40B4-BE49-F238E27FC236}">
                <a16:creationId xmlns:a16="http://schemas.microsoft.com/office/drawing/2014/main" id="{936793CF-A338-46CF-909A-5800DE2B9CCE}"/>
              </a:ext>
            </a:extLst>
          </p:cNvPr>
          <p:cNvPicPr>
            <a:picLocks noChangeAspect="1"/>
          </p:cNvPicPr>
          <p:nvPr>
            <p:custDataLst>
              <p:tags r:id="rId12"/>
            </p:custDataLst>
          </p:nvPr>
        </p:nvPicPr>
        <p:blipFill rotWithShape="1">
          <a:blip r:embed="rId20">
            <a:extLst>
              <a:ext uri="{28A0092B-C50C-407E-A947-70E740481C1C}">
                <a14:useLocalDpi xmlns:a14="http://schemas.microsoft.com/office/drawing/2010/main" val="0"/>
              </a:ext>
            </a:extLst>
          </a:blip>
          <a:srcRect l="32194" t="76462" r="37267" b="1"/>
          <a:stretch/>
        </p:blipFill>
        <p:spPr>
          <a:xfrm>
            <a:off x="4510444" y="3902871"/>
            <a:ext cx="2333350" cy="2430264"/>
          </a:xfrm>
          <a:prstGeom prst="rect">
            <a:avLst/>
          </a:prstGeom>
        </p:spPr>
      </p:pic>
    </p:spTree>
    <p:extLst>
      <p:ext uri="{BB962C8B-B14F-4D97-AF65-F5344CB8AC3E}">
        <p14:creationId xmlns:p14="http://schemas.microsoft.com/office/powerpoint/2010/main" val="3704277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5" y="444169"/>
            <a:ext cx="4442585"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 vocabulaire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12" name="ZoneTexte 11">
            <a:extLst>
              <a:ext uri="{FF2B5EF4-FFF2-40B4-BE49-F238E27FC236}">
                <a16:creationId xmlns:a16="http://schemas.microsoft.com/office/drawing/2014/main" id="{F4A0FF9E-E2ED-4F32-A067-770D4A198E23}"/>
              </a:ext>
            </a:extLst>
          </p:cNvPr>
          <p:cNvSpPr txBox="1"/>
          <p:nvPr>
            <p:custDataLst>
              <p:tags r:id="rId6"/>
            </p:custDataLst>
          </p:nvPr>
        </p:nvSpPr>
        <p:spPr>
          <a:xfrm>
            <a:off x="1684207" y="1498052"/>
            <a:ext cx="9557011" cy="4524315"/>
          </a:xfrm>
          <a:prstGeom prst="rect">
            <a:avLst/>
          </a:prstGeom>
          <a:noFill/>
          <a:ln w="28575">
            <a:solidFill>
              <a:schemeClr val="tx1"/>
            </a:solidFill>
          </a:ln>
        </p:spPr>
        <p:txBody>
          <a:bodyPr wrap="square" rtlCol="0">
            <a:spAutoFit/>
          </a:bodyPr>
          <a:lstStyle/>
          <a:p>
            <a:pPr algn="ctr"/>
            <a:r>
              <a:rPr lang="fr-CA" b="1" dirty="0"/>
              <a:t>Tableau d’ancrage du vocabulaire</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p:txBody>
      </p:sp>
      <p:sp>
        <p:nvSpPr>
          <p:cNvPr id="9" name="Rectangle 8"/>
          <p:cNvSpPr/>
          <p:nvPr>
            <p:custDataLst>
              <p:tags r:id="rId7"/>
            </p:custDataLst>
          </p:nvPr>
        </p:nvSpPr>
        <p:spPr>
          <a:xfrm>
            <a:off x="97044" y="6444193"/>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7" name="Image 16"/>
          <p:cNvPicPr>
            <a:picLocks noChangeAspect="1"/>
          </p:cNvPicPr>
          <p:nvPr>
            <p:custDataLst>
              <p:tags r:id="rId8"/>
            </p:custDataLst>
          </p:nvPr>
        </p:nvPicPr>
        <p:blipFill>
          <a:blip r:embed="rId11">
            <a:clrChange>
              <a:clrFrom>
                <a:srgbClr val="FFFFFF"/>
              </a:clrFrom>
              <a:clrTo>
                <a:srgbClr val="FFFFFF">
                  <a:alpha val="0"/>
                </a:srgbClr>
              </a:clrTo>
            </a:clrChange>
          </a:blip>
          <a:stretch>
            <a:fillRect/>
          </a:stretch>
        </p:blipFill>
        <p:spPr>
          <a:xfrm>
            <a:off x="1043815" y="4778434"/>
            <a:ext cx="1466850" cy="1781175"/>
          </a:xfrm>
          <a:prstGeom prst="rect">
            <a:avLst/>
          </a:prstGeom>
        </p:spPr>
      </p:pic>
    </p:spTree>
    <p:extLst>
      <p:ext uri="{BB962C8B-B14F-4D97-AF65-F5344CB8AC3E}">
        <p14:creationId xmlns:p14="http://schemas.microsoft.com/office/powerpoint/2010/main" val="1622212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5" y="444169"/>
            <a:ext cx="4442585"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 vocabulaire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8" name="Image 7">
            <a:extLst>
              <a:ext uri="{FF2B5EF4-FFF2-40B4-BE49-F238E27FC236}">
                <a16:creationId xmlns:a16="http://schemas.microsoft.com/office/drawing/2014/main" id="{8AA0C4DB-8486-4E32-A22B-1700FDEC38AA}"/>
              </a:ext>
            </a:extLst>
          </p:cNvPr>
          <p:cNvPicPr>
            <a:picLocks noChangeAspect="1"/>
          </p:cNvPicPr>
          <p:nvPr>
            <p:custDataLst>
              <p:tags r:id="rId6"/>
            </p:custDataLst>
          </p:nvPr>
        </p:nvPicPr>
        <p:blipFill>
          <a:blip r:embed="rId13"/>
          <a:stretch>
            <a:fillRect/>
          </a:stretch>
        </p:blipFill>
        <p:spPr>
          <a:xfrm>
            <a:off x="5677371" y="231040"/>
            <a:ext cx="6010275" cy="6238875"/>
          </a:xfrm>
          <a:prstGeom prst="rect">
            <a:avLst/>
          </a:prstGeom>
        </p:spPr>
      </p:pic>
      <p:graphicFrame>
        <p:nvGraphicFramePr>
          <p:cNvPr id="11" name="Tableau 11">
            <a:extLst>
              <a:ext uri="{FF2B5EF4-FFF2-40B4-BE49-F238E27FC236}">
                <a16:creationId xmlns:a16="http://schemas.microsoft.com/office/drawing/2014/main" id="{883F7D3C-8657-42AA-A414-FEC9B38F2BBD}"/>
              </a:ext>
            </a:extLst>
          </p:cNvPr>
          <p:cNvGraphicFramePr>
            <a:graphicFrameLocks noGrp="1"/>
          </p:cNvGraphicFramePr>
          <p:nvPr>
            <p:custDataLst>
              <p:tags r:id="rId7"/>
            </p:custDataLst>
            <p:extLst>
              <p:ext uri="{D42A27DB-BD31-4B8C-83A1-F6EECF244321}">
                <p14:modId xmlns:p14="http://schemas.microsoft.com/office/powerpoint/2010/main" val="1556558529"/>
              </p:ext>
            </p:extLst>
          </p:nvPr>
        </p:nvGraphicFramePr>
        <p:xfrm>
          <a:off x="1238390" y="1921793"/>
          <a:ext cx="4098512" cy="3383280"/>
        </p:xfrm>
        <a:graphic>
          <a:graphicData uri="http://schemas.openxmlformats.org/drawingml/2006/table">
            <a:tbl>
              <a:tblPr firstRow="1" bandRow="1">
                <a:tableStyleId>{5C22544A-7EE6-4342-B048-85BDC9FD1C3A}</a:tableStyleId>
              </a:tblPr>
              <a:tblGrid>
                <a:gridCol w="1928851">
                  <a:extLst>
                    <a:ext uri="{9D8B030D-6E8A-4147-A177-3AD203B41FA5}">
                      <a16:colId xmlns:a16="http://schemas.microsoft.com/office/drawing/2014/main" val="2139516426"/>
                    </a:ext>
                  </a:extLst>
                </a:gridCol>
                <a:gridCol w="2169661">
                  <a:extLst>
                    <a:ext uri="{9D8B030D-6E8A-4147-A177-3AD203B41FA5}">
                      <a16:colId xmlns:a16="http://schemas.microsoft.com/office/drawing/2014/main" val="1299680477"/>
                    </a:ext>
                  </a:extLst>
                </a:gridCol>
              </a:tblGrid>
              <a:tr h="370840">
                <a:tc>
                  <a:txBody>
                    <a:bodyPr/>
                    <a:lstStyle/>
                    <a:p>
                      <a:r>
                        <a:rPr lang="fr-CA" sz="2400" b="0" cap="all" baseline="0" dirty="0">
                          <a:solidFill>
                            <a:schemeClr val="tx1"/>
                          </a:solidFill>
                        </a:rPr>
                        <a:t>Abri</a:t>
                      </a:r>
                    </a:p>
                    <a:p>
                      <a:r>
                        <a:rPr lang="fr-CA" sz="2400" b="0" cap="all" baseline="0" dirty="0">
                          <a:solidFill>
                            <a:schemeClr val="tx1"/>
                          </a:solidFill>
                        </a:rPr>
                        <a:t>Brique</a:t>
                      </a:r>
                    </a:p>
                    <a:p>
                      <a:r>
                        <a:rPr lang="fr-CA" sz="2400" b="0" cap="all" baseline="0" dirty="0">
                          <a:solidFill>
                            <a:schemeClr val="tx1"/>
                          </a:solidFill>
                        </a:rPr>
                        <a:t>Cochonnet</a:t>
                      </a:r>
                    </a:p>
                    <a:p>
                      <a:r>
                        <a:rPr lang="fr-CA" sz="2400" b="0" cap="all" baseline="0" dirty="0">
                          <a:solidFill>
                            <a:schemeClr val="tx1"/>
                          </a:solidFill>
                        </a:rPr>
                        <a:t>Hauteur</a:t>
                      </a:r>
                    </a:p>
                    <a:p>
                      <a:r>
                        <a:rPr lang="fr-CA" sz="2400" b="0" cap="all" baseline="0" dirty="0">
                          <a:solidFill>
                            <a:schemeClr val="tx1"/>
                          </a:solidFill>
                        </a:rPr>
                        <a:t>Loup</a:t>
                      </a:r>
                    </a:p>
                    <a:p>
                      <a:r>
                        <a:rPr lang="fr-CA" sz="2400" b="0" cap="all" baseline="0" dirty="0">
                          <a:solidFill>
                            <a:schemeClr val="tx1"/>
                          </a:solidFill>
                        </a:rPr>
                        <a:t>Matériau</a:t>
                      </a:r>
                    </a:p>
                    <a:p>
                      <a:r>
                        <a:rPr lang="fr-CA" sz="2400" b="0" cap="all" baseline="0" dirty="0">
                          <a:solidFill>
                            <a:schemeClr val="tx1"/>
                          </a:solidFill>
                        </a:rPr>
                        <a:t>Prisme</a:t>
                      </a:r>
                    </a:p>
                    <a:p>
                      <a:r>
                        <a:rPr lang="fr-CA" sz="2400" b="0" cap="all" baseline="0" dirty="0">
                          <a:solidFill>
                            <a:schemeClr val="tx1"/>
                          </a:solidFill>
                        </a:rPr>
                        <a:t>résistance</a:t>
                      </a:r>
                    </a:p>
                    <a:p>
                      <a:endParaRPr lang="fr-CA" sz="2400" b="0" dirty="0">
                        <a:solidFill>
                          <a:schemeClr val="tx1"/>
                        </a:solidFill>
                      </a:endParaRPr>
                    </a:p>
                  </a:txBody>
                  <a:tcPr>
                    <a:noFill/>
                  </a:tcPr>
                </a:tc>
                <a:tc>
                  <a:txBody>
                    <a:bodyPr/>
                    <a:lstStyle/>
                    <a:p>
                      <a:r>
                        <a:rPr lang="fr-CA" sz="2400" b="0" cap="all" baseline="0" dirty="0">
                          <a:solidFill>
                            <a:schemeClr val="tx1"/>
                          </a:solidFill>
                        </a:rPr>
                        <a:t>Bois</a:t>
                      </a:r>
                    </a:p>
                    <a:p>
                      <a:r>
                        <a:rPr lang="fr-CA" sz="2400" b="0" cap="all" baseline="0" dirty="0">
                          <a:solidFill>
                            <a:schemeClr val="tx1"/>
                          </a:solidFill>
                        </a:rPr>
                        <a:t>Carton</a:t>
                      </a:r>
                    </a:p>
                    <a:p>
                      <a:r>
                        <a:rPr lang="fr-CA" sz="2400" b="0" cap="all" baseline="0" dirty="0">
                          <a:solidFill>
                            <a:schemeClr val="tx1"/>
                          </a:solidFill>
                        </a:rPr>
                        <a:t>Colle</a:t>
                      </a:r>
                    </a:p>
                    <a:p>
                      <a:r>
                        <a:rPr lang="fr-CA" sz="2400" b="0" cap="all" baseline="0" dirty="0">
                          <a:solidFill>
                            <a:schemeClr val="tx1"/>
                          </a:solidFill>
                        </a:rPr>
                        <a:t>Longueur</a:t>
                      </a:r>
                    </a:p>
                    <a:p>
                      <a:r>
                        <a:rPr lang="fr-CA" sz="2400" b="0" cap="all" baseline="0" dirty="0">
                          <a:solidFill>
                            <a:schemeClr val="tx1"/>
                          </a:solidFill>
                        </a:rPr>
                        <a:t>Maison</a:t>
                      </a:r>
                    </a:p>
                    <a:p>
                      <a:r>
                        <a:rPr lang="fr-CA" sz="2400" b="0" cap="all" baseline="0" dirty="0">
                          <a:solidFill>
                            <a:schemeClr val="tx1"/>
                          </a:solidFill>
                        </a:rPr>
                        <a:t>Papier</a:t>
                      </a:r>
                    </a:p>
                    <a:p>
                      <a:r>
                        <a:rPr lang="fr-CA" sz="2400" b="0" cap="all" baseline="0" dirty="0">
                          <a:solidFill>
                            <a:schemeClr val="tx1"/>
                          </a:solidFill>
                        </a:rPr>
                        <a:t>Périmètre</a:t>
                      </a:r>
                    </a:p>
                    <a:p>
                      <a:r>
                        <a:rPr lang="fr-CA" sz="2400" b="0" cap="all" baseline="0" dirty="0">
                          <a:solidFill>
                            <a:schemeClr val="tx1"/>
                          </a:solidFill>
                        </a:rPr>
                        <a:t>vent</a:t>
                      </a:r>
                    </a:p>
                  </a:txBody>
                  <a:tcPr>
                    <a:noFill/>
                  </a:tcPr>
                </a:tc>
                <a:extLst>
                  <a:ext uri="{0D108BD9-81ED-4DB2-BD59-A6C34878D82A}">
                    <a16:rowId xmlns:a16="http://schemas.microsoft.com/office/drawing/2014/main" val="1029866932"/>
                  </a:ext>
                </a:extLst>
              </a:tr>
            </a:tbl>
          </a:graphicData>
        </a:graphic>
      </p:graphicFrame>
      <p:sp>
        <p:nvSpPr>
          <p:cNvPr id="12" name="Rectangle 11"/>
          <p:cNvSpPr/>
          <p:nvPr>
            <p:custDataLst>
              <p:tags r:id="rId8"/>
            </p:custDataLst>
          </p:nvPr>
        </p:nvSpPr>
        <p:spPr>
          <a:xfrm>
            <a:off x="130393" y="6468316"/>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7" name="Image 16"/>
          <p:cNvPicPr>
            <a:picLocks noChangeAspect="1"/>
          </p:cNvPicPr>
          <p:nvPr>
            <p:custDataLst>
              <p:tags r:id="rId9"/>
            </p:custDataLst>
          </p:nvPr>
        </p:nvPicPr>
        <p:blipFill>
          <a:blip r:embed="rId14">
            <a:clrChange>
              <a:clrFrom>
                <a:srgbClr val="FFFFFF"/>
              </a:clrFrom>
              <a:clrTo>
                <a:srgbClr val="FFFFFF">
                  <a:alpha val="0"/>
                </a:srgbClr>
              </a:clrTo>
            </a:clrChange>
          </a:blip>
          <a:stretch>
            <a:fillRect/>
          </a:stretch>
        </p:blipFill>
        <p:spPr>
          <a:xfrm>
            <a:off x="4916332" y="4687141"/>
            <a:ext cx="1466850" cy="1781175"/>
          </a:xfrm>
          <a:prstGeom prst="rect">
            <a:avLst/>
          </a:prstGeom>
        </p:spPr>
      </p:pic>
      <p:pic>
        <p:nvPicPr>
          <p:cNvPr id="13" name="Image 12"/>
          <p:cNvPicPr>
            <a:picLocks noChangeAspect="1"/>
          </p:cNvPicPr>
          <p:nvPr>
            <p:custDataLst>
              <p:tags r:id="rId10"/>
            </p:custDataLst>
          </p:nvPr>
        </p:nvPicPr>
        <p:blipFill rotWithShape="1">
          <a:blip r:embed="rId15">
            <a:clrChange>
              <a:clrFrom>
                <a:srgbClr val="FFFFFF"/>
              </a:clrFrom>
              <a:clrTo>
                <a:srgbClr val="FFFFFF">
                  <a:alpha val="0"/>
                </a:srgbClr>
              </a:clrTo>
            </a:clrChange>
          </a:blip>
          <a:srcRect r="25460"/>
          <a:stretch/>
        </p:blipFill>
        <p:spPr>
          <a:xfrm rot="20707092" flipH="1">
            <a:off x="4982160" y="5340743"/>
            <a:ext cx="472029" cy="473971"/>
          </a:xfrm>
          <a:prstGeom prst="rect">
            <a:avLst/>
          </a:prstGeom>
        </p:spPr>
      </p:pic>
    </p:spTree>
    <p:extLst>
      <p:ext uri="{BB962C8B-B14F-4D97-AF65-F5344CB8AC3E}">
        <p14:creationId xmlns:p14="http://schemas.microsoft.com/office/powerpoint/2010/main" val="2577896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8" name="Image 7"/>
          <p:cNvPicPr>
            <a:picLocks noChangeAspect="1"/>
          </p:cNvPicPr>
          <p:nvPr>
            <p:custDataLst>
              <p:tags r:id="rId1"/>
            </p:custDataLst>
          </p:nvPr>
        </p:nvPicPr>
        <p:blipFill rotWithShape="1">
          <a:blip r:embed="rId15"/>
          <a:srcRect l="13523" t="11164" r="12531"/>
          <a:stretch/>
        </p:blipFill>
        <p:spPr>
          <a:xfrm>
            <a:off x="6743312" y="242008"/>
            <a:ext cx="4896149" cy="6521682"/>
          </a:xfrm>
          <a:prstGeom prst="rect">
            <a:avLst/>
          </a:prstGeom>
          <a:ln>
            <a:solidFill>
              <a:schemeClr val="bg1"/>
            </a:solidFill>
          </a:ln>
        </p:spPr>
      </p:pic>
      <p:pic>
        <p:nvPicPr>
          <p:cNvPr id="9" name="Image 8"/>
          <p:cNvPicPr>
            <a:picLocks noChangeAspect="1"/>
          </p:cNvPicPr>
          <p:nvPr>
            <p:custDataLst>
              <p:tags r:id="rId2"/>
            </p:custDataLst>
          </p:nvPr>
        </p:nvPicPr>
        <p:blipFill rotWithShape="1">
          <a:blip r:embed="rId16"/>
          <a:srcRect l="1819" t="1489" r="1194" b="3236"/>
          <a:stretch/>
        </p:blipFill>
        <p:spPr>
          <a:xfrm>
            <a:off x="293298" y="1255242"/>
            <a:ext cx="6411568" cy="5300833"/>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custDataLst>
              <p:tags r:id="rId3"/>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4"/>
            </p:custDataLst>
          </p:nvPr>
        </p:nvSpPr>
        <p:spPr>
          <a:xfrm>
            <a:off x="1043815" y="444169"/>
            <a:ext cx="4442585"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Recherche – Le vocabulaire  </a:t>
            </a:r>
          </a:p>
        </p:txBody>
      </p:sp>
      <p:sp>
        <p:nvSpPr>
          <p:cNvPr id="2" name="Rectangle 1">
            <a:extLst>
              <a:ext uri="{FF2B5EF4-FFF2-40B4-BE49-F238E27FC236}">
                <a16:creationId xmlns:a16="http://schemas.microsoft.com/office/drawing/2014/main" id="{A7B7B37A-CF88-477E-929E-A2FF88FEC3B3}"/>
              </a:ext>
            </a:extLst>
          </p:cNvPr>
          <p:cNvSpPr/>
          <p:nvPr>
            <p:custDataLst>
              <p:tags r:id="rId5"/>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6"/>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7"/>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17" name="Image 16"/>
          <p:cNvPicPr>
            <a:picLocks noChangeAspect="1"/>
          </p:cNvPicPr>
          <p:nvPr>
            <p:custDataLst>
              <p:tags r:id="rId8"/>
            </p:custDataLst>
          </p:nvPr>
        </p:nvPicPr>
        <p:blipFill>
          <a:blip r:embed="rId17">
            <a:clrChange>
              <a:clrFrom>
                <a:srgbClr val="FFFFFF"/>
              </a:clrFrom>
              <a:clrTo>
                <a:srgbClr val="FFFFFF">
                  <a:alpha val="0"/>
                </a:srgbClr>
              </a:clrTo>
            </a:clrChange>
          </a:blip>
          <a:stretch>
            <a:fillRect/>
          </a:stretch>
        </p:blipFill>
        <p:spPr>
          <a:xfrm>
            <a:off x="6540416" y="4868812"/>
            <a:ext cx="1466850" cy="1781175"/>
          </a:xfrm>
          <a:prstGeom prst="rect">
            <a:avLst/>
          </a:prstGeom>
        </p:spPr>
      </p:pic>
      <p:sp>
        <p:nvSpPr>
          <p:cNvPr id="6" name="ZoneTexte 5">
            <a:extLst>
              <a:ext uri="{FF2B5EF4-FFF2-40B4-BE49-F238E27FC236}">
                <a16:creationId xmlns:a16="http://schemas.microsoft.com/office/drawing/2014/main" id="{2A6D38A4-8C71-4F1F-B3C6-FF41250A728C}"/>
              </a:ext>
            </a:extLst>
          </p:cNvPr>
          <p:cNvSpPr txBox="1"/>
          <p:nvPr>
            <p:custDataLst>
              <p:tags r:id="rId9"/>
            </p:custDataLst>
          </p:nvPr>
        </p:nvSpPr>
        <p:spPr>
          <a:xfrm>
            <a:off x="7365880" y="6248156"/>
            <a:ext cx="1765880" cy="276999"/>
          </a:xfrm>
          <a:prstGeom prst="rect">
            <a:avLst/>
          </a:prstGeom>
          <a:noFill/>
        </p:spPr>
        <p:txBody>
          <a:bodyPr wrap="square" rtlCol="0">
            <a:spAutoFit/>
          </a:bodyPr>
          <a:lstStyle/>
          <a:p>
            <a:r>
              <a:rPr lang="fr-CA" sz="1200" dirty="0">
                <a:hlinkClick r:id="rId18"/>
              </a:rPr>
              <a:t>www.educol.net</a:t>
            </a:r>
            <a:endParaRPr lang="fr-CA" sz="1200" dirty="0"/>
          </a:p>
        </p:txBody>
      </p:sp>
      <p:sp>
        <p:nvSpPr>
          <p:cNvPr id="11" name="Rectangle 10"/>
          <p:cNvSpPr/>
          <p:nvPr>
            <p:custDataLst>
              <p:tags r:id="rId10"/>
            </p:custDataLst>
          </p:nvPr>
        </p:nvSpPr>
        <p:spPr>
          <a:xfrm>
            <a:off x="121102" y="6486120"/>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2" name="Image 11"/>
          <p:cNvPicPr>
            <a:picLocks noChangeAspect="1"/>
          </p:cNvPicPr>
          <p:nvPr>
            <p:custDataLst>
              <p:tags r:id="rId11"/>
            </p:custDataLst>
          </p:nvPr>
        </p:nvPicPr>
        <p:blipFill rotWithShape="1">
          <a:blip r:embed="rId19">
            <a:clrChange>
              <a:clrFrom>
                <a:srgbClr val="FFFFFF"/>
              </a:clrFrom>
              <a:clrTo>
                <a:srgbClr val="FFFFFF">
                  <a:alpha val="0"/>
                </a:srgbClr>
              </a:clrTo>
            </a:clrChange>
          </a:blip>
          <a:srcRect r="25460"/>
          <a:stretch/>
        </p:blipFill>
        <p:spPr>
          <a:xfrm rot="20707092" flipH="1">
            <a:off x="6659019" y="5522414"/>
            <a:ext cx="472029" cy="473971"/>
          </a:xfrm>
          <a:prstGeom prst="rect">
            <a:avLst/>
          </a:prstGeom>
        </p:spPr>
      </p:pic>
      <p:pic>
        <p:nvPicPr>
          <p:cNvPr id="13" name="Image 12"/>
          <p:cNvPicPr>
            <a:picLocks noChangeAspect="1"/>
          </p:cNvPicPr>
          <p:nvPr>
            <p:custDataLst>
              <p:tags r:id="rId12"/>
            </p:custDataLst>
          </p:nvPr>
        </p:nvPicPr>
        <p:blipFill rotWithShape="1">
          <a:blip r:embed="rId15"/>
          <a:srcRect l="33280" r="30754" b="90350"/>
          <a:stretch/>
        </p:blipFill>
        <p:spPr>
          <a:xfrm>
            <a:off x="6928963" y="375686"/>
            <a:ext cx="2156605" cy="641548"/>
          </a:xfrm>
          <a:prstGeom prst="rect">
            <a:avLst/>
          </a:prstGeom>
          <a:ln>
            <a:solidFill>
              <a:schemeClr val="bg1"/>
            </a:solidFill>
          </a:ln>
        </p:spPr>
      </p:pic>
    </p:spTree>
    <p:extLst>
      <p:ext uri="{BB962C8B-B14F-4D97-AF65-F5344CB8AC3E}">
        <p14:creationId xmlns:p14="http://schemas.microsoft.com/office/powerpoint/2010/main" val="3999994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1044896" y="437422"/>
            <a:ext cx="3320070"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algn="ctr">
              <a:defRPr/>
            </a:pPr>
            <a:r>
              <a:rPr lang="fr-CA" sz="2400" dirty="0">
                <a:solidFill>
                  <a:schemeClr val="bg1"/>
                </a:solidFill>
                <a:ea typeface="+mn-lt"/>
                <a:cs typeface="+mn-lt"/>
              </a:rPr>
              <a:t>Construction – </a:t>
            </a:r>
            <a:r>
              <a:rPr lang="fr-CA" sz="2400" dirty="0">
                <a:solidFill>
                  <a:schemeClr val="bg1"/>
                </a:solidFill>
              </a:rPr>
              <a:t>Plan </a:t>
            </a:r>
            <a:r>
              <a:rPr lang="fr-CA" sz="2400" dirty="0">
                <a:solidFill>
                  <a:schemeClr val="bg1"/>
                </a:solidFill>
                <a:ea typeface="+mn-lt"/>
                <a:cs typeface="+mn-lt"/>
              </a:rPr>
              <a:t> </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3</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509830" y="139096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10" name="Image 9"/>
          <p:cNvPicPr>
            <a:picLocks noChangeAspect="1"/>
          </p:cNvPicPr>
          <p:nvPr>
            <p:custDataLst>
              <p:tags r:id="rId5"/>
            </p:custDataLst>
          </p:nvPr>
        </p:nvPicPr>
        <p:blipFill>
          <a:blip r:embed="rId14"/>
          <a:stretch>
            <a:fillRect/>
          </a:stretch>
        </p:blipFill>
        <p:spPr>
          <a:xfrm>
            <a:off x="4053728" y="264152"/>
            <a:ext cx="1074285" cy="1080000"/>
          </a:xfrm>
          <a:prstGeom prst="rect">
            <a:avLst/>
          </a:prstGeom>
        </p:spPr>
      </p:pic>
      <p:pic>
        <p:nvPicPr>
          <p:cNvPr id="12" name="Image 11">
            <a:extLst>
              <a:ext uri="{FF2B5EF4-FFF2-40B4-BE49-F238E27FC236}">
                <a16:creationId xmlns:a16="http://schemas.microsoft.com/office/drawing/2014/main" id="{7B5BB190-659B-435A-8303-6B823CB924A3}"/>
              </a:ext>
            </a:extLst>
          </p:cNvPr>
          <p:cNvPicPr>
            <a:picLocks noChangeAspect="1"/>
          </p:cNvPicPr>
          <p:nvPr>
            <p:custDataLst>
              <p:tags r:id="rId6"/>
            </p:custDataLst>
          </p:nvPr>
        </p:nvPicPr>
        <p:blipFill>
          <a:blip r:embed="rId15"/>
          <a:stretch>
            <a:fillRect/>
          </a:stretch>
        </p:blipFill>
        <p:spPr>
          <a:xfrm>
            <a:off x="4989964" y="281570"/>
            <a:ext cx="1068692" cy="1080000"/>
          </a:xfrm>
          <a:prstGeom prst="rect">
            <a:avLst/>
          </a:prstGeom>
        </p:spPr>
      </p:pic>
      <p:pic>
        <p:nvPicPr>
          <p:cNvPr id="13" name="Image 12">
            <a:extLst>
              <a:ext uri="{FF2B5EF4-FFF2-40B4-BE49-F238E27FC236}">
                <a16:creationId xmlns:a16="http://schemas.microsoft.com/office/drawing/2014/main" id="{8775E522-68FB-4078-A21D-626520B7BFCC}"/>
              </a:ext>
            </a:extLst>
          </p:cNvPr>
          <p:cNvPicPr>
            <a:picLocks noChangeAspect="1"/>
          </p:cNvPicPr>
          <p:nvPr>
            <p:custDataLst>
              <p:tags r:id="rId7"/>
            </p:custDataLst>
          </p:nvPr>
        </p:nvPicPr>
        <p:blipFill>
          <a:blip r:embed="rId16"/>
          <a:stretch>
            <a:fillRect/>
          </a:stretch>
        </p:blipFill>
        <p:spPr>
          <a:xfrm>
            <a:off x="5980128" y="299570"/>
            <a:ext cx="997600" cy="1044000"/>
          </a:xfrm>
          <a:prstGeom prst="rect">
            <a:avLst/>
          </a:prstGeom>
        </p:spPr>
      </p:pic>
      <p:sp>
        <p:nvSpPr>
          <p:cNvPr id="14" name="ZoneTexte 13">
            <a:extLst>
              <a:ext uri="{FF2B5EF4-FFF2-40B4-BE49-F238E27FC236}">
                <a16:creationId xmlns:a16="http://schemas.microsoft.com/office/drawing/2014/main" id="{9D3AC742-27BF-4182-BCB7-2DD6F10D63ED}"/>
              </a:ext>
            </a:extLst>
          </p:cNvPr>
          <p:cNvSpPr txBox="1"/>
          <p:nvPr>
            <p:custDataLst>
              <p:tags r:id="rId8"/>
            </p:custDataLst>
          </p:nvPr>
        </p:nvSpPr>
        <p:spPr>
          <a:xfrm>
            <a:off x="8839556" y="577713"/>
            <a:ext cx="2743200" cy="5755422"/>
          </a:xfrm>
          <a:prstGeom prst="rect">
            <a:avLst/>
          </a:prstGeom>
          <a:solidFill>
            <a:schemeClr val="accent6">
              <a:lumMod val="60000"/>
              <a:lumOff val="40000"/>
            </a:schemeClr>
          </a:solidFill>
        </p:spPr>
        <p:txBody>
          <a:bodyPr wrap="square" rtlCol="0">
            <a:spAutoFit/>
          </a:bodyPr>
          <a:lstStyle/>
          <a:p>
            <a:pPr lvl="0">
              <a:defRPr/>
            </a:pPr>
            <a:r>
              <a:rPr lang="fr-CA" sz="1600" b="1" dirty="0">
                <a:solidFill>
                  <a:prstClr val="black"/>
                </a:solidFill>
                <a:cs typeface="Calibri"/>
              </a:rPr>
              <a:t>À noter :</a:t>
            </a:r>
          </a:p>
          <a:p>
            <a:r>
              <a:rPr lang="fr-CA" sz="1600" dirty="0"/>
              <a:t>L’étape de la construction permet aux élèves de planifier, de construire et de tester leur création en fonction des critères et des contraintes identifiées.</a:t>
            </a:r>
          </a:p>
          <a:p>
            <a:endParaRPr lang="fr-CA" sz="1600" dirty="0"/>
          </a:p>
          <a:p>
            <a:r>
              <a:rPr lang="fr-CA" sz="1600" dirty="0"/>
              <a:t>La planification encourage les élèves à prévoir et éliminer des problèmes lors de la construction de leur abri. </a:t>
            </a:r>
            <a:r>
              <a:rPr lang="fr-CA" sz="1600" dirty="0" smtClean="0"/>
              <a:t/>
            </a:r>
            <a:br>
              <a:rPr lang="fr-CA" sz="1600" dirty="0" smtClean="0"/>
            </a:br>
            <a:r>
              <a:rPr lang="fr-CA" sz="1600" dirty="0" smtClean="0"/>
              <a:t>Ceci </a:t>
            </a:r>
            <a:r>
              <a:rPr lang="fr-CA" sz="1600" dirty="0"/>
              <a:t>ne veut pas dire qu’il </a:t>
            </a:r>
            <a:r>
              <a:rPr lang="fr-CA" sz="1600" dirty="0" smtClean="0"/>
              <a:t/>
            </a:r>
            <a:br>
              <a:rPr lang="fr-CA" sz="1600" dirty="0" smtClean="0"/>
            </a:br>
            <a:r>
              <a:rPr lang="fr-CA" sz="1600" dirty="0" smtClean="0"/>
              <a:t>est </a:t>
            </a:r>
            <a:r>
              <a:rPr lang="fr-CA" sz="1600" dirty="0"/>
              <a:t>impossible d'apporter </a:t>
            </a:r>
            <a:r>
              <a:rPr lang="fr-CA" sz="1600" dirty="0" smtClean="0"/>
              <a:t/>
            </a:r>
            <a:br>
              <a:rPr lang="fr-CA" sz="1600" dirty="0" smtClean="0"/>
            </a:br>
            <a:r>
              <a:rPr lang="fr-CA" sz="1600" dirty="0" smtClean="0"/>
              <a:t>des </a:t>
            </a:r>
            <a:r>
              <a:rPr lang="fr-CA" sz="1600" dirty="0"/>
              <a:t>modifications par la suite.</a:t>
            </a:r>
          </a:p>
          <a:p>
            <a:endParaRPr lang="fr-CA" sz="1600" dirty="0"/>
          </a:p>
          <a:p>
            <a:r>
              <a:rPr lang="fr-CA" sz="1600" dirty="0"/>
              <a:t>La comparaison du dessin </a:t>
            </a:r>
            <a:r>
              <a:rPr lang="fr-CA" sz="1600" dirty="0" smtClean="0"/>
              <a:t>de </a:t>
            </a:r>
            <a:r>
              <a:rPr lang="fr-CA" sz="1600" dirty="0"/>
              <a:t>leur plan au produit final permettra aux élèves de réfléchir aux changements qu'ils ont dû faire pendant </a:t>
            </a:r>
            <a:r>
              <a:rPr lang="fr-CA" sz="1600" dirty="0" smtClean="0"/>
              <a:t>la </a:t>
            </a:r>
            <a:r>
              <a:rPr lang="fr-CA" sz="1600" dirty="0"/>
              <a:t>construction lors de l’étape </a:t>
            </a:r>
            <a:r>
              <a:rPr lang="fr-CA" sz="1600" dirty="0" smtClean="0"/>
              <a:t/>
            </a:r>
            <a:br>
              <a:rPr lang="fr-CA" sz="1600" dirty="0" smtClean="0"/>
            </a:br>
            <a:r>
              <a:rPr lang="fr-CA" sz="1600" dirty="0" smtClean="0"/>
              <a:t>de </a:t>
            </a:r>
            <a:r>
              <a:rPr lang="fr-CA" sz="1600" dirty="0"/>
              <a:t>célébration.</a:t>
            </a:r>
            <a:endParaRPr lang="en-US" sz="1600" dirty="0"/>
          </a:p>
        </p:txBody>
      </p:sp>
      <p:sp>
        <p:nvSpPr>
          <p:cNvPr id="15" name="ZoneTexte 14">
            <a:extLst>
              <a:ext uri="{FF2B5EF4-FFF2-40B4-BE49-F238E27FC236}">
                <a16:creationId xmlns:a16="http://schemas.microsoft.com/office/drawing/2014/main" id="{AEA1306E-3E1C-4CFE-BE64-B87789042142}"/>
              </a:ext>
            </a:extLst>
          </p:cNvPr>
          <p:cNvSpPr txBox="1"/>
          <p:nvPr>
            <p:custDataLst>
              <p:tags r:id="rId9"/>
            </p:custDataLst>
          </p:nvPr>
        </p:nvSpPr>
        <p:spPr>
          <a:xfrm>
            <a:off x="509830" y="2125722"/>
            <a:ext cx="7995815" cy="3693319"/>
          </a:xfrm>
          <a:prstGeom prst="rect">
            <a:avLst/>
          </a:prstGeom>
          <a:noFill/>
        </p:spPr>
        <p:txBody>
          <a:bodyPr wrap="square">
            <a:spAutoFit/>
          </a:bodyPr>
          <a:lstStyle/>
          <a:p>
            <a:r>
              <a:rPr lang="fr-CA" dirty="0"/>
              <a:t>Présenter la diapositive 47 et inviter les élèves à dessiner le plan de leur abri en indiquant des informations sur les matériaux qu’ils vont utiliser, les mesures de leur abri </a:t>
            </a:r>
            <a:r>
              <a:rPr lang="fr-CA" dirty="0" smtClean="0"/>
              <a:t>(le périmètre de sa base </a:t>
            </a:r>
            <a:r>
              <a:rPr lang="fr-CA" dirty="0"/>
              <a:t>et sa hauteur) et sa forme.</a:t>
            </a:r>
          </a:p>
          <a:p>
            <a:endParaRPr lang="fr-CA" dirty="0"/>
          </a:p>
          <a:p>
            <a:r>
              <a:rPr lang="fr-CA" dirty="0"/>
              <a:t>Informer les élèves que leur plan pourra changer en cours de construction, mais qu’il est quand même important de l’avoir pour guider les étapes de leur construction. </a:t>
            </a:r>
          </a:p>
          <a:p>
            <a:endParaRPr lang="fr-CA" dirty="0"/>
          </a:p>
          <a:p>
            <a:r>
              <a:rPr lang="fr-CA" dirty="0"/>
              <a:t>Inviter les élèves à noter les changements qu’ils apportent à leur plan tout au long de la construction. </a:t>
            </a:r>
          </a:p>
          <a:p>
            <a:endParaRPr lang="fr-CA" dirty="0"/>
          </a:p>
          <a:p>
            <a:r>
              <a:rPr lang="fr-CA" dirty="0"/>
              <a:t>Prévoir des temps pour discuter des plans des élèves avec eux ou pour qu'ils discutent de leurs plans entre eux.</a:t>
            </a:r>
          </a:p>
        </p:txBody>
      </p:sp>
      <p:sp>
        <p:nvSpPr>
          <p:cNvPr id="16" name="Rectangle 15"/>
          <p:cNvSpPr/>
          <p:nvPr>
            <p:custDataLst>
              <p:tags r:id="rId10"/>
            </p:custDataLst>
          </p:nvPr>
        </p:nvSpPr>
        <p:spPr>
          <a:xfrm>
            <a:off x="200526"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3168609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3949526" cy="461665"/>
          </a:xfrm>
          <a:prstGeom prst="rect">
            <a:avLst/>
          </a:prstGeom>
          <a:solidFill>
            <a:srgbClr val="C00000"/>
          </a:solidFill>
          <a:ln w="28575">
            <a:solidFill>
              <a:srgbClr val="920305"/>
            </a:solidFill>
          </a:ln>
        </p:spPr>
        <p:txBody>
          <a:bodyPr wrap="square" lIns="91440" tIns="45720" rIns="91440" bIns="45720" rtlCol="0" anchor="t">
            <a:spAutoFit/>
          </a:bodyPr>
          <a:lstStyle/>
          <a:p>
            <a:pPr algn="ctr">
              <a:defRPr/>
            </a:pPr>
            <a:r>
              <a:rPr lang="fr-CA" sz="2400" dirty="0">
                <a:solidFill>
                  <a:schemeClr val="bg1"/>
                </a:solidFill>
                <a:ea typeface="+mn-lt"/>
                <a:cs typeface="+mn-lt"/>
              </a:rPr>
              <a:t>Construction – </a:t>
            </a:r>
            <a:r>
              <a:rPr lang="fr-CA" sz="2400" dirty="0">
                <a:solidFill>
                  <a:schemeClr val="bg1"/>
                </a:solidFill>
              </a:rPr>
              <a:t>Plan </a:t>
            </a:r>
            <a:r>
              <a:rPr lang="fr-CA" sz="2400" dirty="0">
                <a:solidFill>
                  <a:schemeClr val="bg1"/>
                </a:solidFill>
                <a:ea typeface="+mn-lt"/>
                <a:cs typeface="+mn-lt"/>
              </a:rPr>
              <a:t> </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151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18" name="ZoneTexte 17">
            <a:extLst>
              <a:ext uri="{FF2B5EF4-FFF2-40B4-BE49-F238E27FC236}">
                <a16:creationId xmlns:a16="http://schemas.microsoft.com/office/drawing/2014/main" id="{90513465-9743-4D57-B14B-10A1A0BF2053}"/>
              </a:ext>
            </a:extLst>
          </p:cNvPr>
          <p:cNvSpPr txBox="1"/>
          <p:nvPr>
            <p:custDataLst>
              <p:tags r:id="rId6"/>
            </p:custDataLst>
          </p:nvPr>
        </p:nvSpPr>
        <p:spPr>
          <a:xfrm>
            <a:off x="669429" y="1715226"/>
            <a:ext cx="5121476" cy="2585323"/>
          </a:xfrm>
          <a:prstGeom prst="rect">
            <a:avLst/>
          </a:prstGeom>
          <a:noFill/>
        </p:spPr>
        <p:txBody>
          <a:bodyPr wrap="square">
            <a:spAutoFit/>
          </a:bodyPr>
          <a:lstStyle/>
          <a:p>
            <a:r>
              <a:rPr lang="fr-CA" dirty="0"/>
              <a:t>Dessine le plan de ton abri.</a:t>
            </a:r>
          </a:p>
          <a:p>
            <a:endParaRPr lang="fr-CA" dirty="0"/>
          </a:p>
          <a:p>
            <a:r>
              <a:rPr lang="fr-CA" dirty="0"/>
              <a:t>Indique sur ton </a:t>
            </a:r>
            <a:r>
              <a:rPr lang="fr-CA" dirty="0" smtClean="0"/>
              <a:t>plan :</a:t>
            </a:r>
            <a:endParaRPr lang="fr-CA" dirty="0"/>
          </a:p>
          <a:p>
            <a:pPr marL="285750" indent="-285750">
              <a:lnSpc>
                <a:spcPct val="150000"/>
              </a:lnSpc>
              <a:buFont typeface="Wingdings" panose="05000000000000000000" pitchFamily="2" charset="2"/>
              <a:buChar char="q"/>
            </a:pPr>
            <a:r>
              <a:rPr lang="fr-CA" dirty="0"/>
              <a:t>les matériaux que tu vas utiliser;</a:t>
            </a:r>
          </a:p>
          <a:p>
            <a:pPr marL="285750" indent="-285750">
              <a:lnSpc>
                <a:spcPct val="150000"/>
              </a:lnSpc>
              <a:buFont typeface="Wingdings" panose="05000000000000000000" pitchFamily="2" charset="2"/>
              <a:buChar char="q"/>
            </a:pPr>
            <a:r>
              <a:rPr lang="fr-CA" dirty="0"/>
              <a:t>les mesures </a:t>
            </a:r>
            <a:r>
              <a:rPr lang="fr-CA" dirty="0" smtClean="0"/>
              <a:t>du périmètre de la base de ton abri;</a:t>
            </a:r>
          </a:p>
          <a:p>
            <a:pPr marL="285750" indent="-285750">
              <a:lnSpc>
                <a:spcPct val="150000"/>
              </a:lnSpc>
              <a:buFont typeface="Wingdings" panose="05000000000000000000" pitchFamily="2" charset="2"/>
              <a:buChar char="q"/>
            </a:pPr>
            <a:r>
              <a:rPr lang="fr-CA" dirty="0"/>
              <a:t>l</a:t>
            </a:r>
            <a:r>
              <a:rPr lang="fr-CA" dirty="0" smtClean="0"/>
              <a:t>a mesure de la hauteur</a:t>
            </a:r>
            <a:r>
              <a:rPr lang="fr-CA" dirty="0"/>
              <a:t> </a:t>
            </a:r>
            <a:r>
              <a:rPr lang="fr-CA" dirty="0" smtClean="0"/>
              <a:t>de ton abri;</a:t>
            </a:r>
            <a:endParaRPr lang="fr-CA" dirty="0"/>
          </a:p>
          <a:p>
            <a:pPr marL="285750" indent="-285750">
              <a:lnSpc>
                <a:spcPct val="150000"/>
              </a:lnSpc>
              <a:buFont typeface="Wingdings" panose="05000000000000000000" pitchFamily="2" charset="2"/>
              <a:buChar char="q"/>
            </a:pPr>
            <a:r>
              <a:rPr lang="fr-CA" dirty="0"/>
              <a:t>la forme de ton abri.</a:t>
            </a:r>
          </a:p>
        </p:txBody>
      </p:sp>
      <p:sp>
        <p:nvSpPr>
          <p:cNvPr id="21" name="ZoneTexte 20">
            <a:extLst>
              <a:ext uri="{FF2B5EF4-FFF2-40B4-BE49-F238E27FC236}">
                <a16:creationId xmlns:a16="http://schemas.microsoft.com/office/drawing/2014/main" id="{CE51662D-74CA-45FA-9B27-4BAEE99A4C4F}"/>
              </a:ext>
            </a:extLst>
          </p:cNvPr>
          <p:cNvSpPr txBox="1"/>
          <p:nvPr>
            <p:custDataLst>
              <p:tags r:id="rId7"/>
            </p:custDataLst>
          </p:nvPr>
        </p:nvSpPr>
        <p:spPr>
          <a:xfrm>
            <a:off x="5829774" y="579245"/>
            <a:ext cx="5794601" cy="5632311"/>
          </a:xfrm>
          <a:prstGeom prst="rect">
            <a:avLst/>
          </a:prstGeom>
          <a:noFill/>
          <a:ln w="28575">
            <a:solidFill>
              <a:schemeClr val="tx1"/>
            </a:solidFill>
          </a:ln>
        </p:spPr>
        <p:txBody>
          <a:bodyPr wrap="square" rtlCol="0">
            <a:spAutoFit/>
          </a:bodyPr>
          <a:lstStyle/>
          <a:p>
            <a:pPr algn="ctr"/>
            <a:r>
              <a:rPr lang="fr-CA" b="1" dirty="0"/>
              <a:t>Mon plan</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endParaRPr lang="fr-CA" dirty="0" smtClean="0"/>
          </a:p>
          <a:p>
            <a:endParaRPr lang="fr-CA" dirty="0"/>
          </a:p>
          <a:p>
            <a:endParaRPr lang="fr-CA" dirty="0" smtClean="0"/>
          </a:p>
          <a:p>
            <a:endParaRPr lang="fr-CA" dirty="0" smtClean="0"/>
          </a:p>
          <a:p>
            <a:endParaRPr lang="fr-CA" dirty="0"/>
          </a:p>
          <a:p>
            <a:endParaRPr lang="fr-CA" dirty="0"/>
          </a:p>
        </p:txBody>
      </p:sp>
      <p:sp>
        <p:nvSpPr>
          <p:cNvPr id="11" name="Rectangle 10"/>
          <p:cNvSpPr/>
          <p:nvPr>
            <p:custDataLst>
              <p:tags r:id="rId8"/>
            </p:custDataLst>
          </p:nvPr>
        </p:nvSpPr>
        <p:spPr>
          <a:xfrm>
            <a:off x="97044" y="6465502"/>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7" name="Image 16"/>
          <p:cNvPicPr>
            <a:picLocks noChangeAspect="1"/>
          </p:cNvPicPr>
          <p:nvPr>
            <p:custDataLst>
              <p:tags r:id="rId9"/>
            </p:custDataLst>
          </p:nvPr>
        </p:nvPicPr>
        <p:blipFill>
          <a:blip r:embed="rId13">
            <a:clrChange>
              <a:clrFrom>
                <a:srgbClr val="FFFFFF"/>
              </a:clrFrom>
              <a:clrTo>
                <a:srgbClr val="FFFFFF">
                  <a:alpha val="0"/>
                </a:srgbClr>
              </a:clrTo>
            </a:clrChange>
          </a:blip>
          <a:stretch>
            <a:fillRect/>
          </a:stretch>
        </p:blipFill>
        <p:spPr>
          <a:xfrm>
            <a:off x="4727368" y="4872558"/>
            <a:ext cx="1466850" cy="1781175"/>
          </a:xfrm>
          <a:prstGeom prst="rect">
            <a:avLst/>
          </a:prstGeom>
        </p:spPr>
      </p:pic>
      <p:pic>
        <p:nvPicPr>
          <p:cNvPr id="12" name="Image 11"/>
          <p:cNvPicPr>
            <a:picLocks noChangeAspect="1"/>
          </p:cNvPicPr>
          <p:nvPr>
            <p:custDataLst>
              <p:tags r:id="rId10"/>
            </p:custDataLst>
          </p:nvPr>
        </p:nvPicPr>
        <p:blipFill rotWithShape="1">
          <a:blip r:embed="rId14">
            <a:clrChange>
              <a:clrFrom>
                <a:srgbClr val="FFFFFF"/>
              </a:clrFrom>
              <a:clrTo>
                <a:srgbClr val="FFFFFF">
                  <a:alpha val="0"/>
                </a:srgbClr>
              </a:clrTo>
            </a:clrChange>
          </a:blip>
          <a:srcRect r="25460"/>
          <a:stretch/>
        </p:blipFill>
        <p:spPr>
          <a:xfrm rot="16577150" flipH="1">
            <a:off x="5816292" y="5409029"/>
            <a:ext cx="472029" cy="473971"/>
          </a:xfrm>
          <a:prstGeom prst="rect">
            <a:avLst/>
          </a:prstGeom>
        </p:spPr>
      </p:pic>
    </p:spTree>
    <p:extLst>
      <p:ext uri="{BB962C8B-B14F-4D97-AF65-F5344CB8AC3E}">
        <p14:creationId xmlns:p14="http://schemas.microsoft.com/office/powerpoint/2010/main" val="3812530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880144" y="402261"/>
            <a:ext cx="3855758"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Construction – Allons-y!</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3</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614200" y="1529886"/>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5"/>
            </p:custDataLst>
          </p:nvPr>
        </p:nvSpPr>
        <p:spPr>
          <a:xfrm>
            <a:off x="646050" y="2109515"/>
            <a:ext cx="10155300" cy="3391698"/>
          </a:xfrm>
          <a:prstGeom prst="rect">
            <a:avLst/>
          </a:prstGeom>
        </p:spPr>
        <p:txBody>
          <a:bodyPr wrap="square" lIns="91440" tIns="45720" rIns="91440" bIns="45720" anchor="t">
            <a:spAutoFit/>
          </a:bodyPr>
          <a:lstStyle/>
          <a:p>
            <a:pPr>
              <a:lnSpc>
                <a:spcPct val="120000"/>
              </a:lnSpc>
            </a:pPr>
            <a:r>
              <a:rPr lang="fr-CA" sz="2000" dirty="0"/>
              <a:t>Présenter la diapositive 49 aux élèves et les inviter à construire leur abri à l’aide de leur plan.</a:t>
            </a:r>
          </a:p>
          <a:p>
            <a:pPr>
              <a:lnSpc>
                <a:spcPct val="120000"/>
              </a:lnSpc>
            </a:pPr>
            <a:endParaRPr lang="fr-CA" sz="2000" dirty="0"/>
          </a:p>
          <a:p>
            <a:pPr>
              <a:lnSpc>
                <a:spcPct val="120000"/>
              </a:lnSpc>
            </a:pPr>
            <a:r>
              <a:rPr lang="fr-CA" sz="2000" dirty="0"/>
              <a:t> Inviter les élèves à :</a:t>
            </a:r>
          </a:p>
          <a:p>
            <a:pPr marL="285750" indent="-285750">
              <a:lnSpc>
                <a:spcPct val="120000"/>
              </a:lnSpc>
              <a:buFont typeface="Arial" panose="020B0604020202020204" pitchFamily="34" charset="0"/>
              <a:buChar char="•"/>
            </a:pPr>
            <a:r>
              <a:rPr lang="fr-CA" sz="2000" dirty="0"/>
              <a:t>documenter leur processus de construction à l’aide de photos, d’une vidéo, de dessins ou de mots afin de pouvoir présenter leur processus de construction;</a:t>
            </a:r>
          </a:p>
          <a:p>
            <a:pPr marL="285750" indent="-285750">
              <a:lnSpc>
                <a:spcPct val="120000"/>
              </a:lnSpc>
              <a:buFont typeface="Arial" panose="020B0604020202020204" pitchFamily="34" charset="0"/>
              <a:buChar char="•"/>
            </a:pPr>
            <a:r>
              <a:rPr lang="fr-CA" sz="2000" dirty="0"/>
              <a:t>noter les changements qu’ils font à leur plan. </a:t>
            </a:r>
          </a:p>
          <a:p>
            <a:pPr marL="285750" indent="-285750">
              <a:lnSpc>
                <a:spcPct val="120000"/>
              </a:lnSpc>
              <a:buFont typeface="Arial" panose="020B0604020202020204" pitchFamily="34" charset="0"/>
              <a:buChar char="•"/>
            </a:pPr>
            <a:endParaRPr lang="fr-CA" sz="2000" dirty="0"/>
          </a:p>
          <a:p>
            <a:pPr>
              <a:lnSpc>
                <a:spcPct val="120000"/>
              </a:lnSpc>
            </a:pPr>
            <a:r>
              <a:rPr lang="fr-CA" sz="2000" dirty="0"/>
              <a:t>Prévoir des temps pour discuter du processus de construction </a:t>
            </a:r>
            <a:r>
              <a:rPr lang="fr-CA" sz="2000" dirty="0" smtClean="0"/>
              <a:t>avec les </a:t>
            </a:r>
            <a:r>
              <a:rPr lang="fr-CA" sz="2000" dirty="0"/>
              <a:t>élèves et des </a:t>
            </a:r>
            <a:r>
              <a:rPr lang="fr-CA" sz="2000" dirty="0" smtClean="0"/>
              <a:t>ajustements  </a:t>
            </a:r>
            <a:r>
              <a:rPr lang="fr-CA" sz="2000" dirty="0"/>
              <a:t>qu’ils veulent </a:t>
            </a:r>
            <a:r>
              <a:rPr lang="fr-CA" sz="2000" dirty="0" smtClean="0"/>
              <a:t>peut-être apporter </a:t>
            </a:r>
            <a:r>
              <a:rPr lang="fr-CA" sz="2000" dirty="0"/>
              <a:t>à leur plan.</a:t>
            </a:r>
            <a:endParaRPr lang="fr-CA" sz="2000" dirty="0">
              <a:solidFill>
                <a:prstClr val="black"/>
              </a:solidFill>
              <a:ea typeface="+mn-lt"/>
              <a:cs typeface="Calibri"/>
            </a:endParaRPr>
          </a:p>
        </p:txBody>
      </p:sp>
      <p:pic>
        <p:nvPicPr>
          <p:cNvPr id="10" name="Image 9"/>
          <p:cNvPicPr>
            <a:picLocks noChangeAspect="1"/>
          </p:cNvPicPr>
          <p:nvPr>
            <p:custDataLst>
              <p:tags r:id="rId6"/>
            </p:custDataLst>
          </p:nvPr>
        </p:nvPicPr>
        <p:blipFill>
          <a:blip r:embed="rId12"/>
          <a:stretch>
            <a:fillRect/>
          </a:stretch>
        </p:blipFill>
        <p:spPr>
          <a:xfrm>
            <a:off x="4373593" y="279831"/>
            <a:ext cx="1074285" cy="1080000"/>
          </a:xfrm>
          <a:prstGeom prst="rect">
            <a:avLst/>
          </a:prstGeom>
        </p:spPr>
      </p:pic>
      <p:pic>
        <p:nvPicPr>
          <p:cNvPr id="11" name="Image 10">
            <a:extLst>
              <a:ext uri="{FF2B5EF4-FFF2-40B4-BE49-F238E27FC236}">
                <a16:creationId xmlns:a16="http://schemas.microsoft.com/office/drawing/2014/main" id="{7B548EFE-22D7-4CE0-8519-28D42D7BDF43}"/>
              </a:ext>
            </a:extLst>
          </p:cNvPr>
          <p:cNvPicPr>
            <a:picLocks noChangeAspect="1"/>
          </p:cNvPicPr>
          <p:nvPr>
            <p:custDataLst>
              <p:tags r:id="rId7"/>
            </p:custDataLst>
          </p:nvPr>
        </p:nvPicPr>
        <p:blipFill>
          <a:blip r:embed="rId13"/>
          <a:stretch>
            <a:fillRect/>
          </a:stretch>
        </p:blipFill>
        <p:spPr>
          <a:xfrm>
            <a:off x="5303138" y="290097"/>
            <a:ext cx="1068692" cy="1080000"/>
          </a:xfrm>
          <a:prstGeom prst="rect">
            <a:avLst/>
          </a:prstGeom>
        </p:spPr>
      </p:pic>
      <p:pic>
        <p:nvPicPr>
          <p:cNvPr id="12" name="Image 11">
            <a:extLst>
              <a:ext uri="{FF2B5EF4-FFF2-40B4-BE49-F238E27FC236}">
                <a16:creationId xmlns:a16="http://schemas.microsoft.com/office/drawing/2014/main" id="{82324D7A-851C-4F74-A0BD-E471B013EDE6}"/>
              </a:ext>
            </a:extLst>
          </p:cNvPr>
          <p:cNvPicPr>
            <a:picLocks noChangeAspect="1"/>
          </p:cNvPicPr>
          <p:nvPr>
            <p:custDataLst>
              <p:tags r:id="rId8"/>
            </p:custDataLst>
          </p:nvPr>
        </p:nvPicPr>
        <p:blipFill>
          <a:blip r:embed="rId14"/>
          <a:stretch>
            <a:fillRect/>
          </a:stretch>
        </p:blipFill>
        <p:spPr>
          <a:xfrm>
            <a:off x="6303775" y="279831"/>
            <a:ext cx="997600" cy="1044000"/>
          </a:xfrm>
          <a:prstGeom prst="rect">
            <a:avLst/>
          </a:prstGeom>
        </p:spPr>
      </p:pic>
    </p:spTree>
    <p:extLst>
      <p:ext uri="{BB962C8B-B14F-4D97-AF65-F5344CB8AC3E}">
        <p14:creationId xmlns:p14="http://schemas.microsoft.com/office/powerpoint/2010/main" val="164944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507744" y="1640332"/>
            <a:ext cx="11249025"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fr-CA" dirty="0">
                <a:solidFill>
                  <a:prstClr val="black"/>
                </a:solidFill>
                <a:cs typeface="Segoe UI"/>
              </a:rPr>
              <a:t>Profiter de chaque occasion d’échange avec les élèves pour faire des observations et documenter leurs</a:t>
            </a:r>
            <a:r>
              <a:rPr lang="fr-CA" dirty="0">
                <a:solidFill>
                  <a:srgbClr val="000000"/>
                </a:solidFill>
              </a:rPr>
              <a:t> apprentissages tout au long du processus de design en se posant  des questions telles que :</a:t>
            </a:r>
          </a:p>
          <a:p>
            <a:pPr marL="285750" lvl="0" indent="-285750">
              <a:buFont typeface="Arial" panose="020B0604020202020204" pitchFamily="34" charset="0"/>
              <a:buChar char="•"/>
              <a:defRPr/>
            </a:pPr>
            <a:r>
              <a:rPr lang="fr-CA" dirty="0">
                <a:solidFill>
                  <a:srgbClr val="000000"/>
                </a:solidFill>
              </a:rPr>
              <a:t> L’élève :</a:t>
            </a:r>
          </a:p>
          <a:p>
            <a:pPr marL="1200150" lvl="2" indent="-285750">
              <a:buFont typeface="Wingdings" panose="05000000000000000000" pitchFamily="2" charset="2"/>
              <a:buChar char="§"/>
              <a:defRPr/>
            </a:pPr>
            <a:r>
              <a:rPr lang="fr-CA" dirty="0">
                <a:solidFill>
                  <a:srgbClr val="000000"/>
                </a:solidFill>
              </a:rPr>
              <a:t>est-il engagé dans le processus de design; </a:t>
            </a:r>
          </a:p>
          <a:p>
            <a:pPr marL="1200150" lvl="2" indent="-285750">
              <a:buFont typeface="Wingdings" panose="05000000000000000000" pitchFamily="2" charset="2"/>
              <a:buChar char="§"/>
              <a:defRPr/>
            </a:pPr>
            <a:r>
              <a:rPr lang="fr-CA" dirty="0">
                <a:solidFill>
                  <a:srgbClr val="000000"/>
                </a:solidFill>
              </a:rPr>
              <a:t>peut-il présenter sa solution ou expliquer son raisonnement;</a:t>
            </a:r>
          </a:p>
          <a:p>
            <a:pPr marL="1200150" lvl="2" indent="-285750">
              <a:buFont typeface="Wingdings" panose="05000000000000000000" pitchFamily="2" charset="2"/>
              <a:buChar char="§"/>
              <a:defRPr/>
            </a:pPr>
            <a:r>
              <a:rPr lang="fr-CA" dirty="0">
                <a:solidFill>
                  <a:srgbClr val="000000"/>
                </a:solidFill>
              </a:rPr>
              <a:t>est-il flexible dans sa façon de penser;</a:t>
            </a:r>
          </a:p>
          <a:p>
            <a:pPr marL="1200150" lvl="2" indent="-285750">
              <a:buFont typeface="Wingdings" panose="05000000000000000000" pitchFamily="2" charset="2"/>
              <a:buChar char="§"/>
              <a:defRPr/>
            </a:pPr>
            <a:r>
              <a:rPr lang="fr-CA" dirty="0">
                <a:solidFill>
                  <a:prstClr val="black"/>
                </a:solidFill>
                <a:cs typeface="Segoe UI"/>
              </a:rPr>
              <a:t>est-il ouvert à de nouvelles façons de procéder;</a:t>
            </a:r>
          </a:p>
          <a:p>
            <a:pPr marL="1200150" lvl="2" indent="-285750">
              <a:buFont typeface="Wingdings" panose="05000000000000000000" pitchFamily="2" charset="2"/>
              <a:buChar char="§"/>
              <a:defRPr/>
            </a:pPr>
            <a:r>
              <a:rPr lang="fr-CA" dirty="0">
                <a:solidFill>
                  <a:prstClr val="black"/>
                </a:solidFill>
                <a:cs typeface="Segoe UI"/>
              </a:rPr>
              <a:t>fait-il preuve de persévérance;</a:t>
            </a:r>
          </a:p>
          <a:p>
            <a:pPr marL="1200150" lvl="2" indent="-285750">
              <a:buFont typeface="Wingdings" panose="05000000000000000000" pitchFamily="2" charset="2"/>
              <a:buChar char="§"/>
              <a:defRPr/>
            </a:pPr>
            <a:r>
              <a:rPr lang="fr-CA" dirty="0">
                <a:solidFill>
                  <a:prstClr val="black"/>
                </a:solidFill>
                <a:cs typeface="Segoe UI"/>
              </a:rPr>
              <a:t>prend-il des risques;</a:t>
            </a:r>
          </a:p>
          <a:p>
            <a:pPr marL="1200150" lvl="2" indent="-285750">
              <a:buFont typeface="Wingdings" panose="05000000000000000000" pitchFamily="2" charset="2"/>
              <a:buChar char="§"/>
              <a:defRPr/>
            </a:pPr>
            <a:r>
              <a:rPr lang="fr-CA" dirty="0">
                <a:solidFill>
                  <a:prstClr val="black"/>
                </a:solidFill>
                <a:cs typeface="Segoe UI"/>
              </a:rPr>
              <a:t>est-il prêt à échanger ses idées;</a:t>
            </a:r>
          </a:p>
          <a:p>
            <a:pPr marL="1200150" lvl="2" indent="-285750">
              <a:buFont typeface="Wingdings" panose="05000000000000000000" pitchFamily="2" charset="2"/>
              <a:buChar char="§"/>
              <a:defRPr/>
            </a:pPr>
            <a:r>
              <a:rPr lang="fr-CA" dirty="0">
                <a:solidFill>
                  <a:prstClr val="black"/>
                </a:solidFill>
                <a:cs typeface="Segoe UI"/>
              </a:rPr>
              <a:t>fait-il des liens avec les concepts scientifiques abordés; </a:t>
            </a:r>
          </a:p>
          <a:p>
            <a:pPr marL="1200150" lvl="2" indent="-285750">
              <a:buFont typeface="Wingdings" panose="05000000000000000000" pitchFamily="2" charset="2"/>
              <a:buChar char="§"/>
              <a:defRPr/>
            </a:pPr>
            <a:r>
              <a:rPr lang="fr-CA" dirty="0">
                <a:solidFill>
                  <a:srgbClr val="000000"/>
                </a:solidFill>
              </a:rPr>
              <a:t>peut-il recourir à divers modes, notamment des représent</a:t>
            </a:r>
            <a:r>
              <a:rPr lang="fr-CA" i="1" dirty="0">
                <a:solidFill>
                  <a:srgbClr val="000000"/>
                </a:solidFill>
              </a:rPr>
              <a:t>at</a:t>
            </a:r>
            <a:r>
              <a:rPr lang="fr-CA" dirty="0">
                <a:solidFill>
                  <a:srgbClr val="000000"/>
                </a:solidFill>
              </a:rPr>
              <a:t>ions imagées (dessin, schémas, etc.), à l’écriture (mots, étiquettes, etc.) ou à des conversations pour présenter ses idées? </a:t>
            </a:r>
            <a:endParaRPr lang="fr-CA" dirty="0">
              <a:solidFill>
                <a:srgbClr val="000000"/>
              </a:solidFill>
              <a:latin typeface="Book Antiqua" panose="02040602050305030304" pitchFamily="18" charset="0"/>
            </a:endParaRPr>
          </a:p>
          <a:p>
            <a:pPr marL="342900" lvl="0" indent="-342900">
              <a:buFont typeface="Arial" panose="020B0604020202020204" pitchFamily="34" charset="0"/>
              <a:buChar char="•"/>
              <a:defRPr/>
            </a:pPr>
            <a:r>
              <a:rPr lang="fr-CA" dirty="0">
                <a:solidFill>
                  <a:srgbClr val="000000"/>
                </a:solidFill>
              </a:rPr>
              <a:t>Quelles sont les prochaines étapes? ​</a:t>
            </a:r>
          </a:p>
          <a:p>
            <a:pPr marL="342900" lvl="0" indent="-342900">
              <a:buFont typeface="Arial" panose="020B0604020202020204" pitchFamily="34" charset="0"/>
              <a:buChar char="•"/>
              <a:defRPr/>
            </a:pPr>
            <a:r>
              <a:rPr lang="fr-CA" dirty="0" err="1">
                <a:solidFill>
                  <a:srgbClr val="000000"/>
                </a:solidFill>
              </a:rPr>
              <a:t>A-t-il</a:t>
            </a:r>
            <a:r>
              <a:rPr lang="fr-CA" dirty="0">
                <a:solidFill>
                  <a:srgbClr val="000000"/>
                </a:solidFill>
              </a:rPr>
              <a:t> besoin d'aide?​</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CA" sz="1400" b="0" i="0" u="none" strike="noStrike" kern="1200" cap="none" spc="0" normalizeH="0" baseline="0" noProof="0" dirty="0">
              <a:ln>
                <a:noFill/>
              </a:ln>
              <a:solidFill>
                <a:prstClr val="black"/>
              </a:solidFill>
              <a:effectLst/>
              <a:uLnTx/>
              <a:uFillTx/>
              <a:latin typeface="Calibri"/>
              <a:ea typeface="+mn-ea"/>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400" b="0" i="0" u="none" strike="noStrike" kern="1200" cap="none" spc="0" normalizeH="0" baseline="0" noProof="0" dirty="0">
              <a:ln>
                <a:noFill/>
              </a:ln>
              <a:solidFill>
                <a:prstClr val="black"/>
              </a:solidFill>
              <a:effectLst/>
              <a:uLnTx/>
              <a:uFillTx/>
              <a:latin typeface="Calibri"/>
              <a:ea typeface="+mn-ea"/>
              <a:cs typeface="Segoe UI"/>
            </a:endParaRPr>
          </a:p>
        </p:txBody>
      </p:sp>
      <p:sp>
        <p:nvSpPr>
          <p:cNvPr id="4" name="ZoneTexte 3"/>
          <p:cNvSpPr txBox="1"/>
          <p:nvPr>
            <p:custDataLst>
              <p:tags r:id="rId3"/>
            </p:custDataLst>
          </p:nvPr>
        </p:nvSpPr>
        <p:spPr>
          <a:xfrm>
            <a:off x="485775" y="765066"/>
            <a:ext cx="11553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70AD47"/>
                </a:solidFill>
                <a:effectLst/>
                <a:uLnTx/>
                <a:uFillTx/>
                <a:latin typeface="Calibri"/>
                <a:ea typeface="+mn-ea"/>
                <a:cs typeface="Segoe UI"/>
              </a:rPr>
              <a:t>Suggestions d’observations en sciences de la nature tout au long du scénario - évaluation </a:t>
            </a:r>
            <a:endParaRPr kumimoji="0" lang="en-CA" sz="24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3999463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98040"/>
            <a:ext cx="3312523"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Construction – Allons-y!</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17" name="Image 16"/>
          <p:cNvPicPr>
            <a:picLocks noChangeAspect="1"/>
          </p:cNvPicPr>
          <p:nvPr>
            <p:custDataLst>
              <p:tags r:id="rId6"/>
            </p:custDataLst>
          </p:nvPr>
        </p:nvPicPr>
        <p:blipFill>
          <a:blip r:embed="rId12">
            <a:clrChange>
              <a:clrFrom>
                <a:srgbClr val="FFFFFF"/>
              </a:clrFrom>
              <a:clrTo>
                <a:srgbClr val="FFFFFF">
                  <a:alpha val="0"/>
                </a:srgbClr>
              </a:clrTo>
            </a:clrChange>
          </a:blip>
          <a:stretch>
            <a:fillRect/>
          </a:stretch>
        </p:blipFill>
        <p:spPr>
          <a:xfrm>
            <a:off x="7121914" y="1116369"/>
            <a:ext cx="1466850" cy="1781175"/>
          </a:xfrm>
          <a:prstGeom prst="rect">
            <a:avLst/>
          </a:prstGeom>
        </p:spPr>
      </p:pic>
      <p:sp>
        <p:nvSpPr>
          <p:cNvPr id="5" name="ZoneTexte 4">
            <a:extLst>
              <a:ext uri="{FF2B5EF4-FFF2-40B4-BE49-F238E27FC236}">
                <a16:creationId xmlns:a16="http://schemas.microsoft.com/office/drawing/2014/main" id="{51FCC211-C314-4141-A19B-7D8FD6B8C2D6}"/>
              </a:ext>
            </a:extLst>
          </p:cNvPr>
          <p:cNvSpPr txBox="1"/>
          <p:nvPr>
            <p:custDataLst>
              <p:tags r:id="rId7"/>
            </p:custDataLst>
          </p:nvPr>
        </p:nvSpPr>
        <p:spPr>
          <a:xfrm>
            <a:off x="2050987" y="2128536"/>
            <a:ext cx="8447359" cy="3046988"/>
          </a:xfrm>
          <a:prstGeom prst="rect">
            <a:avLst/>
          </a:prstGeom>
          <a:noFill/>
        </p:spPr>
        <p:txBody>
          <a:bodyPr wrap="square" rtlCol="0">
            <a:spAutoFit/>
          </a:bodyPr>
          <a:lstStyle/>
          <a:p>
            <a:pPr marL="449263" indent="-449263">
              <a:buFont typeface="Wingdings" panose="05000000000000000000" pitchFamily="2" charset="2"/>
              <a:buChar char="q"/>
            </a:pPr>
            <a:r>
              <a:rPr lang="fr-CA" sz="2400" dirty="0" smtClean="0"/>
              <a:t>Construis </a:t>
            </a:r>
            <a:r>
              <a:rPr lang="fr-CA" sz="2400" dirty="0"/>
              <a:t>ton abri à l’aide de ton plan.</a:t>
            </a:r>
          </a:p>
          <a:p>
            <a:pPr marL="449263" indent="-449263">
              <a:buFont typeface="Wingdings" panose="05000000000000000000" pitchFamily="2" charset="2"/>
              <a:buChar char="q"/>
            </a:pPr>
            <a:endParaRPr lang="fr-CA" sz="2400" dirty="0"/>
          </a:p>
          <a:p>
            <a:pPr marL="449263" indent="-449263">
              <a:lnSpc>
                <a:spcPct val="120000"/>
              </a:lnSpc>
              <a:buFont typeface="Wingdings" panose="05000000000000000000" pitchFamily="2" charset="2"/>
              <a:buChar char="q"/>
            </a:pPr>
            <a:r>
              <a:rPr lang="fr-CA" sz="2400" dirty="0" smtClean="0"/>
              <a:t>Documente </a:t>
            </a:r>
            <a:r>
              <a:rPr lang="fr-CA" sz="2400" dirty="0"/>
              <a:t>ce que tu fais à l’aide de photos, d’une </a:t>
            </a:r>
            <a:r>
              <a:rPr lang="fr-CA" sz="2400" dirty="0" smtClean="0"/>
              <a:t>vidéo, </a:t>
            </a:r>
            <a:br>
              <a:rPr lang="fr-CA" sz="2400" dirty="0" smtClean="0"/>
            </a:br>
            <a:r>
              <a:rPr lang="fr-CA" sz="2400" dirty="0" smtClean="0"/>
              <a:t>de </a:t>
            </a:r>
            <a:r>
              <a:rPr lang="fr-CA" sz="2400" dirty="0"/>
              <a:t>dessins ou de mots afin de pouvoir présenter ton processus de construction.</a:t>
            </a:r>
          </a:p>
          <a:p>
            <a:pPr marL="449263" indent="-449263">
              <a:lnSpc>
                <a:spcPct val="120000"/>
              </a:lnSpc>
              <a:buFont typeface="Wingdings" panose="05000000000000000000" pitchFamily="2" charset="2"/>
              <a:buChar char="q"/>
            </a:pPr>
            <a:endParaRPr lang="fr-CA" sz="2400" dirty="0"/>
          </a:p>
          <a:p>
            <a:pPr marL="449263" indent="-449263">
              <a:lnSpc>
                <a:spcPct val="120000"/>
              </a:lnSpc>
              <a:buFont typeface="Wingdings" panose="05000000000000000000" pitchFamily="2" charset="2"/>
              <a:buChar char="q"/>
            </a:pPr>
            <a:r>
              <a:rPr lang="fr-CA" sz="2400" dirty="0"/>
              <a:t> Apporte et note les changements nécessaires à ton plan.</a:t>
            </a:r>
          </a:p>
        </p:txBody>
      </p:sp>
      <p:sp>
        <p:nvSpPr>
          <p:cNvPr id="9" name="Rectangle 8"/>
          <p:cNvSpPr/>
          <p:nvPr>
            <p:custDataLst>
              <p:tags r:id="rId8"/>
            </p:custDataLst>
          </p:nvPr>
        </p:nvSpPr>
        <p:spPr>
          <a:xfrm>
            <a:off x="97044" y="6465502"/>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1" name="Image 10"/>
          <p:cNvPicPr>
            <a:picLocks noChangeAspect="1"/>
          </p:cNvPicPr>
          <p:nvPr>
            <p:custDataLst>
              <p:tags r:id="rId9"/>
            </p:custDataLst>
          </p:nvPr>
        </p:nvPicPr>
        <p:blipFill rotWithShape="1">
          <a:blip r:embed="rId13">
            <a:clrChange>
              <a:clrFrom>
                <a:srgbClr val="FFFFFF"/>
              </a:clrFrom>
              <a:clrTo>
                <a:srgbClr val="FFFFFF">
                  <a:alpha val="0"/>
                </a:srgbClr>
              </a:clrTo>
            </a:clrChange>
          </a:blip>
          <a:srcRect r="25460"/>
          <a:stretch/>
        </p:blipFill>
        <p:spPr>
          <a:xfrm rot="16577150" flipH="1">
            <a:off x="8247507" y="1631008"/>
            <a:ext cx="472029" cy="473971"/>
          </a:xfrm>
          <a:prstGeom prst="rect">
            <a:avLst/>
          </a:prstGeom>
        </p:spPr>
      </p:pic>
    </p:spTree>
    <p:extLst>
      <p:ext uri="{BB962C8B-B14F-4D97-AF65-F5344CB8AC3E}">
        <p14:creationId xmlns:p14="http://schemas.microsoft.com/office/powerpoint/2010/main" val="2125108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880143" y="402261"/>
            <a:ext cx="5215857"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Construction – Présentation des abris</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3</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760913" y="1338301"/>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pic>
        <p:nvPicPr>
          <p:cNvPr id="10" name="Image 9"/>
          <p:cNvPicPr>
            <a:picLocks noChangeAspect="1"/>
          </p:cNvPicPr>
          <p:nvPr>
            <p:custDataLst>
              <p:tags r:id="rId5"/>
            </p:custDataLst>
          </p:nvPr>
        </p:nvPicPr>
        <p:blipFill>
          <a:blip r:embed="rId13"/>
          <a:stretch>
            <a:fillRect/>
          </a:stretch>
        </p:blipFill>
        <p:spPr>
          <a:xfrm>
            <a:off x="5794076" y="232206"/>
            <a:ext cx="1074285" cy="1080000"/>
          </a:xfrm>
          <a:prstGeom prst="rect">
            <a:avLst/>
          </a:prstGeom>
        </p:spPr>
      </p:pic>
      <p:pic>
        <p:nvPicPr>
          <p:cNvPr id="11" name="Image 10">
            <a:extLst>
              <a:ext uri="{FF2B5EF4-FFF2-40B4-BE49-F238E27FC236}">
                <a16:creationId xmlns:a16="http://schemas.microsoft.com/office/drawing/2014/main" id="{7B548EFE-22D7-4CE0-8519-28D42D7BDF43}"/>
              </a:ext>
            </a:extLst>
          </p:cNvPr>
          <p:cNvPicPr>
            <a:picLocks noChangeAspect="1"/>
          </p:cNvPicPr>
          <p:nvPr>
            <p:custDataLst>
              <p:tags r:id="rId6"/>
            </p:custDataLst>
          </p:nvPr>
        </p:nvPicPr>
        <p:blipFill>
          <a:blip r:embed="rId14"/>
          <a:stretch>
            <a:fillRect/>
          </a:stretch>
        </p:blipFill>
        <p:spPr>
          <a:xfrm>
            <a:off x="6741279" y="258348"/>
            <a:ext cx="1068692" cy="1080000"/>
          </a:xfrm>
          <a:prstGeom prst="rect">
            <a:avLst/>
          </a:prstGeom>
        </p:spPr>
      </p:pic>
      <p:pic>
        <p:nvPicPr>
          <p:cNvPr id="12" name="Image 11">
            <a:extLst>
              <a:ext uri="{FF2B5EF4-FFF2-40B4-BE49-F238E27FC236}">
                <a16:creationId xmlns:a16="http://schemas.microsoft.com/office/drawing/2014/main" id="{82324D7A-851C-4F74-A0BD-E471B013EDE6}"/>
              </a:ext>
            </a:extLst>
          </p:cNvPr>
          <p:cNvPicPr>
            <a:picLocks noChangeAspect="1"/>
          </p:cNvPicPr>
          <p:nvPr>
            <p:custDataLst>
              <p:tags r:id="rId7"/>
            </p:custDataLst>
          </p:nvPr>
        </p:nvPicPr>
        <p:blipFill>
          <a:blip r:embed="rId15"/>
          <a:stretch>
            <a:fillRect/>
          </a:stretch>
        </p:blipFill>
        <p:spPr>
          <a:xfrm>
            <a:off x="7759574" y="250206"/>
            <a:ext cx="997600" cy="1044000"/>
          </a:xfrm>
          <a:prstGeom prst="rect">
            <a:avLst/>
          </a:prstGeom>
        </p:spPr>
      </p:pic>
      <p:sp>
        <p:nvSpPr>
          <p:cNvPr id="14" name="ZoneTexte 13">
            <a:extLst>
              <a:ext uri="{FF2B5EF4-FFF2-40B4-BE49-F238E27FC236}">
                <a16:creationId xmlns:a16="http://schemas.microsoft.com/office/drawing/2014/main" id="{862E07D7-524B-4B08-A6F8-0580CF443034}"/>
              </a:ext>
            </a:extLst>
          </p:cNvPr>
          <p:cNvSpPr txBox="1"/>
          <p:nvPr>
            <p:custDataLst>
              <p:tags r:id="rId8"/>
            </p:custDataLst>
          </p:nvPr>
        </p:nvSpPr>
        <p:spPr>
          <a:xfrm>
            <a:off x="760912" y="1997863"/>
            <a:ext cx="10548317" cy="4058932"/>
          </a:xfrm>
          <a:prstGeom prst="rect">
            <a:avLst/>
          </a:prstGeom>
          <a:noFill/>
        </p:spPr>
        <p:txBody>
          <a:bodyPr wrap="square">
            <a:spAutoFit/>
          </a:bodyPr>
          <a:lstStyle/>
          <a:p>
            <a:pPr>
              <a:lnSpc>
                <a:spcPct val="120000"/>
              </a:lnSpc>
            </a:pPr>
            <a:r>
              <a:rPr lang="fr-CA" dirty="0"/>
              <a:t>Certains élèves auront pris des photos, certains auront préparé une vidéo, d’autres auront fait des dessins ou utilisé des mots pour documenter leur processus de construction.</a:t>
            </a:r>
          </a:p>
          <a:p>
            <a:pPr>
              <a:lnSpc>
                <a:spcPct val="120000"/>
              </a:lnSpc>
            </a:pPr>
            <a:endParaRPr lang="fr-CA" dirty="0"/>
          </a:p>
          <a:p>
            <a:pPr>
              <a:lnSpc>
                <a:spcPct val="120000"/>
              </a:lnSpc>
            </a:pPr>
            <a:r>
              <a:rPr lang="fr-CA" dirty="0"/>
              <a:t>Utiliser la diapositive 51 pour développer les critères de présentation orale avec les élèves ou leur proposer la diapositive 52 qui </a:t>
            </a:r>
            <a:r>
              <a:rPr lang="fr-CA" dirty="0" smtClean="0"/>
              <a:t>présente </a:t>
            </a:r>
            <a:r>
              <a:rPr lang="fr-CA" dirty="0"/>
              <a:t>des critères dont ils devront tenir compte lors de leur présentation orale, par exemple :</a:t>
            </a:r>
          </a:p>
          <a:p>
            <a:pPr marL="285750" indent="-285750">
              <a:lnSpc>
                <a:spcPct val="120000"/>
              </a:lnSpc>
              <a:buFont typeface="Arial" panose="020B0604020202020204" pitchFamily="34" charset="0"/>
              <a:buChar char="•"/>
            </a:pPr>
            <a:r>
              <a:rPr lang="fr-CA" dirty="0"/>
              <a:t>J’ai utilisé </a:t>
            </a:r>
            <a:r>
              <a:rPr lang="fr-CA" dirty="0" smtClean="0"/>
              <a:t>ma documentation.</a:t>
            </a:r>
            <a:endParaRPr lang="fr-CA" dirty="0"/>
          </a:p>
          <a:p>
            <a:pPr marL="285750" indent="-285750">
              <a:lnSpc>
                <a:spcPct val="120000"/>
              </a:lnSpc>
              <a:buFont typeface="Arial" panose="020B0604020202020204" pitchFamily="34" charset="0"/>
              <a:buChar char="•"/>
            </a:pPr>
            <a:r>
              <a:rPr lang="fr-CA" dirty="0"/>
              <a:t>J’ai identifié la longueur du périmètre et la hauteur de mon abri.</a:t>
            </a:r>
          </a:p>
          <a:p>
            <a:pPr marL="285750" indent="-285750">
              <a:lnSpc>
                <a:spcPct val="120000"/>
              </a:lnSpc>
              <a:buFont typeface="Arial" panose="020B0604020202020204" pitchFamily="34" charset="0"/>
              <a:buChar char="•"/>
            </a:pPr>
            <a:r>
              <a:rPr lang="fr-CA" dirty="0"/>
              <a:t>J’ai décrit la forme des faces de mon abri.</a:t>
            </a:r>
          </a:p>
          <a:p>
            <a:pPr marL="285750" indent="-285750">
              <a:lnSpc>
                <a:spcPct val="120000"/>
              </a:lnSpc>
              <a:buFont typeface="Arial" panose="020B0604020202020204" pitchFamily="34" charset="0"/>
              <a:buChar char="•"/>
            </a:pPr>
            <a:r>
              <a:rPr lang="fr-CA" dirty="0"/>
              <a:t>J’ai identifié le nombre d’arêtes et de sommets de mon abri.</a:t>
            </a:r>
          </a:p>
          <a:p>
            <a:pPr marL="285750" indent="-285750">
              <a:lnSpc>
                <a:spcPct val="120000"/>
              </a:lnSpc>
              <a:buFont typeface="Arial" panose="020B0604020202020204" pitchFamily="34" charset="0"/>
              <a:buChar char="•"/>
            </a:pPr>
            <a:r>
              <a:rPr lang="fr-CA" dirty="0"/>
              <a:t>J’ai parlé de mon processus </a:t>
            </a:r>
            <a:r>
              <a:rPr lang="fr-CA" dirty="0" smtClean="0"/>
              <a:t>(ce </a:t>
            </a:r>
            <a:r>
              <a:rPr lang="fr-CA" dirty="0"/>
              <a:t>qui a bien fonctionné. Ce qui était difficile. Les changements que j’ai dû apporter à mon plan. </a:t>
            </a:r>
            <a:r>
              <a:rPr lang="fr-CA" dirty="0" smtClean="0"/>
              <a:t>etc</a:t>
            </a:r>
            <a:r>
              <a:rPr lang="fr-CA" dirty="0"/>
              <a:t>.)</a:t>
            </a:r>
          </a:p>
        </p:txBody>
      </p:sp>
      <p:sp>
        <p:nvSpPr>
          <p:cNvPr id="13" name="Rectangle 12"/>
          <p:cNvSpPr/>
          <p:nvPr>
            <p:custDataLst>
              <p:tags r:id="rId9"/>
            </p:custDataLst>
          </p:nvPr>
        </p:nvSpPr>
        <p:spPr>
          <a:xfrm>
            <a:off x="200526" y="6383955"/>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424154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5227588"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Construction – Présentation des abris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3</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7" name="Image 16"/>
          <p:cNvPicPr>
            <a:picLocks noChangeAspect="1"/>
          </p:cNvPicPr>
          <p:nvPr>
            <p:custDataLst>
              <p:tags r:id="rId5"/>
            </p:custDataLst>
          </p:nvPr>
        </p:nvPicPr>
        <p:blipFill>
          <a:blip r:embed="rId13">
            <a:clrChange>
              <a:clrFrom>
                <a:srgbClr val="FFFFFF"/>
              </a:clrFrom>
              <a:clrTo>
                <a:srgbClr val="FFFFFF">
                  <a:alpha val="0"/>
                </a:srgbClr>
              </a:clrTo>
            </a:clrChange>
          </a:blip>
          <a:stretch>
            <a:fillRect/>
          </a:stretch>
        </p:blipFill>
        <p:spPr>
          <a:xfrm>
            <a:off x="8570671" y="657506"/>
            <a:ext cx="1466850" cy="1781175"/>
          </a:xfrm>
          <a:prstGeom prst="rect">
            <a:avLst/>
          </a:prstGeom>
        </p:spPr>
      </p:pic>
      <p:graphicFrame>
        <p:nvGraphicFramePr>
          <p:cNvPr id="5" name="Tableau 4"/>
          <p:cNvGraphicFramePr>
            <a:graphicFrameLocks noGrp="1"/>
          </p:cNvGraphicFramePr>
          <p:nvPr>
            <p:custDataLst>
              <p:tags r:id="rId6"/>
            </p:custDataLst>
            <p:extLst>
              <p:ext uri="{D42A27DB-BD31-4B8C-83A1-F6EECF244321}">
                <p14:modId xmlns:p14="http://schemas.microsoft.com/office/powerpoint/2010/main" val="1404486045"/>
              </p:ext>
            </p:extLst>
          </p:nvPr>
        </p:nvGraphicFramePr>
        <p:xfrm>
          <a:off x="560718" y="1513293"/>
          <a:ext cx="11007306" cy="4497220"/>
        </p:xfrm>
        <a:graphic>
          <a:graphicData uri="http://schemas.openxmlformats.org/drawingml/2006/table">
            <a:tbl>
              <a:tblPr firstRow="1" bandRow="1">
                <a:tableStyleId>{93296810-A885-4BE3-A3E7-6D5BEEA58F35}</a:tableStyleId>
              </a:tblPr>
              <a:tblGrid>
                <a:gridCol w="5707146">
                  <a:extLst>
                    <a:ext uri="{9D8B030D-6E8A-4147-A177-3AD203B41FA5}">
                      <a16:colId xmlns:a16="http://schemas.microsoft.com/office/drawing/2014/main" val="3053489166"/>
                    </a:ext>
                  </a:extLst>
                </a:gridCol>
                <a:gridCol w="1766720">
                  <a:extLst>
                    <a:ext uri="{9D8B030D-6E8A-4147-A177-3AD203B41FA5}">
                      <a16:colId xmlns:a16="http://schemas.microsoft.com/office/drawing/2014/main" val="3417725252"/>
                    </a:ext>
                  </a:extLst>
                </a:gridCol>
                <a:gridCol w="1766720">
                  <a:extLst>
                    <a:ext uri="{9D8B030D-6E8A-4147-A177-3AD203B41FA5}">
                      <a16:colId xmlns:a16="http://schemas.microsoft.com/office/drawing/2014/main" val="2106722686"/>
                    </a:ext>
                  </a:extLst>
                </a:gridCol>
                <a:gridCol w="1766720">
                  <a:extLst>
                    <a:ext uri="{9D8B030D-6E8A-4147-A177-3AD203B41FA5}">
                      <a16:colId xmlns:a16="http://schemas.microsoft.com/office/drawing/2014/main" val="2924126718"/>
                    </a:ext>
                  </a:extLst>
                </a:gridCol>
              </a:tblGrid>
              <a:tr h="899444">
                <a:tc>
                  <a:txBody>
                    <a:bodyPr/>
                    <a:lstStyle/>
                    <a:p>
                      <a:pPr algn="ctr"/>
                      <a:r>
                        <a:rPr lang="fr-CA" dirty="0"/>
                        <a:t>Critères</a:t>
                      </a:r>
                    </a:p>
                  </a:txBody>
                  <a:tcPr anchor="ctr">
                    <a:solidFill>
                      <a:srgbClr val="C00000"/>
                    </a:solidFill>
                  </a:tcPr>
                </a:tc>
                <a:tc>
                  <a:txBody>
                    <a:bodyPr/>
                    <a:lstStyle/>
                    <a:p>
                      <a:pPr algn="ctr"/>
                      <a:r>
                        <a:rPr lang="fr-CA" dirty="0"/>
                        <a:t> </a:t>
                      </a:r>
                    </a:p>
                  </a:txBody>
                  <a:tcPr>
                    <a:solidFill>
                      <a:srgbClr val="C00000"/>
                    </a:solidFill>
                  </a:tcPr>
                </a:tc>
                <a:tc>
                  <a:txBody>
                    <a:bodyPr/>
                    <a:lstStyle/>
                    <a:p>
                      <a:pPr algn="ctr"/>
                      <a:endParaRPr lang="fr-CA" dirty="0"/>
                    </a:p>
                  </a:txBody>
                  <a:tcPr>
                    <a:solidFill>
                      <a:srgbClr val="C00000"/>
                    </a:solidFill>
                  </a:tcPr>
                </a:tc>
                <a:tc>
                  <a:txBody>
                    <a:bodyPr/>
                    <a:lstStyle/>
                    <a:p>
                      <a:pPr algn="ctr"/>
                      <a:endParaRPr lang="fr-CA" dirty="0"/>
                    </a:p>
                  </a:txBody>
                  <a:tcPr>
                    <a:solidFill>
                      <a:srgbClr val="C00000"/>
                    </a:solidFill>
                  </a:tcPr>
                </a:tc>
                <a:extLst>
                  <a:ext uri="{0D108BD9-81ED-4DB2-BD59-A6C34878D82A}">
                    <a16:rowId xmlns:a16="http://schemas.microsoft.com/office/drawing/2014/main" val="3220445277"/>
                  </a:ext>
                </a:extLst>
              </a:tr>
              <a:tr h="899444">
                <a:tc>
                  <a:txBody>
                    <a:bodyPr/>
                    <a:lstStyle/>
                    <a:p>
                      <a:endParaRPr lang="fr-CA" dirty="0"/>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121793320"/>
                  </a:ext>
                </a:extLst>
              </a:tr>
              <a:tr h="899444">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3372066425"/>
                  </a:ext>
                </a:extLst>
              </a:tr>
              <a:tr h="899444">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68940120"/>
                  </a:ext>
                </a:extLst>
              </a:tr>
              <a:tr h="899444">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886105586"/>
                  </a:ext>
                </a:extLst>
              </a:tr>
            </a:tbl>
          </a:graphicData>
        </a:graphic>
      </p:graphicFrame>
      <p:sp>
        <p:nvSpPr>
          <p:cNvPr id="12" name="Rectangle 11"/>
          <p:cNvSpPr/>
          <p:nvPr>
            <p:custDataLst>
              <p:tags r:id="rId7"/>
            </p:custDataLst>
          </p:nvPr>
        </p:nvSpPr>
        <p:spPr>
          <a:xfrm>
            <a:off x="97044" y="6465502"/>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11" name="Groupe 10"/>
          <p:cNvGrpSpPr/>
          <p:nvPr>
            <p:custDataLst>
              <p:tags r:id="rId8"/>
            </p:custDataLst>
          </p:nvPr>
        </p:nvGrpSpPr>
        <p:grpSpPr>
          <a:xfrm>
            <a:off x="8570671" y="1643003"/>
            <a:ext cx="779246" cy="674101"/>
            <a:chOff x="1777195" y="3792435"/>
            <a:chExt cx="779246" cy="674101"/>
          </a:xfrm>
        </p:grpSpPr>
        <p:sp>
          <p:nvSpPr>
            <p:cNvPr id="8" name="Ellipse 7"/>
            <p:cNvSpPr/>
            <p:nvPr/>
          </p:nvSpPr>
          <p:spPr>
            <a:xfrm>
              <a:off x="1828800" y="3833158"/>
              <a:ext cx="565075" cy="5926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fr-CA" dirty="0"/>
            </a:p>
          </p:txBody>
        </p:sp>
        <p:pic>
          <p:nvPicPr>
            <p:cNvPr id="6" name="Image 5"/>
            <p:cNvPicPr>
              <a:picLocks noChangeAspect="1"/>
            </p:cNvPicPr>
            <p:nvPr/>
          </p:nvPicPr>
          <p:blipFill>
            <a:blip r:embed="rId14">
              <a:clrChange>
                <a:clrFrom>
                  <a:srgbClr val="FFFFFF"/>
                </a:clrFrom>
                <a:clrTo>
                  <a:srgbClr val="FFFFFF">
                    <a:alpha val="0"/>
                  </a:srgbClr>
                </a:clrTo>
              </a:clrChange>
            </a:blip>
            <a:stretch>
              <a:fillRect/>
            </a:stretch>
          </p:blipFill>
          <p:spPr>
            <a:xfrm>
              <a:off x="1777195" y="3792435"/>
              <a:ext cx="779246" cy="674101"/>
            </a:xfrm>
            <a:prstGeom prst="rect">
              <a:avLst/>
            </a:prstGeom>
          </p:spPr>
        </p:pic>
      </p:grpSp>
      <p:grpSp>
        <p:nvGrpSpPr>
          <p:cNvPr id="18" name="Groupe 17"/>
          <p:cNvGrpSpPr/>
          <p:nvPr>
            <p:custDataLst>
              <p:tags r:id="rId9"/>
            </p:custDataLst>
          </p:nvPr>
        </p:nvGrpSpPr>
        <p:grpSpPr>
          <a:xfrm>
            <a:off x="10319970" y="1643003"/>
            <a:ext cx="746268" cy="708223"/>
            <a:chOff x="7084542" y="3870169"/>
            <a:chExt cx="746268" cy="708223"/>
          </a:xfrm>
        </p:grpSpPr>
        <p:sp>
          <p:nvSpPr>
            <p:cNvPr id="16" name="Ellipse 15"/>
            <p:cNvSpPr/>
            <p:nvPr/>
          </p:nvSpPr>
          <p:spPr>
            <a:xfrm>
              <a:off x="7132798" y="3870169"/>
              <a:ext cx="649757" cy="6497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p:cNvPicPr>
              <a:picLocks noChangeAspect="1"/>
            </p:cNvPicPr>
            <p:nvPr/>
          </p:nvPicPr>
          <p:blipFill>
            <a:blip r:embed="rId15">
              <a:clrChange>
                <a:clrFrom>
                  <a:srgbClr val="FFFFFF"/>
                </a:clrFrom>
                <a:clrTo>
                  <a:srgbClr val="FFFFFF">
                    <a:alpha val="0"/>
                  </a:srgbClr>
                </a:clrTo>
              </a:clrChange>
            </a:blip>
            <a:stretch>
              <a:fillRect/>
            </a:stretch>
          </p:blipFill>
          <p:spPr>
            <a:xfrm>
              <a:off x="7084542" y="3870169"/>
              <a:ext cx="746268" cy="708223"/>
            </a:xfrm>
            <a:prstGeom prst="rect">
              <a:avLst/>
            </a:prstGeom>
          </p:spPr>
        </p:pic>
      </p:grpSp>
      <p:grpSp>
        <p:nvGrpSpPr>
          <p:cNvPr id="21" name="Groupe 20"/>
          <p:cNvGrpSpPr/>
          <p:nvPr>
            <p:custDataLst>
              <p:tags r:id="rId10"/>
            </p:custDataLst>
          </p:nvPr>
        </p:nvGrpSpPr>
        <p:grpSpPr>
          <a:xfrm>
            <a:off x="6771767" y="1581854"/>
            <a:ext cx="756098" cy="796398"/>
            <a:chOff x="6633744" y="3363704"/>
            <a:chExt cx="756098" cy="796398"/>
          </a:xfrm>
        </p:grpSpPr>
        <p:sp>
          <p:nvSpPr>
            <p:cNvPr id="20" name="Ellipse 19"/>
            <p:cNvSpPr/>
            <p:nvPr/>
          </p:nvSpPr>
          <p:spPr>
            <a:xfrm>
              <a:off x="6665223" y="3399593"/>
              <a:ext cx="649977" cy="67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p:cNvPicPr>
              <a:picLocks noChangeAspect="1"/>
            </p:cNvPicPr>
            <p:nvPr/>
          </p:nvPicPr>
          <p:blipFill>
            <a:blip r:embed="rId16">
              <a:clrChange>
                <a:clrFrom>
                  <a:srgbClr val="FFFFFF"/>
                </a:clrFrom>
                <a:clrTo>
                  <a:srgbClr val="FFFFFF">
                    <a:alpha val="0"/>
                  </a:srgbClr>
                </a:clrTo>
              </a:clrChange>
            </a:blip>
            <a:stretch>
              <a:fillRect/>
            </a:stretch>
          </p:blipFill>
          <p:spPr>
            <a:xfrm>
              <a:off x="6633744" y="3363704"/>
              <a:ext cx="756098" cy="796398"/>
            </a:xfrm>
            <a:prstGeom prst="rect">
              <a:avLst/>
            </a:prstGeom>
          </p:spPr>
        </p:pic>
      </p:grpSp>
    </p:spTree>
    <p:extLst>
      <p:ext uri="{BB962C8B-B14F-4D97-AF65-F5344CB8AC3E}">
        <p14:creationId xmlns:p14="http://schemas.microsoft.com/office/powerpoint/2010/main" val="530648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5201708"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Construction – Présentation des abris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3</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7" name="Image 16"/>
          <p:cNvPicPr>
            <a:picLocks noChangeAspect="1"/>
          </p:cNvPicPr>
          <p:nvPr>
            <p:custDataLst>
              <p:tags r:id="rId5"/>
            </p:custDataLst>
          </p:nvPr>
        </p:nvPicPr>
        <p:blipFill>
          <a:blip r:embed="rId13">
            <a:clrChange>
              <a:clrFrom>
                <a:srgbClr val="FFFFFF"/>
              </a:clrFrom>
              <a:clrTo>
                <a:srgbClr val="FFFFFF">
                  <a:alpha val="0"/>
                </a:srgbClr>
              </a:clrTo>
            </a:clrChange>
          </a:blip>
          <a:stretch>
            <a:fillRect/>
          </a:stretch>
        </p:blipFill>
        <p:spPr>
          <a:xfrm>
            <a:off x="8932980" y="304177"/>
            <a:ext cx="1466850" cy="1781175"/>
          </a:xfrm>
          <a:prstGeom prst="rect">
            <a:avLst/>
          </a:prstGeom>
        </p:spPr>
      </p:pic>
      <p:graphicFrame>
        <p:nvGraphicFramePr>
          <p:cNvPr id="5" name="Tableau 4"/>
          <p:cNvGraphicFramePr>
            <a:graphicFrameLocks noGrp="1"/>
          </p:cNvGraphicFramePr>
          <p:nvPr>
            <p:custDataLst>
              <p:tags r:id="rId6"/>
            </p:custDataLst>
            <p:extLst>
              <p:ext uri="{D42A27DB-BD31-4B8C-83A1-F6EECF244321}">
                <p14:modId xmlns:p14="http://schemas.microsoft.com/office/powerpoint/2010/main" val="588931743"/>
              </p:ext>
            </p:extLst>
          </p:nvPr>
        </p:nvGraphicFramePr>
        <p:xfrm>
          <a:off x="548369" y="1309864"/>
          <a:ext cx="10916137" cy="4931998"/>
        </p:xfrm>
        <a:graphic>
          <a:graphicData uri="http://schemas.openxmlformats.org/drawingml/2006/table">
            <a:tbl>
              <a:tblPr firstRow="1" bandRow="1">
                <a:tableStyleId>{93296810-A885-4BE3-A3E7-6D5BEEA58F35}</a:tableStyleId>
              </a:tblPr>
              <a:tblGrid>
                <a:gridCol w="5659876">
                  <a:extLst>
                    <a:ext uri="{9D8B030D-6E8A-4147-A177-3AD203B41FA5}">
                      <a16:colId xmlns:a16="http://schemas.microsoft.com/office/drawing/2014/main" val="3053489166"/>
                    </a:ext>
                  </a:extLst>
                </a:gridCol>
                <a:gridCol w="1752087">
                  <a:extLst>
                    <a:ext uri="{9D8B030D-6E8A-4147-A177-3AD203B41FA5}">
                      <a16:colId xmlns:a16="http://schemas.microsoft.com/office/drawing/2014/main" val="3417725252"/>
                    </a:ext>
                  </a:extLst>
                </a:gridCol>
                <a:gridCol w="1752087">
                  <a:extLst>
                    <a:ext uri="{9D8B030D-6E8A-4147-A177-3AD203B41FA5}">
                      <a16:colId xmlns:a16="http://schemas.microsoft.com/office/drawing/2014/main" val="2106722686"/>
                    </a:ext>
                  </a:extLst>
                </a:gridCol>
                <a:gridCol w="1752087">
                  <a:extLst>
                    <a:ext uri="{9D8B030D-6E8A-4147-A177-3AD203B41FA5}">
                      <a16:colId xmlns:a16="http://schemas.microsoft.com/office/drawing/2014/main" val="2924126718"/>
                    </a:ext>
                  </a:extLst>
                </a:gridCol>
              </a:tblGrid>
              <a:tr h="957326">
                <a:tc>
                  <a:txBody>
                    <a:bodyPr/>
                    <a:lstStyle/>
                    <a:p>
                      <a:pPr algn="ctr"/>
                      <a:r>
                        <a:rPr lang="fr-CA" dirty="0"/>
                        <a:t>Critères</a:t>
                      </a:r>
                    </a:p>
                  </a:txBody>
                  <a:tcPr anchor="ctr">
                    <a:solidFill>
                      <a:srgbClr val="C00000"/>
                    </a:solidFill>
                  </a:tcPr>
                </a:tc>
                <a:tc>
                  <a:txBody>
                    <a:bodyPr/>
                    <a:lstStyle/>
                    <a:p>
                      <a:pPr algn="ctr"/>
                      <a:endParaRPr lang="fr-CA" dirty="0"/>
                    </a:p>
                  </a:txBody>
                  <a:tcPr anchor="ctr">
                    <a:solidFill>
                      <a:srgbClr val="C00000"/>
                    </a:solidFill>
                  </a:tcPr>
                </a:tc>
                <a:tc>
                  <a:txBody>
                    <a:bodyPr/>
                    <a:lstStyle/>
                    <a:p>
                      <a:pPr algn="ctr"/>
                      <a:endParaRPr lang="fr-CA" dirty="0"/>
                    </a:p>
                  </a:txBody>
                  <a:tcPr anchor="ctr">
                    <a:solidFill>
                      <a:srgbClr val="C00000"/>
                    </a:solidFill>
                  </a:tcPr>
                </a:tc>
                <a:tc>
                  <a:txBody>
                    <a:bodyPr/>
                    <a:lstStyle/>
                    <a:p>
                      <a:pPr algn="ctr"/>
                      <a:endParaRPr lang="fr-CA" dirty="0"/>
                    </a:p>
                  </a:txBody>
                  <a:tcPr anchor="ctr">
                    <a:solidFill>
                      <a:srgbClr val="C00000"/>
                    </a:solidFill>
                  </a:tcPr>
                </a:tc>
                <a:extLst>
                  <a:ext uri="{0D108BD9-81ED-4DB2-BD59-A6C34878D82A}">
                    <a16:rowId xmlns:a16="http://schemas.microsoft.com/office/drawing/2014/main" val="3220445277"/>
                  </a:ext>
                </a:extLst>
              </a:tr>
              <a:tr h="765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utilisé ma documentation.</a:t>
                      </a:r>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121793320"/>
                  </a:ext>
                </a:extLst>
              </a:tr>
              <a:tr h="912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identifié la longueur du périmètre et la hauteur de mon abri</a:t>
                      </a:r>
                      <a:r>
                        <a:rPr lang="fr-CA" dirty="0" smtClean="0"/>
                        <a:t>.</a:t>
                      </a:r>
                      <a:endParaRPr lang="fr-CA" dirty="0"/>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919678523"/>
                  </a:ext>
                </a:extLst>
              </a:tr>
              <a:tr h="765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décrit la forme des faces de mon abri</a:t>
                      </a:r>
                      <a:r>
                        <a:rPr lang="fr-CA" dirty="0" smtClean="0"/>
                        <a:t>.</a:t>
                      </a:r>
                      <a:endParaRPr lang="fr-CA" dirty="0"/>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3738696814"/>
                  </a:ext>
                </a:extLst>
              </a:tr>
              <a:tr h="765432">
                <a:tc>
                  <a:txBody>
                    <a:bodyPr/>
                    <a:lstStyle/>
                    <a:p>
                      <a:pPr marL="0" indent="0">
                        <a:lnSpc>
                          <a:spcPct val="120000"/>
                        </a:lnSpc>
                        <a:buFont typeface="Arial" panose="020B0604020202020204" pitchFamily="34" charset="0"/>
                        <a:buNone/>
                      </a:pPr>
                      <a:r>
                        <a:rPr lang="fr-CA" dirty="0"/>
                        <a:t>J’ai identifié le nombre d’arêtes et de sommets de mon abri.</a:t>
                      </a:r>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68940120"/>
                  </a:ext>
                </a:extLst>
              </a:tr>
              <a:tr h="765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parlé de mon processus</a:t>
                      </a:r>
                    </a:p>
                  </a:txBody>
                  <a:tcPr anchor="ct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886105586"/>
                  </a:ext>
                </a:extLst>
              </a:tr>
            </a:tbl>
          </a:graphicData>
        </a:graphic>
      </p:graphicFrame>
      <p:sp>
        <p:nvSpPr>
          <p:cNvPr id="12" name="Rectangle 11"/>
          <p:cNvSpPr/>
          <p:nvPr>
            <p:custDataLst>
              <p:tags r:id="rId7"/>
            </p:custDataLst>
          </p:nvPr>
        </p:nvSpPr>
        <p:spPr>
          <a:xfrm>
            <a:off x="97044" y="6465502"/>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14" name="Groupe 13"/>
          <p:cNvGrpSpPr/>
          <p:nvPr>
            <p:custDataLst>
              <p:tags r:id="rId8"/>
            </p:custDataLst>
          </p:nvPr>
        </p:nvGrpSpPr>
        <p:grpSpPr>
          <a:xfrm>
            <a:off x="8475588" y="1461922"/>
            <a:ext cx="779246" cy="674101"/>
            <a:chOff x="1777195" y="3792435"/>
            <a:chExt cx="779246" cy="674101"/>
          </a:xfrm>
        </p:grpSpPr>
        <p:sp>
          <p:nvSpPr>
            <p:cNvPr id="16" name="Ellipse 15"/>
            <p:cNvSpPr/>
            <p:nvPr/>
          </p:nvSpPr>
          <p:spPr>
            <a:xfrm>
              <a:off x="1828800" y="3833158"/>
              <a:ext cx="565075" cy="5926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fr-CA" dirty="0"/>
            </a:p>
          </p:txBody>
        </p:sp>
        <p:pic>
          <p:nvPicPr>
            <p:cNvPr id="18" name="Image 17"/>
            <p:cNvPicPr>
              <a:picLocks noChangeAspect="1"/>
            </p:cNvPicPr>
            <p:nvPr/>
          </p:nvPicPr>
          <p:blipFill>
            <a:blip r:embed="rId14">
              <a:clrChange>
                <a:clrFrom>
                  <a:srgbClr val="FFFFFF"/>
                </a:clrFrom>
                <a:clrTo>
                  <a:srgbClr val="FFFFFF">
                    <a:alpha val="0"/>
                  </a:srgbClr>
                </a:clrTo>
              </a:clrChange>
            </a:blip>
            <a:stretch>
              <a:fillRect/>
            </a:stretch>
          </p:blipFill>
          <p:spPr>
            <a:xfrm>
              <a:off x="1777195" y="3792435"/>
              <a:ext cx="779246" cy="674101"/>
            </a:xfrm>
            <a:prstGeom prst="rect">
              <a:avLst/>
            </a:prstGeom>
          </p:spPr>
        </p:pic>
      </p:grpSp>
      <p:grpSp>
        <p:nvGrpSpPr>
          <p:cNvPr id="19" name="Groupe 18"/>
          <p:cNvGrpSpPr/>
          <p:nvPr>
            <p:custDataLst>
              <p:tags r:id="rId9"/>
            </p:custDataLst>
          </p:nvPr>
        </p:nvGrpSpPr>
        <p:grpSpPr>
          <a:xfrm>
            <a:off x="10201887" y="1444861"/>
            <a:ext cx="746268" cy="708223"/>
            <a:chOff x="7084542" y="3870169"/>
            <a:chExt cx="746268" cy="708223"/>
          </a:xfrm>
        </p:grpSpPr>
        <p:sp>
          <p:nvSpPr>
            <p:cNvPr id="20" name="Ellipse 19"/>
            <p:cNvSpPr/>
            <p:nvPr/>
          </p:nvSpPr>
          <p:spPr>
            <a:xfrm>
              <a:off x="7132798" y="3870169"/>
              <a:ext cx="649757" cy="6497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p:cNvPicPr>
              <a:picLocks noChangeAspect="1"/>
            </p:cNvPicPr>
            <p:nvPr/>
          </p:nvPicPr>
          <p:blipFill>
            <a:blip r:embed="rId15">
              <a:clrChange>
                <a:clrFrom>
                  <a:srgbClr val="FFFFFF"/>
                </a:clrFrom>
                <a:clrTo>
                  <a:srgbClr val="FFFFFF">
                    <a:alpha val="0"/>
                  </a:srgbClr>
                </a:clrTo>
              </a:clrChange>
            </a:blip>
            <a:stretch>
              <a:fillRect/>
            </a:stretch>
          </p:blipFill>
          <p:spPr>
            <a:xfrm>
              <a:off x="7084542" y="3870169"/>
              <a:ext cx="746268" cy="708223"/>
            </a:xfrm>
            <a:prstGeom prst="rect">
              <a:avLst/>
            </a:prstGeom>
          </p:spPr>
        </p:pic>
      </p:grpSp>
      <p:grpSp>
        <p:nvGrpSpPr>
          <p:cNvPr id="22" name="Groupe 21"/>
          <p:cNvGrpSpPr/>
          <p:nvPr>
            <p:custDataLst>
              <p:tags r:id="rId10"/>
            </p:custDataLst>
          </p:nvPr>
        </p:nvGrpSpPr>
        <p:grpSpPr>
          <a:xfrm>
            <a:off x="6694129" y="1400773"/>
            <a:ext cx="756098" cy="796398"/>
            <a:chOff x="6633744" y="3363704"/>
            <a:chExt cx="756098" cy="796398"/>
          </a:xfrm>
        </p:grpSpPr>
        <p:sp>
          <p:nvSpPr>
            <p:cNvPr id="23" name="Ellipse 22"/>
            <p:cNvSpPr/>
            <p:nvPr/>
          </p:nvSpPr>
          <p:spPr>
            <a:xfrm>
              <a:off x="6665223" y="3399593"/>
              <a:ext cx="649977" cy="67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4" name="Image 23"/>
            <p:cNvPicPr>
              <a:picLocks noChangeAspect="1"/>
            </p:cNvPicPr>
            <p:nvPr/>
          </p:nvPicPr>
          <p:blipFill>
            <a:blip r:embed="rId16">
              <a:clrChange>
                <a:clrFrom>
                  <a:srgbClr val="FFFFFF"/>
                </a:clrFrom>
                <a:clrTo>
                  <a:srgbClr val="FFFFFF">
                    <a:alpha val="0"/>
                  </a:srgbClr>
                </a:clrTo>
              </a:clrChange>
            </a:blip>
            <a:stretch>
              <a:fillRect/>
            </a:stretch>
          </p:blipFill>
          <p:spPr>
            <a:xfrm>
              <a:off x="6633744" y="3363704"/>
              <a:ext cx="756098" cy="796398"/>
            </a:xfrm>
            <a:prstGeom prst="rect">
              <a:avLst/>
            </a:prstGeom>
          </p:spPr>
        </p:pic>
      </p:grpSp>
    </p:spTree>
    <p:extLst>
      <p:ext uri="{BB962C8B-B14F-4D97-AF65-F5344CB8AC3E}">
        <p14:creationId xmlns:p14="http://schemas.microsoft.com/office/powerpoint/2010/main" val="2832350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1027272" y="372784"/>
            <a:ext cx="4095179"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Mise à l’essai</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504153" y="1068779"/>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5"/>
            </p:custDataLst>
          </p:nvPr>
        </p:nvSpPr>
        <p:spPr>
          <a:xfrm>
            <a:off x="509830" y="1499216"/>
            <a:ext cx="7372887" cy="4422749"/>
          </a:xfrm>
          <a:prstGeom prst="rect">
            <a:avLst/>
          </a:prstGeom>
        </p:spPr>
        <p:txBody>
          <a:bodyPr wrap="square" lIns="91440" tIns="45720" rIns="91440" bIns="45720" anchor="t">
            <a:spAutoFit/>
          </a:bodyPr>
          <a:lstStyle/>
          <a:p>
            <a:pPr>
              <a:lnSpc>
                <a:spcPct val="120000"/>
              </a:lnSpc>
            </a:pPr>
            <a:r>
              <a:rPr lang="fr-CA" dirty="0"/>
              <a:t>Présenter la diapositive 54 aux élèves  et leur expliquer qu'ils auront à mettre leur abri à l'essai en utilisant un séchoir à cheveux ou un ventilateur pour simuler la force du vent sur leur abri. Pour mesurer l’impact de la force du vent, ils auront à mesurer la longueur du déplacement de leur abri en fonction de la distance entre la source de vent et leur abri. </a:t>
            </a:r>
          </a:p>
          <a:p>
            <a:pPr>
              <a:lnSpc>
                <a:spcPct val="120000"/>
              </a:lnSpc>
            </a:pPr>
            <a:endParaRPr lang="fr-CA" dirty="0"/>
          </a:p>
          <a:p>
            <a:pPr>
              <a:lnSpc>
                <a:spcPct val="120000"/>
              </a:lnSpc>
            </a:pPr>
            <a:r>
              <a:rPr lang="fr-CA" dirty="0"/>
              <a:t>Inviter les élèves à mettre leur abri à l’essai et à recueillir leurs données à l’aide d’un tableau de données et à noter leurs observations. Les questions suivantes peuvent être utilisées pour guider les observations des élèves :</a:t>
            </a:r>
          </a:p>
          <a:p>
            <a:pPr marL="831850" lvl="2" indent="-285750">
              <a:lnSpc>
                <a:spcPct val="120000"/>
              </a:lnSpc>
              <a:spcBef>
                <a:spcPts val="600"/>
              </a:spcBef>
              <a:buFont typeface="Arial" panose="020B0604020202020204" pitchFamily="34" charset="0"/>
              <a:buChar char="•"/>
              <a:defRPr/>
            </a:pPr>
            <a:r>
              <a:rPr lang="fr-FR" dirty="0">
                <a:solidFill>
                  <a:prstClr val="black"/>
                </a:solidFill>
              </a:rPr>
              <a:t>Qu’as-tu remarqué? Pourquoi cela s’est-il produit? </a:t>
            </a:r>
          </a:p>
          <a:p>
            <a:pPr marL="831850" lvl="2" indent="-285750">
              <a:lnSpc>
                <a:spcPct val="120000"/>
              </a:lnSpc>
              <a:spcBef>
                <a:spcPts val="600"/>
              </a:spcBef>
              <a:buFont typeface="Arial" panose="020B0604020202020204" pitchFamily="34" charset="0"/>
              <a:buChar char="•"/>
              <a:tabLst>
                <a:tab pos="358775" algn="l"/>
              </a:tabLst>
              <a:defRPr/>
            </a:pPr>
            <a:r>
              <a:rPr lang="fr-CA" dirty="0">
                <a:solidFill>
                  <a:prstClr val="black"/>
                </a:solidFill>
              </a:rPr>
              <a:t>Qu’est-ce qui a bien fonctionné?</a:t>
            </a:r>
          </a:p>
          <a:p>
            <a:pPr marL="831850" lvl="2" indent="-285750">
              <a:lnSpc>
                <a:spcPct val="120000"/>
              </a:lnSpc>
              <a:spcBef>
                <a:spcPts val="600"/>
              </a:spcBef>
              <a:buFont typeface="Arial" panose="020B0604020202020204" pitchFamily="34" charset="0"/>
              <a:buChar char="•"/>
              <a:tabLst>
                <a:tab pos="358775" algn="l"/>
              </a:tabLst>
              <a:defRPr/>
            </a:pPr>
            <a:r>
              <a:rPr lang="fr-CA" dirty="0">
                <a:solidFill>
                  <a:prstClr val="black"/>
                </a:solidFill>
              </a:rPr>
              <a:t>Qu’est-ce qui a moins bien fonctionné?</a:t>
            </a:r>
          </a:p>
        </p:txBody>
      </p:sp>
      <p:pic>
        <p:nvPicPr>
          <p:cNvPr id="10" name="Image 9"/>
          <p:cNvPicPr>
            <a:picLocks noChangeAspect="1"/>
          </p:cNvPicPr>
          <p:nvPr>
            <p:custDataLst>
              <p:tags r:id="rId6"/>
            </p:custDataLst>
          </p:nvPr>
        </p:nvPicPr>
        <p:blipFill>
          <a:blip r:embed="rId14"/>
          <a:stretch>
            <a:fillRect/>
          </a:stretch>
        </p:blipFill>
        <p:spPr>
          <a:xfrm>
            <a:off x="4827238" y="221998"/>
            <a:ext cx="1074285" cy="1080000"/>
          </a:xfrm>
          <a:prstGeom prst="rect">
            <a:avLst/>
          </a:prstGeom>
        </p:spPr>
      </p:pic>
      <p:pic>
        <p:nvPicPr>
          <p:cNvPr id="11" name="Image 10">
            <a:extLst>
              <a:ext uri="{FF2B5EF4-FFF2-40B4-BE49-F238E27FC236}">
                <a16:creationId xmlns:a16="http://schemas.microsoft.com/office/drawing/2014/main" id="{7B548EFE-22D7-4CE0-8519-28D42D7BDF43}"/>
              </a:ext>
            </a:extLst>
          </p:cNvPr>
          <p:cNvPicPr>
            <a:picLocks noChangeAspect="1"/>
          </p:cNvPicPr>
          <p:nvPr>
            <p:custDataLst>
              <p:tags r:id="rId7"/>
            </p:custDataLst>
          </p:nvPr>
        </p:nvPicPr>
        <p:blipFill>
          <a:blip r:embed="rId15"/>
          <a:stretch>
            <a:fillRect/>
          </a:stretch>
        </p:blipFill>
        <p:spPr>
          <a:xfrm>
            <a:off x="5887082" y="221998"/>
            <a:ext cx="1068692" cy="1080000"/>
          </a:xfrm>
          <a:prstGeom prst="rect">
            <a:avLst/>
          </a:prstGeom>
        </p:spPr>
      </p:pic>
      <p:pic>
        <p:nvPicPr>
          <p:cNvPr id="12" name="Image 11">
            <a:extLst>
              <a:ext uri="{FF2B5EF4-FFF2-40B4-BE49-F238E27FC236}">
                <a16:creationId xmlns:a16="http://schemas.microsoft.com/office/drawing/2014/main" id="{82324D7A-851C-4F74-A0BD-E471B013EDE6}"/>
              </a:ext>
            </a:extLst>
          </p:cNvPr>
          <p:cNvPicPr>
            <a:picLocks noChangeAspect="1"/>
          </p:cNvPicPr>
          <p:nvPr>
            <p:custDataLst>
              <p:tags r:id="rId8"/>
            </p:custDataLst>
          </p:nvPr>
        </p:nvPicPr>
        <p:blipFill>
          <a:blip r:embed="rId16"/>
          <a:stretch>
            <a:fillRect/>
          </a:stretch>
        </p:blipFill>
        <p:spPr>
          <a:xfrm>
            <a:off x="6955774" y="221998"/>
            <a:ext cx="997600" cy="1044000"/>
          </a:xfrm>
          <a:prstGeom prst="rect">
            <a:avLst/>
          </a:prstGeom>
        </p:spPr>
      </p:pic>
      <p:graphicFrame>
        <p:nvGraphicFramePr>
          <p:cNvPr id="15" name="Tableau 6">
            <a:extLst>
              <a:ext uri="{FF2B5EF4-FFF2-40B4-BE49-F238E27FC236}">
                <a16:creationId xmlns:a16="http://schemas.microsoft.com/office/drawing/2014/main" id="{67D3D908-1170-4945-9505-1530FF7ED256}"/>
              </a:ext>
            </a:extLst>
          </p:cNvPr>
          <p:cNvGraphicFramePr>
            <a:graphicFrameLocks noGrp="1"/>
          </p:cNvGraphicFramePr>
          <p:nvPr>
            <p:custDataLst>
              <p:tags r:id="rId9"/>
            </p:custDataLst>
            <p:extLst>
              <p:ext uri="{D42A27DB-BD31-4B8C-83A1-F6EECF244321}">
                <p14:modId xmlns:p14="http://schemas.microsoft.com/office/powerpoint/2010/main" val="472982565"/>
              </p:ext>
            </p:extLst>
          </p:nvPr>
        </p:nvGraphicFramePr>
        <p:xfrm>
          <a:off x="7953374" y="1596951"/>
          <a:ext cx="3715478" cy="4213298"/>
        </p:xfrm>
        <a:graphic>
          <a:graphicData uri="http://schemas.openxmlformats.org/drawingml/2006/table">
            <a:tbl>
              <a:tblPr firstRow="1" bandRow="1">
                <a:tableStyleId>{5C22544A-7EE6-4342-B048-85BDC9FD1C3A}</a:tableStyleId>
              </a:tblPr>
              <a:tblGrid>
                <a:gridCol w="1857739">
                  <a:extLst>
                    <a:ext uri="{9D8B030D-6E8A-4147-A177-3AD203B41FA5}">
                      <a16:colId xmlns:a16="http://schemas.microsoft.com/office/drawing/2014/main" val="2126757473"/>
                    </a:ext>
                  </a:extLst>
                </a:gridCol>
                <a:gridCol w="1857739">
                  <a:extLst>
                    <a:ext uri="{9D8B030D-6E8A-4147-A177-3AD203B41FA5}">
                      <a16:colId xmlns:a16="http://schemas.microsoft.com/office/drawing/2014/main" val="3319896006"/>
                    </a:ext>
                  </a:extLst>
                </a:gridCol>
              </a:tblGrid>
              <a:tr h="444919">
                <a:tc gridSpan="2">
                  <a:txBody>
                    <a:bodyPr/>
                    <a:lstStyle/>
                    <a:p>
                      <a:pPr algn="ctr"/>
                      <a:r>
                        <a:rPr lang="fr-CA" dirty="0">
                          <a:solidFill>
                            <a:schemeClr val="tx1"/>
                          </a:solidFill>
                        </a:rPr>
                        <a:t>Mise à l’essai </a:t>
                      </a:r>
                    </a:p>
                  </a:txBody>
                  <a:tcPr>
                    <a:solidFill>
                      <a:schemeClr val="bg1"/>
                    </a:solidFill>
                  </a:tcPr>
                </a:tc>
                <a:tc hMerge="1">
                  <a:txBody>
                    <a:bodyPr/>
                    <a:lstStyle/>
                    <a:p>
                      <a:pPr algn="ctr"/>
                      <a:endParaRPr lang="fr-CA" dirty="0"/>
                    </a:p>
                  </a:txBody>
                  <a:tcPr>
                    <a:solidFill>
                      <a:srgbClr val="C00000"/>
                    </a:solidFill>
                  </a:tcPr>
                </a:tc>
                <a:extLst>
                  <a:ext uri="{0D108BD9-81ED-4DB2-BD59-A6C34878D82A}">
                    <a16:rowId xmlns:a16="http://schemas.microsoft.com/office/drawing/2014/main" val="2272174664"/>
                  </a:ext>
                </a:extLst>
              </a:tr>
              <a:tr h="876402">
                <a:tc>
                  <a:txBody>
                    <a:bodyPr/>
                    <a:lstStyle/>
                    <a:p>
                      <a:pPr algn="ctr"/>
                      <a:r>
                        <a:rPr lang="fr-CA" sz="1400" dirty="0">
                          <a:solidFill>
                            <a:schemeClr val="bg1"/>
                          </a:solidFill>
                        </a:rPr>
                        <a:t>Distance entre la source de vent et l’abri</a:t>
                      </a:r>
                    </a:p>
                  </a:txBody>
                  <a:tcPr>
                    <a:solidFill>
                      <a:srgbClr val="C00000"/>
                    </a:solidFill>
                  </a:tcPr>
                </a:tc>
                <a:tc>
                  <a:txBody>
                    <a:bodyPr/>
                    <a:lstStyle/>
                    <a:p>
                      <a:pPr algn="ctr"/>
                      <a:r>
                        <a:rPr lang="fr-CA" sz="1400" dirty="0">
                          <a:solidFill>
                            <a:schemeClr val="bg1"/>
                          </a:solidFill>
                        </a:rPr>
                        <a:t>Longueur du déplacement</a:t>
                      </a:r>
                    </a:p>
                  </a:txBody>
                  <a:tcPr>
                    <a:solidFill>
                      <a:srgbClr val="C00000"/>
                    </a:solidFill>
                  </a:tcPr>
                </a:tc>
                <a:extLst>
                  <a:ext uri="{0D108BD9-81ED-4DB2-BD59-A6C34878D82A}">
                    <a16:rowId xmlns:a16="http://schemas.microsoft.com/office/drawing/2014/main" val="2728614743"/>
                  </a:ext>
                </a:extLst>
              </a:tr>
              <a:tr h="370766">
                <a:tc>
                  <a:txBody>
                    <a:bodyPr/>
                    <a:lstStyle/>
                    <a:p>
                      <a:r>
                        <a:rPr lang="fr-CA" sz="1400" dirty="0"/>
                        <a:t>1 mètre</a:t>
                      </a:r>
                    </a:p>
                  </a:txBody>
                  <a:tcPr>
                    <a:solidFill>
                      <a:schemeClr val="bg1">
                        <a:lumMod val="85000"/>
                      </a:schemeClr>
                    </a:solidFill>
                  </a:tcPr>
                </a:tc>
                <a:tc>
                  <a:txBody>
                    <a:bodyPr/>
                    <a:lstStyle/>
                    <a:p>
                      <a:endParaRPr lang="fr-CA" sz="1400" dirty="0"/>
                    </a:p>
                  </a:txBody>
                  <a:tcPr>
                    <a:solidFill>
                      <a:schemeClr val="bg1">
                        <a:lumMod val="85000"/>
                      </a:schemeClr>
                    </a:solidFill>
                  </a:tcPr>
                </a:tc>
                <a:extLst>
                  <a:ext uri="{0D108BD9-81ED-4DB2-BD59-A6C34878D82A}">
                    <a16:rowId xmlns:a16="http://schemas.microsoft.com/office/drawing/2014/main" val="3226809336"/>
                  </a:ext>
                </a:extLst>
              </a:tr>
              <a:tr h="370766">
                <a:tc>
                  <a:txBody>
                    <a:bodyPr/>
                    <a:lstStyle/>
                    <a:p>
                      <a:r>
                        <a:rPr lang="fr-CA" sz="1400" dirty="0"/>
                        <a:t>75 cm</a:t>
                      </a:r>
                    </a:p>
                  </a:txBody>
                  <a:tcPr>
                    <a:solidFill>
                      <a:schemeClr val="bg1">
                        <a:lumMod val="85000"/>
                      </a:schemeClr>
                    </a:solidFill>
                  </a:tcPr>
                </a:tc>
                <a:tc>
                  <a:txBody>
                    <a:bodyPr/>
                    <a:lstStyle/>
                    <a:p>
                      <a:endParaRPr lang="fr-CA" sz="1400" dirty="0"/>
                    </a:p>
                  </a:txBody>
                  <a:tcPr>
                    <a:solidFill>
                      <a:schemeClr val="bg1">
                        <a:lumMod val="85000"/>
                      </a:schemeClr>
                    </a:solidFill>
                  </a:tcPr>
                </a:tc>
                <a:extLst>
                  <a:ext uri="{0D108BD9-81ED-4DB2-BD59-A6C34878D82A}">
                    <a16:rowId xmlns:a16="http://schemas.microsoft.com/office/drawing/2014/main" val="3081118016"/>
                  </a:ext>
                </a:extLst>
              </a:tr>
              <a:tr h="370766">
                <a:tc>
                  <a:txBody>
                    <a:bodyPr/>
                    <a:lstStyle/>
                    <a:p>
                      <a:r>
                        <a:rPr lang="fr-CA" sz="1400" dirty="0"/>
                        <a:t>50 cm</a:t>
                      </a:r>
                    </a:p>
                  </a:txBody>
                  <a:tcPr>
                    <a:solidFill>
                      <a:schemeClr val="bg1">
                        <a:lumMod val="85000"/>
                      </a:schemeClr>
                    </a:solidFill>
                  </a:tcPr>
                </a:tc>
                <a:tc>
                  <a:txBody>
                    <a:bodyPr/>
                    <a:lstStyle/>
                    <a:p>
                      <a:endParaRPr lang="fr-CA" sz="1400" dirty="0"/>
                    </a:p>
                  </a:txBody>
                  <a:tcPr>
                    <a:solidFill>
                      <a:schemeClr val="bg1">
                        <a:lumMod val="85000"/>
                      </a:schemeClr>
                    </a:solidFill>
                  </a:tcPr>
                </a:tc>
                <a:extLst>
                  <a:ext uri="{0D108BD9-81ED-4DB2-BD59-A6C34878D82A}">
                    <a16:rowId xmlns:a16="http://schemas.microsoft.com/office/drawing/2014/main" val="1732554559"/>
                  </a:ext>
                </a:extLst>
              </a:tr>
              <a:tr h="370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25 cm</a:t>
                      </a:r>
                    </a:p>
                  </a:txBody>
                  <a:tcPr>
                    <a:solidFill>
                      <a:schemeClr val="bg1">
                        <a:lumMod val="85000"/>
                      </a:schemeClr>
                    </a:solidFill>
                  </a:tcPr>
                </a:tc>
                <a:tc>
                  <a:txBody>
                    <a:bodyPr/>
                    <a:lstStyle/>
                    <a:p>
                      <a:endParaRPr lang="fr-CA" sz="1400" dirty="0"/>
                    </a:p>
                  </a:txBody>
                  <a:tcPr>
                    <a:solidFill>
                      <a:schemeClr val="bg1">
                        <a:lumMod val="85000"/>
                      </a:schemeClr>
                    </a:solidFill>
                  </a:tcPr>
                </a:tc>
                <a:extLst>
                  <a:ext uri="{0D108BD9-81ED-4DB2-BD59-A6C34878D82A}">
                    <a16:rowId xmlns:a16="http://schemas.microsoft.com/office/drawing/2014/main" val="1193238366"/>
                  </a:ext>
                </a:extLst>
              </a:tr>
              <a:tr h="1408913">
                <a:tc gridSpan="2">
                  <a:txBody>
                    <a:bodyPr/>
                    <a:lstStyle/>
                    <a:p>
                      <a:r>
                        <a:rPr lang="fr-CA" sz="1400" dirty="0"/>
                        <a:t>Mes observations :</a:t>
                      </a:r>
                    </a:p>
                    <a:p>
                      <a:endParaRPr lang="fr-CA" sz="1400" dirty="0"/>
                    </a:p>
                    <a:p>
                      <a:endParaRPr lang="fr-CA" sz="1400" dirty="0"/>
                    </a:p>
                    <a:p>
                      <a:endParaRPr lang="fr-CA" sz="1400" dirty="0"/>
                    </a:p>
                    <a:p>
                      <a:endParaRPr lang="fr-CA" sz="1400" dirty="0"/>
                    </a:p>
                  </a:txBody>
                  <a:tcPr>
                    <a:solidFill>
                      <a:schemeClr val="bg1">
                        <a:lumMod val="85000"/>
                      </a:schemeClr>
                    </a:solidFill>
                  </a:tcPr>
                </a:tc>
                <a:tc hMerge="1">
                  <a:txBody>
                    <a:bodyPr/>
                    <a:lstStyle/>
                    <a:p>
                      <a:endParaRPr lang="fr-CA" dirty="0"/>
                    </a:p>
                  </a:txBody>
                  <a:tcPr>
                    <a:solidFill>
                      <a:schemeClr val="bg1">
                        <a:lumMod val="85000"/>
                      </a:schemeClr>
                    </a:solidFill>
                  </a:tcPr>
                </a:tc>
                <a:extLst>
                  <a:ext uri="{0D108BD9-81ED-4DB2-BD59-A6C34878D82A}">
                    <a16:rowId xmlns:a16="http://schemas.microsoft.com/office/drawing/2014/main" val="3719233183"/>
                  </a:ext>
                </a:extLst>
              </a:tr>
            </a:tbl>
          </a:graphicData>
        </a:graphic>
      </p:graphicFrame>
      <p:sp>
        <p:nvSpPr>
          <p:cNvPr id="13" name="Rectangle 12"/>
          <p:cNvSpPr/>
          <p:nvPr>
            <p:custDataLst>
              <p:tags r:id="rId10"/>
            </p:custDataLst>
          </p:nvPr>
        </p:nvSpPr>
        <p:spPr>
          <a:xfrm>
            <a:off x="200526"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293127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5" y="444169"/>
            <a:ext cx="4132034"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Mise à l’essai</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itre 1"/>
          <p:cNvSpPr txBox="1">
            <a:spLocks/>
          </p:cNvSpPr>
          <p:nvPr>
            <p:custDataLst>
              <p:tags r:id="rId5"/>
            </p:custDataLst>
          </p:nvPr>
        </p:nvSpPr>
        <p:spPr>
          <a:xfrm>
            <a:off x="950782" y="1297396"/>
            <a:ext cx="6171132" cy="838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9" name="ZoneTexte 8">
            <a:extLst>
              <a:ext uri="{FF2B5EF4-FFF2-40B4-BE49-F238E27FC236}">
                <a16:creationId xmlns:a16="http://schemas.microsoft.com/office/drawing/2014/main" id="{8B1279B7-C767-4091-9CF0-A62B5169AD7A}"/>
              </a:ext>
            </a:extLst>
          </p:cNvPr>
          <p:cNvSpPr txBox="1"/>
          <p:nvPr>
            <p:custDataLst>
              <p:tags r:id="rId6"/>
            </p:custDataLst>
          </p:nvPr>
        </p:nvSpPr>
        <p:spPr>
          <a:xfrm>
            <a:off x="326428" y="1275166"/>
            <a:ext cx="6961878" cy="52845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black"/>
                </a:solidFill>
                <a:effectLst/>
                <a:uLnTx/>
                <a:uFillTx/>
                <a:latin typeface="Calibri"/>
                <a:ea typeface="+mn-ea"/>
                <a:cs typeface="+mn-cs"/>
              </a:rPr>
              <a:t>Matériel : </a:t>
            </a:r>
            <a:r>
              <a:rPr kumimoji="0" lang="fr-CA" sz="2000" b="0" i="0" u="none" strike="noStrike" kern="1200" cap="none" spc="0" normalizeH="0" baseline="0" noProof="0" dirty="0">
                <a:ln>
                  <a:noFill/>
                </a:ln>
                <a:solidFill>
                  <a:prstClr val="black"/>
                </a:solidFill>
                <a:effectLst/>
                <a:uLnTx/>
                <a:uFillTx/>
                <a:latin typeface="Calibri"/>
                <a:ea typeface="+mn-ea"/>
                <a:cs typeface="+mn-cs"/>
              </a:rPr>
              <a:t>ton abri, un ruban à mesurer ou une règle, un séchoir à cheveux ou un ventilateur pour simuler la force du 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black"/>
                </a:solidFill>
                <a:effectLst/>
                <a:uLnTx/>
                <a:uFillTx/>
                <a:latin typeface="Calibri"/>
                <a:ea typeface="+mn-ea"/>
                <a:cs typeface="+mn-cs"/>
              </a:rPr>
              <a:t>Étapes :</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Place ton abri à un mètre de la source de vent.  Active la source de vent, mesure et note la longueur du déplacement de ton abri.</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kumimoji="0" lang="fr-CA" sz="2000" b="0" i="0" u="none" strike="noStrike" kern="1200" cap="none" spc="0" normalizeH="0" baseline="0" noProof="0" dirty="0" smtClean="0">
                <a:ln>
                  <a:noFill/>
                </a:ln>
                <a:solidFill>
                  <a:prstClr val="black"/>
                </a:solidFill>
                <a:effectLst/>
                <a:uLnTx/>
                <a:uFillTx/>
                <a:latin typeface="Calibri"/>
                <a:ea typeface="+mn-ea"/>
                <a:cs typeface="+mn-cs"/>
              </a:rPr>
              <a:t>Répète l’étape 1 en plaçant ton abri à une distance de 75 cm, 50 cm et 25 cm de la source de vent.</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fr-CA"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black"/>
                </a:solidFill>
                <a:effectLst/>
                <a:uLnTx/>
                <a:uFillTx/>
                <a:latin typeface="Calibri"/>
                <a:ea typeface="+mn-ea"/>
                <a:cs typeface="+mn-cs"/>
              </a:rPr>
              <a:t>Note tes observations :</a:t>
            </a:r>
          </a:p>
          <a:p>
            <a:pPr marL="889000" marR="0" lvl="2"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q"/>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Qu’as-tu remarqué? Pourquoi cela s’est-il produit? </a:t>
            </a:r>
          </a:p>
          <a:p>
            <a:pPr marL="889000" marR="0" lvl="2"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q"/>
              <a:tabLst>
                <a:tab pos="358775" algn="l"/>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Qu’est-ce qui a bien fonctionné?</a:t>
            </a:r>
          </a:p>
          <a:p>
            <a:pPr marL="889000" marR="0" lvl="2"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q"/>
              <a:tabLst>
                <a:tab pos="358775" algn="l"/>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Qu’est-ce qui a moins bien fonctionné?</a:t>
            </a:r>
          </a:p>
        </p:txBody>
      </p:sp>
      <p:graphicFrame>
        <p:nvGraphicFramePr>
          <p:cNvPr id="6" name="Tableau 6">
            <a:extLst>
              <a:ext uri="{FF2B5EF4-FFF2-40B4-BE49-F238E27FC236}">
                <a16:creationId xmlns:a16="http://schemas.microsoft.com/office/drawing/2014/main" id="{7A9AA87A-DAB1-4BD9-9729-2FDB6C7D7A57}"/>
              </a:ext>
            </a:extLst>
          </p:cNvPr>
          <p:cNvGraphicFramePr>
            <a:graphicFrameLocks noGrp="1"/>
          </p:cNvGraphicFramePr>
          <p:nvPr>
            <p:custDataLst>
              <p:tags r:id="rId7"/>
            </p:custDataLst>
            <p:extLst>
              <p:ext uri="{D42A27DB-BD31-4B8C-83A1-F6EECF244321}">
                <p14:modId xmlns:p14="http://schemas.microsoft.com/office/powerpoint/2010/main" val="2675714099"/>
              </p:ext>
            </p:extLst>
          </p:nvPr>
        </p:nvGraphicFramePr>
        <p:xfrm>
          <a:off x="7671938" y="1275166"/>
          <a:ext cx="4039384" cy="4505960"/>
        </p:xfrm>
        <a:graphic>
          <a:graphicData uri="http://schemas.openxmlformats.org/drawingml/2006/table">
            <a:tbl>
              <a:tblPr firstRow="1" bandRow="1">
                <a:tableStyleId>{5C22544A-7EE6-4342-B048-85BDC9FD1C3A}</a:tableStyleId>
              </a:tblPr>
              <a:tblGrid>
                <a:gridCol w="2019692">
                  <a:extLst>
                    <a:ext uri="{9D8B030D-6E8A-4147-A177-3AD203B41FA5}">
                      <a16:colId xmlns:a16="http://schemas.microsoft.com/office/drawing/2014/main" val="2126757473"/>
                    </a:ext>
                  </a:extLst>
                </a:gridCol>
                <a:gridCol w="2019692">
                  <a:extLst>
                    <a:ext uri="{9D8B030D-6E8A-4147-A177-3AD203B41FA5}">
                      <a16:colId xmlns:a16="http://schemas.microsoft.com/office/drawing/2014/main" val="3319896006"/>
                    </a:ext>
                  </a:extLst>
                </a:gridCol>
              </a:tblGrid>
              <a:tr h="370840">
                <a:tc gridSpan="2">
                  <a:txBody>
                    <a:bodyPr/>
                    <a:lstStyle/>
                    <a:p>
                      <a:pPr algn="ctr"/>
                      <a:r>
                        <a:rPr lang="fr-CA" dirty="0">
                          <a:solidFill>
                            <a:schemeClr val="tx1"/>
                          </a:solidFill>
                        </a:rPr>
                        <a:t>Mise à l’essai de mon abri</a:t>
                      </a:r>
                    </a:p>
                  </a:txBody>
                  <a:tcPr>
                    <a:solidFill>
                      <a:schemeClr val="bg1"/>
                    </a:solidFill>
                  </a:tcPr>
                </a:tc>
                <a:tc hMerge="1">
                  <a:txBody>
                    <a:bodyPr/>
                    <a:lstStyle/>
                    <a:p>
                      <a:pPr algn="ctr"/>
                      <a:endParaRPr lang="fr-CA" dirty="0"/>
                    </a:p>
                  </a:txBody>
                  <a:tcPr>
                    <a:solidFill>
                      <a:srgbClr val="C00000"/>
                    </a:solidFill>
                  </a:tcPr>
                </a:tc>
                <a:extLst>
                  <a:ext uri="{0D108BD9-81ED-4DB2-BD59-A6C34878D82A}">
                    <a16:rowId xmlns:a16="http://schemas.microsoft.com/office/drawing/2014/main" val="2272174664"/>
                  </a:ext>
                </a:extLst>
              </a:tr>
              <a:tr h="370840">
                <a:tc>
                  <a:txBody>
                    <a:bodyPr/>
                    <a:lstStyle/>
                    <a:p>
                      <a:pPr algn="ctr"/>
                      <a:r>
                        <a:rPr lang="fr-CA" sz="1800" dirty="0">
                          <a:solidFill>
                            <a:schemeClr val="bg1"/>
                          </a:solidFill>
                        </a:rPr>
                        <a:t>Distance entre la source de vent et l’abri</a:t>
                      </a:r>
                    </a:p>
                  </a:txBody>
                  <a:tcPr>
                    <a:solidFill>
                      <a:srgbClr val="C00000"/>
                    </a:solidFill>
                  </a:tcPr>
                </a:tc>
                <a:tc>
                  <a:txBody>
                    <a:bodyPr/>
                    <a:lstStyle/>
                    <a:p>
                      <a:pPr algn="ctr"/>
                      <a:r>
                        <a:rPr lang="fr-CA" dirty="0">
                          <a:solidFill>
                            <a:schemeClr val="bg1"/>
                          </a:solidFill>
                        </a:rPr>
                        <a:t>Longueur du déplacement</a:t>
                      </a:r>
                    </a:p>
                  </a:txBody>
                  <a:tcPr>
                    <a:solidFill>
                      <a:srgbClr val="C00000"/>
                    </a:solidFill>
                  </a:tcPr>
                </a:tc>
                <a:extLst>
                  <a:ext uri="{0D108BD9-81ED-4DB2-BD59-A6C34878D82A}">
                    <a16:rowId xmlns:a16="http://schemas.microsoft.com/office/drawing/2014/main" val="2728614743"/>
                  </a:ext>
                </a:extLst>
              </a:tr>
              <a:tr h="370840">
                <a:tc>
                  <a:txBody>
                    <a:bodyPr/>
                    <a:lstStyle/>
                    <a:p>
                      <a:r>
                        <a:rPr lang="fr-CA" dirty="0"/>
                        <a:t>1 mètre</a:t>
                      </a:r>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3226809336"/>
                  </a:ext>
                </a:extLst>
              </a:tr>
              <a:tr h="370840">
                <a:tc>
                  <a:txBody>
                    <a:bodyPr/>
                    <a:lstStyle/>
                    <a:p>
                      <a:r>
                        <a:rPr lang="fr-CA" dirty="0"/>
                        <a:t>75 cm</a:t>
                      </a:r>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3081118016"/>
                  </a:ext>
                </a:extLst>
              </a:tr>
              <a:tr h="370840">
                <a:tc>
                  <a:txBody>
                    <a:bodyPr/>
                    <a:lstStyle/>
                    <a:p>
                      <a:r>
                        <a:rPr lang="fr-CA" dirty="0"/>
                        <a:t>50 cm</a:t>
                      </a:r>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1732554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25 cm</a:t>
                      </a:r>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1193238366"/>
                  </a:ext>
                </a:extLst>
              </a:tr>
              <a:tr h="370840">
                <a:tc gridSpan="2">
                  <a:txBody>
                    <a:bodyPr/>
                    <a:lstStyle/>
                    <a:p>
                      <a:r>
                        <a:rPr lang="fr-CA" dirty="0"/>
                        <a:t>Mes observations :</a:t>
                      </a:r>
                    </a:p>
                    <a:p>
                      <a:endParaRPr lang="fr-CA" dirty="0"/>
                    </a:p>
                    <a:p>
                      <a:endParaRPr lang="fr-CA" dirty="0"/>
                    </a:p>
                    <a:p>
                      <a:endParaRPr lang="fr-CA" dirty="0"/>
                    </a:p>
                    <a:p>
                      <a:endParaRPr lang="fr-CA" dirty="0"/>
                    </a:p>
                    <a:p>
                      <a:endParaRPr lang="fr-CA" dirty="0"/>
                    </a:p>
                  </a:txBody>
                  <a:tcPr>
                    <a:solidFill>
                      <a:schemeClr val="bg1">
                        <a:lumMod val="85000"/>
                      </a:schemeClr>
                    </a:solidFill>
                  </a:tcPr>
                </a:tc>
                <a:tc hMerge="1">
                  <a:txBody>
                    <a:bodyPr/>
                    <a:lstStyle/>
                    <a:p>
                      <a:endParaRPr lang="fr-CA" dirty="0"/>
                    </a:p>
                  </a:txBody>
                  <a:tcPr>
                    <a:solidFill>
                      <a:schemeClr val="bg1">
                        <a:lumMod val="85000"/>
                      </a:schemeClr>
                    </a:solidFill>
                  </a:tcPr>
                </a:tc>
                <a:extLst>
                  <a:ext uri="{0D108BD9-81ED-4DB2-BD59-A6C34878D82A}">
                    <a16:rowId xmlns:a16="http://schemas.microsoft.com/office/drawing/2014/main" val="3719233183"/>
                  </a:ext>
                </a:extLst>
              </a:tr>
            </a:tbl>
          </a:graphicData>
        </a:graphic>
      </p:graphicFrame>
    </p:spTree>
    <p:extLst>
      <p:ext uri="{BB962C8B-B14F-4D97-AF65-F5344CB8AC3E}">
        <p14:creationId xmlns:p14="http://schemas.microsoft.com/office/powerpoint/2010/main" val="1960502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1027272" y="372784"/>
            <a:ext cx="4968085"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Analyse des données</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571845" y="1604404"/>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5"/>
            </p:custDataLst>
          </p:nvPr>
        </p:nvSpPr>
        <p:spPr>
          <a:xfrm>
            <a:off x="618742" y="2363863"/>
            <a:ext cx="7964541" cy="32501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Présenter la </a:t>
            </a:r>
            <a:r>
              <a:rPr lang="fr-CA" dirty="0">
                <a:solidFill>
                  <a:prstClr val="black"/>
                </a:solidFill>
                <a:latin typeface="Calibri"/>
              </a:rPr>
              <a:t>diapositive 56 aux </a:t>
            </a:r>
            <a:r>
              <a:rPr kumimoji="0" lang="fr-CA" sz="1800" b="0" i="0" u="none" strike="noStrike" kern="1200" cap="none" spc="0" normalizeH="0" baseline="0" noProof="0" dirty="0" smtClean="0">
                <a:ln>
                  <a:noFill/>
                </a:ln>
                <a:solidFill>
                  <a:prstClr val="black"/>
                </a:solidFill>
                <a:effectLst/>
                <a:uLnTx/>
                <a:uFillTx/>
                <a:latin typeface="Calibri"/>
                <a:ea typeface="+mn-ea"/>
                <a:cs typeface="+mn-cs"/>
              </a:rPr>
              <a:t>élèves. Les </a:t>
            </a:r>
            <a:r>
              <a:rPr kumimoji="0" lang="fr-CA" sz="1800" b="0" i="0" u="none" strike="noStrike" kern="1200" cap="none" spc="0" normalizeH="0" baseline="0" noProof="0" dirty="0">
                <a:ln>
                  <a:noFill/>
                </a:ln>
                <a:solidFill>
                  <a:prstClr val="black"/>
                </a:solidFill>
                <a:effectLst/>
                <a:uLnTx/>
                <a:uFillTx/>
                <a:latin typeface="Calibri"/>
                <a:ea typeface="+mn-ea"/>
                <a:cs typeface="+mn-cs"/>
              </a:rPr>
              <a:t>inviter à analyser leur tableau de données. Les questions suivantes peuvent  être utilisées pour guider leur analyse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Que remarques-tu au sujet du tableau de données?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Est-ce que les matériaux que tu as utilisés ont eu une influence sur la résistance de ton </a:t>
            </a:r>
            <a:r>
              <a:rPr kumimoji="0" lang="fr-C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abri contre le vent? </a:t>
            </a: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Pourquoi?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Est-ce que la forme de ton abri a eu une influence sur la résistance de ton </a:t>
            </a:r>
            <a:r>
              <a:rPr kumimoji="0" lang="fr-C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abri contre le vent? </a:t>
            </a: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Pourquoi?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prochaine fois, je </a:t>
            </a:r>
            <a:r>
              <a:rPr kumimoji="0" lang="fr-C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vais…</a:t>
            </a: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 name="Image 9"/>
          <p:cNvPicPr>
            <a:picLocks noChangeAspect="1"/>
          </p:cNvPicPr>
          <p:nvPr>
            <p:custDataLst>
              <p:tags r:id="rId6"/>
            </p:custDataLst>
          </p:nvPr>
        </p:nvPicPr>
        <p:blipFill>
          <a:blip r:embed="rId14"/>
          <a:stretch>
            <a:fillRect/>
          </a:stretch>
        </p:blipFill>
        <p:spPr>
          <a:xfrm>
            <a:off x="5747818" y="232206"/>
            <a:ext cx="1074285" cy="1080000"/>
          </a:xfrm>
          <a:prstGeom prst="rect">
            <a:avLst/>
          </a:prstGeom>
        </p:spPr>
      </p:pic>
      <p:pic>
        <p:nvPicPr>
          <p:cNvPr id="11" name="Image 10">
            <a:extLst>
              <a:ext uri="{FF2B5EF4-FFF2-40B4-BE49-F238E27FC236}">
                <a16:creationId xmlns:a16="http://schemas.microsoft.com/office/drawing/2014/main" id="{7B548EFE-22D7-4CE0-8519-28D42D7BDF43}"/>
              </a:ext>
            </a:extLst>
          </p:cNvPr>
          <p:cNvPicPr>
            <a:picLocks noChangeAspect="1"/>
          </p:cNvPicPr>
          <p:nvPr>
            <p:custDataLst>
              <p:tags r:id="rId7"/>
            </p:custDataLst>
          </p:nvPr>
        </p:nvPicPr>
        <p:blipFill>
          <a:blip r:embed="rId15"/>
          <a:stretch>
            <a:fillRect/>
          </a:stretch>
        </p:blipFill>
        <p:spPr>
          <a:xfrm>
            <a:off x="6797205" y="232206"/>
            <a:ext cx="1068692" cy="1080000"/>
          </a:xfrm>
          <a:prstGeom prst="rect">
            <a:avLst/>
          </a:prstGeom>
        </p:spPr>
      </p:pic>
      <p:pic>
        <p:nvPicPr>
          <p:cNvPr id="12" name="Image 11">
            <a:extLst>
              <a:ext uri="{FF2B5EF4-FFF2-40B4-BE49-F238E27FC236}">
                <a16:creationId xmlns:a16="http://schemas.microsoft.com/office/drawing/2014/main" id="{82324D7A-851C-4F74-A0BD-E471B013EDE6}"/>
              </a:ext>
            </a:extLst>
          </p:cNvPr>
          <p:cNvPicPr>
            <a:picLocks noChangeAspect="1"/>
          </p:cNvPicPr>
          <p:nvPr>
            <p:custDataLst>
              <p:tags r:id="rId8"/>
            </p:custDataLst>
          </p:nvPr>
        </p:nvPicPr>
        <p:blipFill>
          <a:blip r:embed="rId16"/>
          <a:stretch>
            <a:fillRect/>
          </a:stretch>
        </p:blipFill>
        <p:spPr>
          <a:xfrm>
            <a:off x="7868072" y="232206"/>
            <a:ext cx="997600" cy="1044000"/>
          </a:xfrm>
          <a:prstGeom prst="rect">
            <a:avLst/>
          </a:prstGeom>
        </p:spPr>
      </p:pic>
      <p:sp>
        <p:nvSpPr>
          <p:cNvPr id="13" name="ZoneTexte 12">
            <a:extLst>
              <a:ext uri="{FF2B5EF4-FFF2-40B4-BE49-F238E27FC236}">
                <a16:creationId xmlns:a16="http://schemas.microsoft.com/office/drawing/2014/main" id="{811ED7C6-D8F4-48F6-B483-CC7359A0083C}"/>
              </a:ext>
            </a:extLst>
          </p:cNvPr>
          <p:cNvSpPr txBox="1"/>
          <p:nvPr>
            <p:custDataLst>
              <p:tags r:id="rId9"/>
            </p:custDataLst>
          </p:nvPr>
        </p:nvSpPr>
        <p:spPr>
          <a:xfrm>
            <a:off x="8758532" y="2282511"/>
            <a:ext cx="2632437" cy="3139321"/>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Calibri"/>
                <a:ea typeface="+mn-ea"/>
                <a:cs typeface="Calibri"/>
              </a:rPr>
              <a:t>À noter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Saisir cette occasion pour amener les élèves à reconnaître que des scientifiques élaborent des explications à partir d'observations et de </a:t>
            </a:r>
            <a:r>
              <a:rPr kumimoji="0" lang="fr-CA" sz="1800" b="0" i="0" u="none" strike="noStrike" kern="1200" cap="none" spc="0" normalizeH="0" baseline="0" noProof="0" dirty="0" smtClean="0">
                <a:ln>
                  <a:noFill/>
                </a:ln>
                <a:solidFill>
                  <a:prstClr val="black"/>
                </a:solidFill>
                <a:effectLst/>
                <a:uLnTx/>
                <a:uFillTx/>
                <a:latin typeface="Calibri"/>
                <a:ea typeface="+mn-ea"/>
                <a:cs typeface="+mn-cs"/>
              </a:rPr>
              <a:t>leurs connaissances </a:t>
            </a:r>
            <a:r>
              <a:rPr kumimoji="0" lang="fr-CA" sz="1800" b="0" i="0" u="none" strike="noStrike" kern="1200" cap="none" spc="0" normalizeH="0" baseline="0" noProof="0" dirty="0">
                <a:ln>
                  <a:noFill/>
                </a:ln>
                <a:solidFill>
                  <a:prstClr val="black"/>
                </a:solidFill>
                <a:effectLst/>
                <a:uLnTx/>
                <a:uFillTx/>
                <a:latin typeface="Calibri"/>
                <a:ea typeface="+mn-ea"/>
                <a:cs typeface="+mn-cs"/>
              </a:rPr>
              <a:t>du monde et que de bonnes explications s'appuient sur des données.</a:t>
            </a:r>
            <a:endParaRPr kumimoji="0" lang="en-US" sz="1800" b="0" i="0" u="none" strike="noStrike" kern="1200" cap="none" spc="0" normalizeH="0" baseline="0" noProof="0" dirty="0">
              <a:ln>
                <a:noFill/>
              </a:ln>
              <a:solidFill>
                <a:prstClr val="black"/>
              </a:solidFill>
              <a:effectLst/>
              <a:uLnTx/>
              <a:uFillTx/>
              <a:latin typeface="Calibri"/>
              <a:ea typeface="+mn-lt"/>
              <a:cs typeface="Calibri"/>
            </a:endParaRPr>
          </a:p>
        </p:txBody>
      </p:sp>
      <p:sp>
        <p:nvSpPr>
          <p:cNvPr id="14" name="Rectangle 13"/>
          <p:cNvSpPr/>
          <p:nvPr>
            <p:custDataLst>
              <p:tags r:id="rId10"/>
            </p:custDataLst>
          </p:nvPr>
        </p:nvSpPr>
        <p:spPr>
          <a:xfrm>
            <a:off x="316119"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4084200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4718628"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lang="fr-CA" sz="2400" dirty="0">
                <a:solidFill>
                  <a:prstClr val="white"/>
                </a:solidFill>
                <a:latin typeface="Calibri"/>
                <a:ea typeface="+mn-lt"/>
                <a:cs typeface="Calibri"/>
              </a:rPr>
              <a:t>A</a:t>
            </a:r>
            <a:r>
              <a:rPr kumimoji="0" lang="fr-CA" sz="2400" b="0" i="0" u="none" strike="noStrike" kern="1200" cap="none" spc="0" normalizeH="0" baseline="0" noProof="0" dirty="0" err="1">
                <a:ln>
                  <a:noFill/>
                </a:ln>
                <a:solidFill>
                  <a:prstClr val="white"/>
                </a:solidFill>
                <a:effectLst/>
                <a:uLnTx/>
                <a:uFillTx/>
                <a:latin typeface="Calibri"/>
                <a:ea typeface="+mn-lt"/>
                <a:cs typeface="Calibri"/>
              </a:rPr>
              <a:t>nalyse</a:t>
            </a:r>
            <a:r>
              <a:rPr kumimoji="0" lang="fr-CA" sz="2400" b="0" i="0" u="none" strike="noStrike" kern="1200" cap="none" spc="0" normalizeH="0" baseline="0" noProof="0" dirty="0">
                <a:ln>
                  <a:noFill/>
                </a:ln>
                <a:solidFill>
                  <a:prstClr val="white"/>
                </a:solidFill>
                <a:effectLst/>
                <a:uLnTx/>
                <a:uFillTx/>
                <a:latin typeface="Calibri"/>
                <a:ea typeface="+mn-lt"/>
                <a:cs typeface="Calibri"/>
              </a:rPr>
              <a:t> des données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615653" y="2064297"/>
            <a:ext cx="1114111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Que remarques-tu au sujet du tableau de données?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Est-ce que les matériaux que tu as utilisés ont eu une influence sur la résistance de ton </a:t>
            </a:r>
            <a:r>
              <a:rPr kumimoji="0" lang="fr-CA"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abri contre le vent? </a:t>
            </a: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Pourquoi?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Est-ce que la forme de ton abri a eu une influence sur la résistance de ton </a:t>
            </a:r>
            <a:r>
              <a:rPr kumimoji="0" lang="fr-CA"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abri contre le vent? </a:t>
            </a: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Pourquoi?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prochaine fois, je </a:t>
            </a:r>
            <a:r>
              <a:rPr kumimoji="0" lang="fr-CA"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vais…</a:t>
            </a: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altLang="en-US" sz="2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pic>
        <p:nvPicPr>
          <p:cNvPr id="17" name="Image 16"/>
          <p:cNvPicPr>
            <a:picLocks noChangeAspect="1"/>
          </p:cNvPicPr>
          <p:nvPr>
            <p:custDataLst>
              <p:tags r:id="rId6"/>
            </p:custDataLst>
          </p:nvPr>
        </p:nvPicPr>
        <p:blipFill>
          <a:blip r:embed="rId11">
            <a:clrChange>
              <a:clrFrom>
                <a:srgbClr val="FFFFFF"/>
              </a:clrFrom>
              <a:clrTo>
                <a:srgbClr val="FFFFFF">
                  <a:alpha val="0"/>
                </a:srgbClr>
              </a:clrTo>
            </a:clrChange>
          </a:blip>
          <a:stretch>
            <a:fillRect/>
          </a:stretch>
        </p:blipFill>
        <p:spPr>
          <a:xfrm>
            <a:off x="8545513" y="709567"/>
            <a:ext cx="1466850" cy="1781175"/>
          </a:xfrm>
          <a:prstGeom prst="rect">
            <a:avLst/>
          </a:prstGeom>
        </p:spPr>
      </p:pic>
      <p:sp>
        <p:nvSpPr>
          <p:cNvPr id="9" name="Rectangle 8"/>
          <p:cNvSpPr/>
          <p:nvPr>
            <p:custDataLst>
              <p:tags r:id="rId7"/>
            </p:custDataLst>
          </p:nvPr>
        </p:nvSpPr>
        <p:spPr>
          <a:xfrm>
            <a:off x="97044" y="6465502"/>
            <a:ext cx="1107996" cy="230832"/>
          </a:xfrm>
          <a:prstGeom prst="rect">
            <a:avLst/>
          </a:prstGeom>
        </p:spPr>
        <p:txBody>
          <a:bodyPr wrap="none">
            <a:spAutoFit/>
          </a:bodyPr>
          <a:lstStyle/>
          <a:p>
            <a:pPr lvl="0"/>
            <a:r>
              <a:rPr lang="fr-CA" sz="900" dirty="0">
                <a:solidFill>
                  <a:prstClr val="black"/>
                </a:solidFill>
              </a:rPr>
              <a:t>Image : clipart.com </a:t>
            </a:r>
          </a:p>
        </p:txBody>
      </p:sp>
      <p:pic>
        <p:nvPicPr>
          <p:cNvPr id="7" name="Image 6" descr="Loupe PNG image"/>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rot="19758311">
            <a:off x="9519363" y="882743"/>
            <a:ext cx="729913" cy="729913"/>
          </a:xfrm>
          <a:prstGeom prst="rect">
            <a:avLst/>
          </a:prstGeom>
        </p:spPr>
      </p:pic>
    </p:spTree>
    <p:extLst>
      <p:ext uri="{BB962C8B-B14F-4D97-AF65-F5344CB8AC3E}">
        <p14:creationId xmlns:p14="http://schemas.microsoft.com/office/powerpoint/2010/main" val="2034672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200526" y="1474505"/>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90186" y="441026"/>
            <a:ext cx="5094954"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65612" y="1528029"/>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65612" y="2227772"/>
            <a:ext cx="11085182" cy="3600986"/>
          </a:xfrm>
          <a:prstGeom prst="rect">
            <a:avLst/>
          </a:prstGeom>
        </p:spPr>
        <p:txBody>
          <a:bodyPr wrap="square" lIns="91440" tIns="45720" rIns="91440" bIns="45720" anchor="t">
            <a:spAutoFit/>
          </a:bodyPr>
          <a:lstStyle/>
          <a:p>
            <a:r>
              <a:rPr lang="fr-CA" sz="2000" dirty="0" smtClean="0"/>
              <a:t>Présenter </a:t>
            </a:r>
            <a:r>
              <a:rPr lang="fr-CA" sz="2000" dirty="0"/>
              <a:t>l’histoire </a:t>
            </a:r>
            <a:r>
              <a:rPr lang="fr-CA" sz="2000" i="1" dirty="0"/>
              <a:t>La vérité sur l’affaire des trois petits </a:t>
            </a:r>
            <a:r>
              <a:rPr lang="fr-CA" sz="2000" i="1" dirty="0" smtClean="0"/>
              <a:t>cochons </a:t>
            </a:r>
            <a:r>
              <a:rPr lang="fr-CA" sz="2000" dirty="0" smtClean="0"/>
              <a:t>à </a:t>
            </a:r>
            <a:r>
              <a:rPr lang="fr-CA" sz="2000" dirty="0"/>
              <a:t>la diapositive 58 </a:t>
            </a:r>
            <a:r>
              <a:rPr lang="en-CA" sz="2000" dirty="0" smtClean="0"/>
              <a:t/>
            </a:r>
            <a:br>
              <a:rPr lang="en-CA" sz="2000" dirty="0" smtClean="0"/>
            </a:br>
            <a:r>
              <a:rPr lang="fr-CA" sz="2000" dirty="0" smtClean="0"/>
              <a:t>et </a:t>
            </a:r>
            <a:r>
              <a:rPr lang="fr-CA" sz="2000" dirty="0"/>
              <a:t>inviter les élèves à dégager la perspective du loup </a:t>
            </a:r>
            <a:r>
              <a:rPr lang="fr-CA" sz="2000" dirty="0" smtClean="0"/>
              <a:t>histoire </a:t>
            </a:r>
            <a:r>
              <a:rPr lang="fr-CA" sz="2000" dirty="0"/>
              <a:t>en posant les questions suivantes :</a:t>
            </a:r>
          </a:p>
          <a:p>
            <a:endParaRPr lang="fr-CA" sz="2000" dirty="0">
              <a:solidFill>
                <a:srgbClr val="FF0000"/>
              </a:solidFill>
            </a:endParaRPr>
          </a:p>
          <a:p>
            <a:pPr marL="630238" indent="-285750">
              <a:buFont typeface="Arial" panose="020B0604020202020204" pitchFamily="34" charset="0"/>
              <a:buChar char="•"/>
            </a:pPr>
            <a:r>
              <a:rPr lang="fr-CA" sz="2000" dirty="0">
                <a:cs typeface="Arial"/>
              </a:rPr>
              <a:t>Quelle est la perspective du loup dans cette histoire? </a:t>
            </a:r>
          </a:p>
          <a:p>
            <a:pPr marL="630238" indent="-285750">
              <a:buFont typeface="Arial" panose="020B0604020202020204" pitchFamily="34" charset="0"/>
              <a:buChar char="•"/>
            </a:pPr>
            <a:r>
              <a:rPr lang="fr-CA" sz="2000" dirty="0">
                <a:cs typeface="Arial"/>
              </a:rPr>
              <a:t>Qu’en penses-tu?</a:t>
            </a:r>
          </a:p>
          <a:p>
            <a:endParaRPr lang="fr-CA" sz="2000" i="1" dirty="0">
              <a:cs typeface="Arial"/>
            </a:endParaRPr>
          </a:p>
          <a:p>
            <a:r>
              <a:rPr lang="fr-CA" sz="2000" i="1" dirty="0">
                <a:cs typeface="Arial"/>
              </a:rPr>
              <a:t>La vérité sur l’affaire des trois petits cochons</a:t>
            </a:r>
          </a:p>
          <a:p>
            <a:endParaRPr lang="fr-CA" i="1" dirty="0">
              <a:cs typeface="Arial"/>
            </a:endParaRPr>
          </a:p>
          <a:p>
            <a:endParaRPr lang="fr-CA" dirty="0">
              <a:solidFill>
                <a:srgbClr val="FF0000"/>
              </a:solidFill>
            </a:endParaRPr>
          </a:p>
          <a:p>
            <a:endParaRPr lang="fr-CA" dirty="0">
              <a:cs typeface="Arial"/>
            </a:endParaRPr>
          </a:p>
          <a:p>
            <a:endParaRPr lang="fr-CA" dirty="0"/>
          </a:p>
          <a:p>
            <a:endParaRPr lang="fr-CA" dirty="0">
              <a:solidFill>
                <a:prstClr val="black"/>
              </a:solidFill>
              <a:ea typeface="+mn-lt"/>
              <a:cs typeface="Calibri"/>
            </a:endParaRP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7"/>
            </p:custDataLst>
          </p:nvPr>
        </p:nvPicPr>
        <p:blipFill>
          <a:blip r:embed="rId15"/>
          <a:stretch>
            <a:fillRect/>
          </a:stretch>
        </p:blipFill>
        <p:spPr>
          <a:xfrm>
            <a:off x="5960098" y="232546"/>
            <a:ext cx="1068692" cy="1080000"/>
          </a:xfrm>
          <a:prstGeom prst="rect">
            <a:avLst/>
          </a:prstGeom>
        </p:spPr>
      </p:pic>
      <p:pic>
        <p:nvPicPr>
          <p:cNvPr id="16" name="Image 15">
            <a:extLst>
              <a:ext uri="{FF2B5EF4-FFF2-40B4-BE49-F238E27FC236}">
                <a16:creationId xmlns:a16="http://schemas.microsoft.com/office/drawing/2014/main" id="{2921A0A6-A5DE-4ECB-B369-ACF51D1CC571}"/>
              </a:ext>
            </a:extLst>
          </p:cNvPr>
          <p:cNvPicPr>
            <a:picLocks noChangeAspect="1"/>
          </p:cNvPicPr>
          <p:nvPr>
            <p:custDataLst>
              <p:tags r:id="rId8"/>
            </p:custDataLst>
          </p:nvPr>
        </p:nvPicPr>
        <p:blipFill>
          <a:blip r:embed="rId16"/>
          <a:stretch>
            <a:fillRect/>
          </a:stretch>
        </p:blipFill>
        <p:spPr>
          <a:xfrm>
            <a:off x="7842710" y="3328699"/>
            <a:ext cx="2336460" cy="2336460"/>
          </a:xfrm>
          <a:prstGeom prst="rect">
            <a:avLst/>
          </a:prstGeom>
        </p:spPr>
      </p:pic>
      <p:pic>
        <p:nvPicPr>
          <p:cNvPr id="17" name="Image 16">
            <a:hlinkClick r:id="rId17"/>
            <a:extLst>
              <a:ext uri="{FF2B5EF4-FFF2-40B4-BE49-F238E27FC236}">
                <a16:creationId xmlns:a16="http://schemas.microsoft.com/office/drawing/2014/main" id="{C02CE6AC-1B07-4846-AABF-23E7F1B34A3D}"/>
              </a:ext>
            </a:extLst>
          </p:cNvPr>
          <p:cNvPicPr>
            <a:picLocks noChangeAspect="1"/>
          </p:cNvPicPr>
          <p:nvPr>
            <p:custDataLst>
              <p:tags r:id="rId9"/>
            </p:custDataLst>
          </p:nvPr>
        </p:nvPicPr>
        <p:blipFill>
          <a:blip r:embed="rId18">
            <a:clrChange>
              <a:clrFrom>
                <a:srgbClr val="FFFFFF"/>
              </a:clrFrom>
              <a:clrTo>
                <a:srgbClr val="FFFFFF">
                  <a:alpha val="0"/>
                </a:srgbClr>
              </a:clrTo>
            </a:clrChange>
          </a:blip>
          <a:stretch>
            <a:fillRect/>
          </a:stretch>
        </p:blipFill>
        <p:spPr>
          <a:xfrm>
            <a:off x="9437898" y="1647341"/>
            <a:ext cx="936045" cy="901576"/>
          </a:xfrm>
          <a:prstGeom prst="rect">
            <a:avLst/>
          </a:prstGeom>
        </p:spPr>
      </p:pic>
      <p:sp>
        <p:nvSpPr>
          <p:cNvPr id="12" name="Rectangle 11"/>
          <p:cNvSpPr/>
          <p:nvPr>
            <p:custDataLst>
              <p:tags r:id="rId10"/>
            </p:custDataLst>
          </p:nvPr>
        </p:nvSpPr>
        <p:spPr>
          <a:xfrm>
            <a:off x="200526" y="6364703"/>
            <a:ext cx="1107996" cy="230832"/>
          </a:xfrm>
          <a:prstGeom prst="rect">
            <a:avLst/>
          </a:prstGeom>
        </p:spPr>
        <p:txBody>
          <a:bodyPr wrap="none">
            <a:spAutoFit/>
          </a:bodyPr>
          <a:lstStyle/>
          <a:p>
            <a:pPr lvl="0"/>
            <a:r>
              <a:rPr lang="fr-CA" sz="900" dirty="0">
                <a:solidFill>
                  <a:prstClr val="black"/>
                </a:solidFill>
              </a:rPr>
              <a:t>Image : clipart.com </a:t>
            </a:r>
          </a:p>
        </p:txBody>
      </p:sp>
      <p:sp>
        <p:nvSpPr>
          <p:cNvPr id="4" name="Rectangle 3"/>
          <p:cNvSpPr/>
          <p:nvPr>
            <p:custDataLst>
              <p:tags r:id="rId11"/>
            </p:custDataLst>
          </p:nvPr>
        </p:nvSpPr>
        <p:spPr>
          <a:xfrm>
            <a:off x="7842710" y="5800137"/>
            <a:ext cx="2676525" cy="400110"/>
          </a:xfrm>
          <a:prstGeom prst="rect">
            <a:avLst/>
          </a:prstGeom>
        </p:spPr>
        <p:txBody>
          <a:bodyPr wrap="square">
            <a:spAutoFit/>
          </a:bodyPr>
          <a:lstStyle/>
          <a:p>
            <a:r>
              <a:rPr lang="fr-CA" sz="1000" dirty="0"/>
              <a:t>Les p’tites histoires de Charlie : La vérité sur l’affaire des trois petits cochons on </a:t>
            </a:r>
            <a:r>
              <a:rPr lang="fr-CA" sz="1000" dirty="0" err="1"/>
              <a:t>Vimeo</a:t>
            </a:r>
            <a:endParaRPr lang="fr-CA" sz="1000" i="1" dirty="0">
              <a:cs typeface="Arial"/>
            </a:endParaRPr>
          </a:p>
        </p:txBody>
      </p:sp>
    </p:spTree>
    <p:extLst>
      <p:ext uri="{BB962C8B-B14F-4D97-AF65-F5344CB8AC3E}">
        <p14:creationId xmlns:p14="http://schemas.microsoft.com/office/powerpoint/2010/main" val="6767849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3" name="Image 12">
            <a:extLst>
              <a:ext uri="{FF2B5EF4-FFF2-40B4-BE49-F238E27FC236}">
                <a16:creationId xmlns:a16="http://schemas.microsoft.com/office/drawing/2014/main" id="{EABFEC23-038A-4EC8-9D2B-031455068A47}"/>
              </a:ext>
            </a:extLst>
          </p:cNvPr>
          <p:cNvPicPr>
            <a:picLocks noChangeAspect="1"/>
          </p:cNvPicPr>
          <p:nvPr>
            <p:custDataLst>
              <p:tags r:id="rId1"/>
            </p:custDataLst>
          </p:nvPr>
        </p:nvPicPr>
        <p:blipFill>
          <a:blip r:embed="rId13"/>
          <a:stretch>
            <a:fillRect/>
          </a:stretch>
        </p:blipFill>
        <p:spPr>
          <a:xfrm>
            <a:off x="5801875" y="4047185"/>
            <a:ext cx="2199456" cy="2199456"/>
          </a:xfrm>
          <a:prstGeom prst="rect">
            <a:avLst/>
          </a:prstGeom>
        </p:spPr>
      </p:pic>
      <p:pic>
        <p:nvPicPr>
          <p:cNvPr id="12" name="Image 11"/>
          <p:cNvPicPr>
            <a:picLocks noChangeAspect="1"/>
          </p:cNvPicPr>
          <p:nvPr>
            <p:custDataLst>
              <p:tags r:id="rId2"/>
            </p:custDataLst>
          </p:nvPr>
        </p:nvPicPr>
        <p:blipFill rotWithShape="1">
          <a:blip r:embed="rId14">
            <a:clrChange>
              <a:clrFrom>
                <a:srgbClr val="FFFFFF"/>
              </a:clrFrom>
              <a:clrTo>
                <a:srgbClr val="FFFFFF">
                  <a:alpha val="0"/>
                </a:srgbClr>
              </a:clrTo>
            </a:clrChange>
          </a:blip>
          <a:srcRect b="45266"/>
          <a:stretch/>
        </p:blipFill>
        <p:spPr>
          <a:xfrm>
            <a:off x="6168178" y="5759187"/>
            <a:ext cx="1466850" cy="974908"/>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custDataLst>
              <p:tags r:id="rId3"/>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4"/>
            </p:custDataLst>
          </p:nvPr>
        </p:nvSpPr>
        <p:spPr>
          <a:xfrm>
            <a:off x="1043817" y="444169"/>
            <a:ext cx="4718628"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Mon 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5"/>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6"/>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7"/>
            </p:custDataLst>
          </p:nvPr>
        </p:nvSpPr>
        <p:spPr bwMode="auto">
          <a:xfrm rot="10800000" flipV="1">
            <a:off x="939089" y="1772529"/>
            <a:ext cx="104581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q"/>
            </a:pPr>
            <a:r>
              <a:rPr lang="fr-CA" sz="2400" dirty="0" smtClean="0">
                <a:cs typeface="Arial"/>
              </a:rPr>
              <a:t>Regarde la vidéo « </a:t>
            </a:r>
            <a:r>
              <a:rPr lang="fr-CA" sz="2400" i="1" dirty="0" smtClean="0">
                <a:cs typeface="Arial"/>
              </a:rPr>
              <a:t>La </a:t>
            </a:r>
            <a:r>
              <a:rPr lang="fr-CA" sz="2400" i="1" dirty="0">
                <a:cs typeface="Arial"/>
              </a:rPr>
              <a:t>vérité sur l’affaire des trois petits </a:t>
            </a:r>
            <a:r>
              <a:rPr lang="fr-CA" sz="2400" i="1" dirty="0" smtClean="0">
                <a:cs typeface="Arial"/>
              </a:rPr>
              <a:t>cochons ».</a:t>
            </a:r>
            <a:endParaRPr lang="fr-CA" sz="2400" i="1" dirty="0">
              <a:cs typeface="Arial"/>
            </a:endParaRPr>
          </a:p>
          <a:p>
            <a:endParaRPr lang="fr-CA" sz="2400" dirty="0">
              <a:cs typeface="Arial"/>
            </a:endParaRPr>
          </a:p>
          <a:p>
            <a:endParaRPr lang="fr-CA" sz="2400" dirty="0" smtClean="0">
              <a:cs typeface="Arial"/>
            </a:endParaRPr>
          </a:p>
          <a:p>
            <a:pPr marL="342900" indent="-342900">
              <a:buFont typeface="Wingdings" panose="05000000000000000000" pitchFamily="2" charset="2"/>
              <a:buChar char="q"/>
            </a:pPr>
            <a:r>
              <a:rPr lang="fr-CA" sz="2400" dirty="0" smtClean="0">
                <a:cs typeface="Arial"/>
              </a:rPr>
              <a:t>Quelle </a:t>
            </a:r>
            <a:r>
              <a:rPr lang="fr-CA" sz="2400" dirty="0">
                <a:cs typeface="Arial"/>
              </a:rPr>
              <a:t>est la perspective du loup dans cette </a:t>
            </a:r>
            <a:r>
              <a:rPr lang="fr-CA" sz="2400" dirty="0" smtClean="0">
                <a:cs typeface="Arial"/>
              </a:rPr>
              <a:t>histoire?</a:t>
            </a:r>
          </a:p>
          <a:p>
            <a:endParaRPr lang="en-CA" sz="2400" dirty="0" smtClean="0">
              <a:cs typeface="Arial"/>
            </a:endParaRPr>
          </a:p>
          <a:p>
            <a:endParaRPr lang="fr-CA" sz="2400" dirty="0" smtClean="0">
              <a:cs typeface="Arial"/>
            </a:endParaRPr>
          </a:p>
          <a:p>
            <a:pPr marL="342900" indent="-342900">
              <a:buFont typeface="Wingdings" panose="05000000000000000000" pitchFamily="2" charset="2"/>
              <a:buChar char="q"/>
            </a:pPr>
            <a:r>
              <a:rPr lang="fr-CA" sz="2400" dirty="0" smtClean="0">
                <a:cs typeface="Arial"/>
              </a:rPr>
              <a:t>Qu’en </a:t>
            </a:r>
            <a:r>
              <a:rPr lang="fr-CA" sz="2400" dirty="0">
                <a:cs typeface="Arial"/>
              </a:rPr>
              <a:t>penses-tu</a:t>
            </a:r>
            <a:r>
              <a:rPr lang="fr-CA" sz="2400" dirty="0" smtClean="0">
                <a:cs typeface="Arial"/>
              </a:rPr>
              <a:t>?</a:t>
            </a:r>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1" name="Image 10">
            <a:hlinkClick r:id="rId15"/>
            <a:extLst>
              <a:ext uri="{FF2B5EF4-FFF2-40B4-BE49-F238E27FC236}">
                <a16:creationId xmlns:a16="http://schemas.microsoft.com/office/drawing/2014/main" id="{017AE0F0-2F07-4FAC-8876-93A9A5A0485E}"/>
              </a:ext>
            </a:extLst>
          </p:cNvPr>
          <p:cNvPicPr>
            <a:picLocks noChangeAspect="1"/>
          </p:cNvPicPr>
          <p:nvPr>
            <p:custDataLst>
              <p:tags r:id="rId8"/>
            </p:custDataLst>
          </p:nvPr>
        </p:nvPicPr>
        <p:blipFill>
          <a:blip r:embed="rId16">
            <a:clrChange>
              <a:clrFrom>
                <a:srgbClr val="FFFFFF"/>
              </a:clrFrom>
              <a:clrTo>
                <a:srgbClr val="FFFFFF">
                  <a:alpha val="0"/>
                </a:srgbClr>
              </a:clrTo>
            </a:clrChange>
          </a:blip>
          <a:stretch>
            <a:fillRect/>
          </a:stretch>
        </p:blipFill>
        <p:spPr>
          <a:xfrm>
            <a:off x="9526784" y="1587552"/>
            <a:ext cx="936045" cy="901576"/>
          </a:xfrm>
          <a:prstGeom prst="rect">
            <a:avLst/>
          </a:prstGeom>
        </p:spPr>
      </p:pic>
      <p:sp>
        <p:nvSpPr>
          <p:cNvPr id="14" name="ZoneTexte 13">
            <a:extLst>
              <a:ext uri="{FF2B5EF4-FFF2-40B4-BE49-F238E27FC236}">
                <a16:creationId xmlns:a16="http://schemas.microsoft.com/office/drawing/2014/main" id="{4AEE0BD9-2A64-4A79-9D95-CBAE0706FBB7}"/>
              </a:ext>
            </a:extLst>
          </p:cNvPr>
          <p:cNvSpPr txBox="1"/>
          <p:nvPr>
            <p:custDataLst>
              <p:tags r:id="rId9"/>
            </p:custDataLst>
          </p:nvPr>
        </p:nvSpPr>
        <p:spPr>
          <a:xfrm>
            <a:off x="8186188" y="4965239"/>
            <a:ext cx="2737609" cy="400110"/>
          </a:xfrm>
          <a:prstGeom prst="rect">
            <a:avLst/>
          </a:prstGeom>
          <a:noFill/>
        </p:spPr>
        <p:txBody>
          <a:bodyPr wrap="square">
            <a:spAutoFit/>
          </a:bodyPr>
          <a:lstStyle/>
          <a:p>
            <a:r>
              <a:rPr lang="fr-CA" sz="1000" dirty="0"/>
              <a:t>Les p’tites histoires de Charlie : La vérité sur l’affaire des trois petits cochons on </a:t>
            </a:r>
            <a:r>
              <a:rPr lang="fr-CA" sz="1000" dirty="0" err="1"/>
              <a:t>Vimeo</a:t>
            </a:r>
            <a:endParaRPr lang="fr-CA" sz="1000" dirty="0"/>
          </a:p>
        </p:txBody>
      </p:sp>
      <p:sp>
        <p:nvSpPr>
          <p:cNvPr id="16" name="Rectangle 15"/>
          <p:cNvSpPr/>
          <p:nvPr>
            <p:custDataLst>
              <p:tags r:id="rId10"/>
            </p:custDataLst>
          </p:nvPr>
        </p:nvSpPr>
        <p:spPr>
          <a:xfrm>
            <a:off x="135144" y="64409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264586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3338132776"/>
              </p:ext>
            </p:extLst>
          </p:nvPr>
        </p:nvGraphicFramePr>
        <p:xfrm>
          <a:off x="809371" y="349340"/>
          <a:ext cx="11023598" cy="5933566"/>
        </p:xfrm>
        <a:graphic>
          <a:graphicData uri="http://schemas.openxmlformats.org/drawingml/2006/table">
            <a:tbl>
              <a:tblPr firstRow="1" bandRow="1">
                <a:tableStyleId>{912C8C85-51F0-491E-9774-3900AFEF0FD7}</a:tableStyleId>
              </a:tblPr>
              <a:tblGrid>
                <a:gridCol w="5511799">
                  <a:extLst>
                    <a:ext uri="{9D8B030D-6E8A-4147-A177-3AD203B41FA5}">
                      <a16:colId xmlns:a16="http://schemas.microsoft.com/office/drawing/2014/main" val="3592675933"/>
                    </a:ext>
                  </a:extLst>
                </a:gridCol>
                <a:gridCol w="5511799">
                  <a:extLst>
                    <a:ext uri="{9D8B030D-6E8A-4147-A177-3AD203B41FA5}">
                      <a16:colId xmlns:a16="http://schemas.microsoft.com/office/drawing/2014/main" val="1262561858"/>
                    </a:ext>
                  </a:extLst>
                </a:gridCol>
              </a:tblGrid>
              <a:tr h="547807">
                <a:tc gridSpan="2">
                  <a:txBody>
                    <a:bodyPr/>
                    <a:lstStyle/>
                    <a:p>
                      <a:pPr lvl="0" algn="ctr">
                        <a:lnSpc>
                          <a:spcPct val="100000"/>
                        </a:lnSpc>
                        <a:spcBef>
                          <a:spcPts val="0"/>
                        </a:spcBef>
                        <a:spcAft>
                          <a:spcPts val="0"/>
                        </a:spcAft>
                        <a:buNone/>
                      </a:pPr>
                      <a:r>
                        <a:rPr lang="fr-CA" sz="2000" b="1" i="0" u="none" strike="noStrike" kern="1200" spc="0" baseline="0" noProof="0" dirty="0">
                          <a:ln>
                            <a:noFill/>
                          </a:ln>
                          <a:solidFill>
                            <a:schemeClr val="bg1"/>
                          </a:solidFill>
                          <a:effectLst/>
                          <a:latin typeface="Calibri"/>
                        </a:rPr>
                        <a:t>Apprentissages incontournables en français</a:t>
                      </a:r>
                      <a:endParaRPr lang="fr-FR" sz="2000" dirty="0">
                        <a:solidFill>
                          <a:schemeClr val="bg1"/>
                        </a:solidFill>
                      </a:endParaRPr>
                    </a:p>
                  </a:txBody>
                  <a:tcPr marL="0" marR="0" marT="0" marB="0" anchor="ctr">
                    <a:lnB w="6350" cap="flat" cmpd="sng" algn="ctr">
                      <a:noFill/>
                      <a:prstDash val="solid"/>
                      <a:miter lim="800000"/>
                    </a:lnB>
                  </a:tcPr>
                </a:tc>
                <a:tc hMerge="1">
                  <a:txBody>
                    <a:bodyPr/>
                    <a:lstStyle/>
                    <a:p>
                      <a:endParaRPr lang="fr-FR"/>
                    </a:p>
                  </a:txBody>
                  <a:tcPr marL="0" marR="0" marT="0" marB="0" anchor="ctr"/>
                </a:tc>
                <a:extLst>
                  <a:ext uri="{0D108BD9-81ED-4DB2-BD59-A6C34878D82A}">
                    <a16:rowId xmlns:a16="http://schemas.microsoft.com/office/drawing/2014/main" val="3100602442"/>
                  </a:ext>
                </a:extLst>
              </a:tr>
              <a:tr h="508959">
                <a:tc>
                  <a:txBody>
                    <a:bodyPr/>
                    <a:lstStyle/>
                    <a:p>
                      <a:pPr lvl="0" algn="ctr">
                        <a:lnSpc>
                          <a:spcPct val="100000"/>
                        </a:lnSpc>
                        <a:spcBef>
                          <a:spcPts val="0"/>
                        </a:spcBef>
                        <a:spcAft>
                          <a:spcPts val="0"/>
                        </a:spcAft>
                        <a:buNone/>
                      </a:pPr>
                      <a:r>
                        <a:rPr lang="fr-CA" sz="1800" b="1" i="0" u="none" strike="noStrike" kern="1200" noProof="0" dirty="0">
                          <a:effectLst/>
                          <a:latin typeface="Calibri"/>
                        </a:rPr>
                        <a:t>Programme – Immersion française</a:t>
                      </a:r>
                      <a:endParaRPr lang="fr-FR" dirty="0"/>
                    </a:p>
                  </a:txBody>
                  <a:tcPr marL="0" marR="0" marT="0" marB="0" anchor="ctr">
                    <a:lnL w="12700"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lvl="0" algn="ctr">
                        <a:lnSpc>
                          <a:spcPct val="100000"/>
                        </a:lnSpc>
                        <a:spcBef>
                          <a:spcPts val="0"/>
                        </a:spcBef>
                        <a:spcAft>
                          <a:spcPts val="0"/>
                        </a:spcAft>
                        <a:buNone/>
                      </a:pPr>
                      <a:r>
                        <a:rPr lang="fr-CA" sz="1800" b="1" i="0" u="none" strike="noStrike" kern="1200" noProof="0" dirty="0">
                          <a:effectLst/>
                          <a:latin typeface="Calibri"/>
                        </a:rPr>
                        <a:t>Programme – Français</a:t>
                      </a:r>
                      <a:endParaRPr lang="fr-FR" sz="1800" dirty="0"/>
                    </a:p>
                  </a:txBody>
                  <a:tcPr marL="0" marR="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73573116"/>
                  </a:ext>
                </a:extLst>
              </a:tr>
              <a:tr h="3938918">
                <a:tc>
                  <a:txBody>
                    <a:bodyPr/>
                    <a:lstStyle/>
                    <a:p>
                      <a:pPr marL="0" lvl="0" algn="l" rtl="0" eaLnBrk="1" latinLnBrk="0" hangingPunct="1">
                        <a:lnSpc>
                          <a:spcPct val="100000"/>
                        </a:lnSpc>
                        <a:spcBef>
                          <a:spcPts val="0"/>
                        </a:spcBef>
                        <a:spcAft>
                          <a:spcPts val="0"/>
                        </a:spcAft>
                      </a:pPr>
                      <a:r>
                        <a:rPr lang="fr-CA" sz="1400" b="1" i="0" u="none" strike="noStrike" kern="1200" dirty="0" smtClean="0">
                          <a:solidFill>
                            <a:schemeClr val="tx1"/>
                          </a:solidFill>
                          <a:effectLst/>
                          <a:latin typeface="+mn-lt"/>
                          <a:ea typeface="+mn-ea"/>
                          <a:cs typeface="+mn-cs"/>
                        </a:rPr>
                        <a:t>AP-ÉP5</a:t>
                      </a:r>
                      <a:r>
                        <a:rPr lang="fr-CA" sz="1400" b="1" i="0" u="none" strike="noStrike" kern="1200" baseline="0" dirty="0" smtClean="0">
                          <a:solidFill>
                            <a:schemeClr val="tx1"/>
                          </a:solidFill>
                          <a:latin typeface="+mn-lt"/>
                          <a:ea typeface="+mn-ea"/>
                          <a:cs typeface="+mn-cs"/>
                        </a:rPr>
                        <a:t> </a:t>
                      </a:r>
                      <a:r>
                        <a:rPr lang="fr-CA" sz="1400" b="0" i="0" u="none" strike="noStrike" kern="1200" dirty="0" smtClean="0">
                          <a:solidFill>
                            <a:schemeClr val="tx1"/>
                          </a:solidFill>
                          <a:effectLst/>
                          <a:latin typeface="+mn-lt"/>
                          <a:ea typeface="+mn-ea"/>
                          <a:cs typeface="+mn-cs"/>
                        </a:rPr>
                        <a:t>s’efforce et prend plaisir à s’exprimer de façon correcte.</a:t>
                      </a:r>
                      <a:r>
                        <a:rPr lang="fr-CA" sz="1400" b="0" i="0" u="none" strike="noStrike" kern="1200" noProof="0" dirty="0" smtClean="0">
                          <a:solidFill>
                            <a:schemeClr val="tx1"/>
                          </a:solidFill>
                          <a:effectLst/>
                          <a:latin typeface="+mn-lt"/>
                          <a:ea typeface="+mn-ea"/>
                          <a:cs typeface="+mn-cs"/>
                        </a:rPr>
                        <a:t> </a:t>
                      </a:r>
                    </a:p>
                    <a:p>
                      <a:pPr marL="180975" indent="-95250"/>
                      <a:endParaRPr lang="fr-CA" sz="800" b="0" i="0" u="none" strike="noStrike" kern="1200" noProof="0" dirty="0" smtClean="0">
                        <a:solidFill>
                          <a:schemeClr val="tx1"/>
                        </a:solidFill>
                        <a:effectLst/>
                        <a:latin typeface="+mn-lt"/>
                        <a:ea typeface="+mn-ea"/>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r>
                        <a:rPr lang="fr-CA" sz="1400" b="1" i="0" u="none" strike="noStrike" kern="1200" baseline="0" dirty="0" smtClean="0">
                          <a:solidFill>
                            <a:schemeClr val="tx1"/>
                          </a:solidFill>
                          <a:latin typeface="+mn-lt"/>
                          <a:ea typeface="+mn-ea"/>
                          <a:cs typeface="+mn-cs"/>
                        </a:rPr>
                        <a:t>AP-ÉP6 </a:t>
                      </a:r>
                      <a:r>
                        <a:rPr lang="fr-CA" sz="1400" b="0" i="0" u="none" strike="noStrike" kern="1200" baseline="0" dirty="0" smtClean="0">
                          <a:solidFill>
                            <a:schemeClr val="tx1"/>
                          </a:solidFill>
                          <a:latin typeface="+mn-lt"/>
                          <a:ea typeface="+mn-ea"/>
                          <a:cs typeface="+mn-cs"/>
                        </a:rPr>
                        <a:t>prend conscience que la prise de risques est nécessaire dans sa recherche de sens et dans ses tentatives d’expression en français.</a:t>
                      </a:r>
                    </a:p>
                    <a:p>
                      <a:pPr marL="630238" marR="0" lvl="0" indent="-630238" algn="l" defTabSz="914400" rtl="0" eaLnBrk="1" fontAlgn="auto" latinLnBrk="0" hangingPunct="1">
                        <a:lnSpc>
                          <a:spcPct val="100000"/>
                        </a:lnSpc>
                        <a:spcBef>
                          <a:spcPts val="0"/>
                        </a:spcBef>
                        <a:spcAft>
                          <a:spcPts val="0"/>
                        </a:spcAft>
                        <a:buClrTx/>
                        <a:buSzTx/>
                        <a:buFontTx/>
                        <a:buNone/>
                        <a:tabLst/>
                        <a:defRPr/>
                      </a:pPr>
                      <a:endParaRPr lang="fr-CA" sz="800" b="0" i="0" u="none" strike="noStrike" kern="1200" dirty="0" smtClean="0">
                        <a:solidFill>
                          <a:schemeClr val="tx1"/>
                        </a:solidFill>
                        <a:effectLst/>
                        <a:latin typeface="+mn-lt"/>
                        <a:ea typeface="+mn-ea"/>
                        <a:cs typeface="+mn-cs"/>
                      </a:endParaRPr>
                    </a:p>
                    <a:p>
                      <a:pPr marL="630238" indent="-630238"/>
                      <a:r>
                        <a:rPr lang="fr-CA" sz="1400" b="1" i="0" u="none" strike="noStrike" kern="1200" dirty="0" smtClean="0">
                          <a:solidFill>
                            <a:schemeClr val="tx1"/>
                          </a:solidFill>
                          <a:effectLst/>
                          <a:latin typeface="+mn-lt"/>
                          <a:ea typeface="+mn-ea"/>
                          <a:cs typeface="+mn-cs"/>
                        </a:rPr>
                        <a:t>AP-DV 1 </a:t>
                      </a:r>
                      <a:r>
                        <a:rPr lang="fr-CA" sz="1400" b="0" i="0" u="none" strike="noStrike" kern="1200" dirty="0" smtClean="0">
                          <a:solidFill>
                            <a:schemeClr val="tx1"/>
                          </a:solidFill>
                          <a:effectLst/>
                          <a:latin typeface="+mn-lt"/>
                          <a:ea typeface="+mn-ea"/>
                          <a:cs typeface="+mn-cs"/>
                        </a:rPr>
                        <a:t>aborde un texte en faisant des prédictions, en émettant des hypothèses, en faisant des liens avec son vécu et ses </a:t>
                      </a:r>
                    </a:p>
                    <a:p>
                      <a:pPr marL="630238" indent="0"/>
                      <a:r>
                        <a:rPr lang="fr-CA" sz="1400" b="0" i="0" u="none" strike="noStrike" kern="1200" dirty="0" smtClean="0">
                          <a:solidFill>
                            <a:schemeClr val="tx1"/>
                          </a:solidFill>
                          <a:effectLst/>
                          <a:latin typeface="+mn-lt"/>
                          <a:ea typeface="+mn-ea"/>
                          <a:cs typeface="+mn-cs"/>
                        </a:rPr>
                        <a:t>connaissances antérieures.</a:t>
                      </a:r>
                    </a:p>
                    <a:p>
                      <a:endParaRPr lang="fr-CA" sz="800" b="0" i="0" u="none" strike="noStrike" kern="1200" baseline="0" dirty="0" smtClean="0">
                        <a:solidFill>
                          <a:schemeClr val="tx1"/>
                        </a:solidFill>
                        <a:effectLst/>
                        <a:latin typeface="+mn-lt"/>
                        <a:ea typeface="+mn-ea"/>
                        <a:cs typeface="+mn-cs"/>
                      </a:endParaRPr>
                    </a:p>
                    <a:p>
                      <a:pPr marL="180975" indent="-180975"/>
                      <a:r>
                        <a:rPr lang="fr-CA" sz="1400" b="1" i="0" u="none" strike="noStrike" kern="1200" dirty="0" smtClean="0">
                          <a:solidFill>
                            <a:schemeClr val="tx1"/>
                          </a:solidFill>
                          <a:effectLst/>
                          <a:latin typeface="+mn-lt"/>
                          <a:ea typeface="+mn-ea"/>
                          <a:cs typeface="+mn-cs"/>
                        </a:rPr>
                        <a:t>AP-DV 7 </a:t>
                      </a:r>
                      <a:r>
                        <a:rPr lang="fr-CA" sz="1400" b="0" i="0" u="none" strike="noStrike" kern="1200" dirty="0" smtClean="0">
                          <a:solidFill>
                            <a:schemeClr val="tx1"/>
                          </a:solidFill>
                          <a:effectLst/>
                          <a:latin typeface="+mn-lt"/>
                          <a:ea typeface="+mn-ea"/>
                          <a:cs typeface="+mn-cs"/>
                        </a:rPr>
                        <a:t>partage et clarifie sa compréhension en posant des questions,</a:t>
                      </a:r>
                    </a:p>
                    <a:p>
                      <a:pPr marL="630238" indent="0"/>
                      <a:r>
                        <a:rPr lang="fr-CA" sz="1400" b="0" i="0" u="none" strike="noStrike" kern="1200" dirty="0" smtClean="0">
                          <a:solidFill>
                            <a:schemeClr val="tx1"/>
                          </a:solidFill>
                          <a:effectLst/>
                          <a:latin typeface="+mn-lt"/>
                          <a:ea typeface="+mn-ea"/>
                          <a:cs typeface="+mn-cs"/>
                        </a:rPr>
                        <a:t>en donnant des explications et en discutant avec ses pairs.</a:t>
                      </a:r>
                    </a:p>
                    <a:p>
                      <a:endParaRPr lang="fr-CA" sz="800" b="1" i="0" u="none" strike="noStrike" kern="1200" baseline="0" dirty="0" smtClean="0">
                        <a:solidFill>
                          <a:schemeClr val="tx1"/>
                        </a:solidFill>
                        <a:latin typeface="+mn-lt"/>
                        <a:ea typeface="+mn-ea"/>
                        <a:cs typeface="+mn-cs"/>
                      </a:endParaRPr>
                    </a:p>
                    <a:p>
                      <a:r>
                        <a:rPr lang="fr-CA" sz="1400" b="1" i="0" u="none" strike="noStrike" kern="1200" dirty="0" smtClean="0">
                          <a:solidFill>
                            <a:schemeClr val="tx1"/>
                          </a:solidFill>
                          <a:effectLst/>
                          <a:latin typeface="+mn-lt"/>
                          <a:ea typeface="+mn-ea"/>
                          <a:cs typeface="+mn-cs"/>
                        </a:rPr>
                        <a:t>AP-AC7 </a:t>
                      </a:r>
                      <a:r>
                        <a:rPr lang="fr-CA" sz="1400" b="0" i="0" u="none" strike="noStrike" kern="1200" dirty="0" smtClean="0">
                          <a:solidFill>
                            <a:schemeClr val="tx1"/>
                          </a:solidFill>
                          <a:effectLst/>
                          <a:latin typeface="+mn-lt"/>
                          <a:ea typeface="+mn-ea"/>
                          <a:cs typeface="+mn-cs"/>
                        </a:rPr>
                        <a:t>reconnaît des auteurs et des personnages de littérature </a:t>
                      </a:r>
                    </a:p>
                    <a:p>
                      <a:pPr marL="630238" indent="0"/>
                      <a:r>
                        <a:rPr lang="fr-CA" sz="1400" b="0" i="0" u="none" strike="noStrike" kern="1200" dirty="0" smtClean="0">
                          <a:solidFill>
                            <a:schemeClr val="tx1"/>
                          </a:solidFill>
                          <a:effectLst/>
                          <a:latin typeface="+mn-lt"/>
                          <a:ea typeface="+mn-ea"/>
                          <a:cs typeface="+mn-cs"/>
                        </a:rPr>
                        <a:t>enfantine d’expression française et exprime ses préférences.</a:t>
                      </a:r>
                    </a:p>
                    <a:p>
                      <a:pPr marL="630238" indent="0"/>
                      <a:endParaRPr lang="fr-CA" sz="800" b="0" i="0" u="none" strike="noStrike" kern="1200" dirty="0" smtClean="0">
                        <a:solidFill>
                          <a:schemeClr val="tx1"/>
                        </a:solidFill>
                        <a:effectLst/>
                        <a:latin typeface="+mn-lt"/>
                        <a:ea typeface="+mn-ea"/>
                        <a:cs typeface="+mn-cs"/>
                      </a:endParaRPr>
                    </a:p>
                    <a:p>
                      <a:pPr marL="630238" indent="-630238"/>
                      <a:r>
                        <a:rPr lang="fr-CA" sz="1400" b="1" i="0" u="none" strike="noStrike" kern="1200" dirty="0" smtClean="0">
                          <a:solidFill>
                            <a:schemeClr val="tx1"/>
                          </a:solidFill>
                          <a:effectLst/>
                          <a:latin typeface="+mn-lt"/>
                          <a:ea typeface="+mn-ea"/>
                          <a:cs typeface="+mn-cs"/>
                        </a:rPr>
                        <a:t>AP-GV3</a:t>
                      </a:r>
                      <a:r>
                        <a:rPr lang="fr-CA" sz="1400" b="1" i="0" u="none" strike="noStrike" kern="1200" baseline="0" dirty="0" smtClean="0">
                          <a:solidFill>
                            <a:schemeClr val="tx1"/>
                          </a:solidFill>
                          <a:latin typeface="+mn-lt"/>
                          <a:ea typeface="+mn-ea"/>
                          <a:cs typeface="+mn-cs"/>
                        </a:rPr>
                        <a:t> </a:t>
                      </a:r>
                      <a:r>
                        <a:rPr lang="fr-CA" sz="1400" b="0" i="0" u="none" strike="noStrike" kern="1200" dirty="0" smtClean="0">
                          <a:solidFill>
                            <a:schemeClr val="tx1"/>
                          </a:solidFill>
                          <a:effectLst/>
                          <a:latin typeface="+mn-lt"/>
                          <a:ea typeface="+mn-ea"/>
                          <a:cs typeface="+mn-cs"/>
                        </a:rPr>
                        <a:t>crée un texte à l’oral, à l’aide de quelques phrases simples, d’expressions courantes et idiomatiques et d’un vocabulaire</a:t>
                      </a:r>
                    </a:p>
                    <a:p>
                      <a:pPr marL="630238" indent="0"/>
                      <a:r>
                        <a:rPr lang="fr-CA" sz="1400" b="0" i="0" u="none" strike="noStrike" kern="1200" dirty="0" smtClean="0">
                          <a:solidFill>
                            <a:schemeClr val="tx1"/>
                          </a:solidFill>
                          <a:effectLst/>
                          <a:latin typeface="+mn-lt"/>
                          <a:ea typeface="+mn-ea"/>
                          <a:cs typeface="+mn-cs"/>
                        </a:rPr>
                        <a:t>appris dans le contexte scolaire pour exprimer :</a:t>
                      </a:r>
                    </a:p>
                    <a:p>
                      <a:pPr marL="1087438" lvl="1" indent="0"/>
                      <a:r>
                        <a:rPr lang="fr-CA" sz="1400" b="0" i="0" u="none" strike="noStrike" kern="1200" dirty="0" smtClean="0">
                          <a:solidFill>
                            <a:schemeClr val="tx1"/>
                          </a:solidFill>
                          <a:effectLst/>
                          <a:latin typeface="+mn-lt"/>
                          <a:ea typeface="+mn-ea"/>
                          <a:cs typeface="+mn-cs"/>
                        </a:rPr>
                        <a:t>• ses goûts, ses préférences et ses besoins;</a:t>
                      </a:r>
                    </a:p>
                    <a:p>
                      <a:pPr marL="1087438" lvl="1" indent="0"/>
                      <a:r>
                        <a:rPr lang="fr-CA" sz="1400" b="0" i="0" u="none" strike="noStrike" kern="1200" dirty="0" smtClean="0">
                          <a:solidFill>
                            <a:schemeClr val="tx1"/>
                          </a:solidFill>
                          <a:effectLst/>
                          <a:latin typeface="+mn-lt"/>
                          <a:ea typeface="+mn-ea"/>
                          <a:cs typeface="+mn-cs"/>
                        </a:rPr>
                        <a:t>• ses réactions et son raisonnement;</a:t>
                      </a:r>
                    </a:p>
                    <a:p>
                      <a:pPr marL="1087438" lvl="1" indent="0"/>
                      <a:r>
                        <a:rPr lang="fr-CA" sz="1400" b="0" i="0" u="none" strike="noStrike" kern="1200" dirty="0" smtClean="0">
                          <a:solidFill>
                            <a:schemeClr val="tx1"/>
                          </a:solidFill>
                          <a:effectLst/>
                          <a:latin typeface="+mn-lt"/>
                          <a:ea typeface="+mn-ea"/>
                          <a:cs typeface="+mn-cs"/>
                        </a:rPr>
                        <a:t>• ses connaissances;</a:t>
                      </a:r>
                    </a:p>
                    <a:p>
                      <a:pPr marL="1087438" lvl="1" indent="0"/>
                      <a:r>
                        <a:rPr lang="fr-CA" sz="1400" b="0" i="0" u="none" strike="noStrike" kern="1200" dirty="0" smtClean="0">
                          <a:solidFill>
                            <a:schemeClr val="tx1"/>
                          </a:solidFill>
                          <a:effectLst/>
                          <a:latin typeface="+mn-lt"/>
                          <a:ea typeface="+mn-ea"/>
                          <a:cs typeface="+mn-cs"/>
                        </a:rPr>
                        <a:t>• son apprentissage;</a:t>
                      </a:r>
                    </a:p>
                    <a:p>
                      <a:pPr marL="1087438" lvl="1" indent="0"/>
                      <a:r>
                        <a:rPr lang="fr-CA" sz="1400" b="0" i="0" u="none" strike="noStrike" kern="1200" dirty="0" smtClean="0">
                          <a:solidFill>
                            <a:schemeClr val="tx1"/>
                          </a:solidFill>
                          <a:effectLst/>
                          <a:latin typeface="+mn-lt"/>
                          <a:ea typeface="+mn-ea"/>
                          <a:cs typeface="+mn-cs"/>
                        </a:rPr>
                        <a:t>• un problème, un conflit et des pistes de solution;</a:t>
                      </a:r>
                    </a:p>
                    <a:p>
                      <a:pPr marL="1087438" lvl="1" indent="0"/>
                      <a:r>
                        <a:rPr lang="fr-CA" sz="1400" b="0" i="0" u="none" strike="noStrike" kern="1200" dirty="0" smtClean="0">
                          <a:solidFill>
                            <a:schemeClr val="tx1"/>
                          </a:solidFill>
                          <a:effectLst/>
                          <a:latin typeface="+mn-lt"/>
                          <a:ea typeface="+mn-ea"/>
                          <a:cs typeface="+mn-cs"/>
                        </a:rPr>
                        <a:t>• une partie d’une histoire collective.</a:t>
                      </a:r>
                      <a:endParaRPr lang="fr-CA" sz="1400" kern="1200" noProof="0" dirty="0" smtClean="0">
                        <a:effectLst/>
                      </a:endParaRPr>
                    </a:p>
                    <a:p>
                      <a:pPr marL="0" lvl="0" algn="l">
                        <a:spcBef>
                          <a:spcPts val="0"/>
                        </a:spcBef>
                        <a:spcAft>
                          <a:spcPts val="0"/>
                        </a:spcAft>
                        <a:buNone/>
                      </a:pPr>
                      <a:endParaRPr lang="fr-CA" sz="1400" kern="1200" noProof="0" dirty="0">
                        <a:effectLst/>
                      </a:endParaRPr>
                    </a:p>
                  </a:txBody>
                  <a:tcPr marL="0" marR="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630238" lvl="0" indent="-630238" algn="l">
                        <a:lnSpc>
                          <a:spcPct val="100000"/>
                        </a:lnSpc>
                        <a:spcBef>
                          <a:spcPts val="0"/>
                        </a:spcBef>
                        <a:spcAft>
                          <a:spcPts val="0"/>
                        </a:spcAft>
                        <a:buNone/>
                      </a:pPr>
                      <a:r>
                        <a:rPr lang="fr-CA" sz="1400" b="1" i="0" u="none" strike="noStrike" kern="1200" noProof="0" dirty="0" smtClean="0">
                          <a:solidFill>
                            <a:schemeClr val="tx1"/>
                          </a:solidFill>
                          <a:effectLst/>
                          <a:latin typeface="+mn-lt"/>
                          <a:ea typeface="+mn-ea"/>
                          <a:cs typeface="+mn-cs"/>
                        </a:rPr>
                        <a:t>3CRCS-1</a:t>
                      </a:r>
                      <a:r>
                        <a:rPr lang="fr-CA" sz="1400" b="0" i="0" u="none" strike="noStrike" kern="1200" noProof="0" dirty="0" smtClean="0">
                          <a:effectLst/>
                          <a:latin typeface="+mn-lt"/>
                        </a:rPr>
                        <a:t> interagit spontanément en français avec une aisance qui correspond à son stade.</a:t>
                      </a:r>
                    </a:p>
                    <a:p>
                      <a:pPr marL="630238" lvl="0" indent="-630238" algn="l">
                        <a:lnSpc>
                          <a:spcPct val="100000"/>
                        </a:lnSpc>
                        <a:spcBef>
                          <a:spcPts val="0"/>
                        </a:spcBef>
                        <a:spcAft>
                          <a:spcPts val="0"/>
                        </a:spcAft>
                        <a:buNone/>
                      </a:pPr>
                      <a:endParaRPr lang="fr-CA" sz="800" b="0" i="0" u="none" strike="noStrike" kern="1200" noProof="0" dirty="0" smtClean="0">
                        <a:effectLst/>
                        <a:latin typeface="+mn-lt"/>
                      </a:endParaRPr>
                    </a:p>
                    <a:p>
                      <a:pPr marL="630238" lvl="0" indent="-630238" algn="l">
                        <a:lnSpc>
                          <a:spcPct val="100000"/>
                        </a:lnSpc>
                        <a:spcBef>
                          <a:spcPts val="0"/>
                        </a:spcBef>
                        <a:spcAft>
                          <a:spcPts val="0"/>
                        </a:spcAft>
                        <a:buNone/>
                      </a:pPr>
                      <a:r>
                        <a:rPr lang="fr-CA" sz="1400" b="1" i="0" u="none" strike="noStrike" kern="1200" dirty="0" smtClean="0">
                          <a:solidFill>
                            <a:schemeClr val="tx1"/>
                          </a:solidFill>
                          <a:effectLst/>
                          <a:latin typeface="+mn-lt"/>
                          <a:ea typeface="+mn-ea"/>
                          <a:cs typeface="+mn-cs"/>
                        </a:rPr>
                        <a:t>3CRCS-2</a:t>
                      </a:r>
                      <a:r>
                        <a:rPr lang="fr-CA" sz="1400" b="0" i="0" u="none" strike="noStrike" kern="1200" baseline="0" dirty="0" smtClean="0">
                          <a:solidFill>
                            <a:schemeClr val="tx1"/>
                          </a:solidFill>
                          <a:latin typeface="+mn-lt"/>
                          <a:ea typeface="+mn-ea"/>
                          <a:cs typeface="+mn-cs"/>
                        </a:rPr>
                        <a:t> développe de l’aisance avec une variété de textes écrits qui correspondent à son stade.</a:t>
                      </a:r>
                      <a:endParaRPr lang="fr-CA" sz="1400" b="0" i="0" u="none" strike="noStrike" kern="1200" noProof="0" dirty="0" smtClean="0">
                        <a:effectLst/>
                        <a:latin typeface="+mn-lt"/>
                      </a:endParaRPr>
                    </a:p>
                    <a:p>
                      <a:pPr lvl="0" algn="l">
                        <a:lnSpc>
                          <a:spcPct val="100000"/>
                        </a:lnSpc>
                        <a:spcBef>
                          <a:spcPts val="0"/>
                        </a:spcBef>
                        <a:spcAft>
                          <a:spcPts val="0"/>
                        </a:spcAft>
                        <a:buNone/>
                      </a:pPr>
                      <a:endParaRPr lang="fr-CA" sz="800" dirty="0" smtClean="0"/>
                    </a:p>
                    <a:p>
                      <a:pPr marL="534988" lvl="0" indent="-534988" algn="l">
                        <a:lnSpc>
                          <a:spcPct val="100000"/>
                        </a:lnSpc>
                        <a:spcBef>
                          <a:spcPts val="0"/>
                        </a:spcBef>
                        <a:spcAft>
                          <a:spcPts val="0"/>
                        </a:spcAft>
                        <a:buNone/>
                      </a:pPr>
                      <a:r>
                        <a:rPr lang="fr-CA" sz="1400" b="1" i="0" u="none" strike="noStrike" kern="1200" dirty="0" smtClean="0">
                          <a:solidFill>
                            <a:schemeClr val="tx1"/>
                          </a:solidFill>
                          <a:effectLst/>
                          <a:latin typeface="+mn-lt"/>
                          <a:ea typeface="+mn-ea"/>
                          <a:cs typeface="+mn-cs"/>
                        </a:rPr>
                        <a:t>RA-6 p </a:t>
                      </a:r>
                      <a:r>
                        <a:rPr lang="fr-CA" sz="1400" b="0" i="0" u="none" strike="noStrike" kern="1200" dirty="0" smtClean="0">
                          <a:solidFill>
                            <a:schemeClr val="tx1"/>
                          </a:solidFill>
                          <a:effectLst/>
                          <a:latin typeface="+mn-lt"/>
                          <a:ea typeface="+mn-ea"/>
                          <a:cs typeface="+mn-cs"/>
                        </a:rPr>
                        <a:t>exprime spontanément sa pensée sur divers sujets pour consolider ses apprentissages dans divers contextes</a:t>
                      </a:r>
                      <a:r>
                        <a:rPr lang="fr-CA" sz="1400" b="0" i="0" u="none" strike="noStrike" kern="1200" baseline="0" dirty="0" smtClean="0">
                          <a:solidFill>
                            <a:schemeClr val="tx1"/>
                          </a:solidFill>
                          <a:latin typeface="+mn-lt"/>
                          <a:ea typeface="+mn-ea"/>
                          <a:cs typeface="+mn-cs"/>
                        </a:rPr>
                        <a:t>.</a:t>
                      </a:r>
                    </a:p>
                    <a:p>
                      <a:pPr marL="534988" lvl="0" indent="-534988" algn="l">
                        <a:lnSpc>
                          <a:spcPct val="100000"/>
                        </a:lnSpc>
                        <a:spcBef>
                          <a:spcPts val="0"/>
                        </a:spcBef>
                        <a:spcAft>
                          <a:spcPts val="0"/>
                        </a:spcAft>
                        <a:buNone/>
                      </a:pPr>
                      <a:endParaRPr lang="fr-CA" sz="1400" b="0" i="0" u="none" strike="noStrike" kern="1200" baseline="0" dirty="0" smtClean="0">
                        <a:solidFill>
                          <a:schemeClr val="tx1"/>
                        </a:solidFill>
                        <a:latin typeface="+mn-lt"/>
                        <a:ea typeface="+mn-ea"/>
                        <a:cs typeface="+mn-cs"/>
                      </a:endParaRPr>
                    </a:p>
                    <a:p>
                      <a:r>
                        <a:rPr lang="fr-CA" sz="1400" b="1" i="0" u="none" strike="noStrike" kern="1200" baseline="0" dirty="0" smtClean="0">
                          <a:solidFill>
                            <a:schemeClr val="tx1"/>
                          </a:solidFill>
                          <a:latin typeface="+mn-lt"/>
                          <a:ea typeface="+mn-ea"/>
                          <a:cs typeface="+mn-cs"/>
                        </a:rPr>
                        <a:t>3CR-5</a:t>
                      </a:r>
                      <a:r>
                        <a:rPr lang="fr-CA" sz="1400" b="0" i="0" u="none" strike="noStrike" kern="1200" baseline="0" dirty="0" smtClean="0">
                          <a:solidFill>
                            <a:schemeClr val="tx1"/>
                          </a:solidFill>
                          <a:latin typeface="+mn-lt"/>
                          <a:ea typeface="+mn-ea"/>
                          <a:cs typeface="+mn-cs"/>
                        </a:rPr>
                        <a:t> dégage différents points de vue exprimés dans un texte.</a:t>
                      </a:r>
                    </a:p>
                    <a:p>
                      <a:pPr lvl="0" algn="l">
                        <a:lnSpc>
                          <a:spcPct val="100000"/>
                        </a:lnSpc>
                        <a:spcBef>
                          <a:spcPts val="0"/>
                        </a:spcBef>
                        <a:spcAft>
                          <a:spcPts val="0"/>
                        </a:spcAft>
                        <a:buNone/>
                      </a:pPr>
                      <a:endParaRPr lang="fr-CA" sz="800" b="0" i="0" u="none" strike="noStrike" kern="1200" noProof="0" dirty="0" smtClean="0">
                        <a:effectLst/>
                        <a:latin typeface="+mn-lt"/>
                      </a:endParaRPr>
                    </a:p>
                    <a:p>
                      <a:pPr marL="449263" indent="-449263"/>
                      <a:r>
                        <a:rPr lang="fr-CA" sz="1400" b="1" i="0" u="none" strike="noStrike" kern="1200" noProof="0" dirty="0" smtClean="0">
                          <a:effectLst/>
                          <a:latin typeface="+mn-lt"/>
                        </a:rPr>
                        <a:t>3CR-7</a:t>
                      </a:r>
                      <a:r>
                        <a:rPr lang="fr-CA" sz="1400" b="0" i="0" u="none" strike="noStrike" kern="1200" noProof="0" dirty="0" smtClean="0">
                          <a:effectLst/>
                          <a:latin typeface="+mn-lt"/>
                        </a:rPr>
                        <a:t> </a:t>
                      </a:r>
                      <a:r>
                        <a:rPr lang="fr-CA" sz="1400" b="0" i="0" u="none" strike="noStrike" kern="1200" dirty="0" smtClean="0">
                          <a:solidFill>
                            <a:schemeClr val="tx1"/>
                          </a:solidFill>
                          <a:effectLst/>
                          <a:latin typeface="+mn-lt"/>
                          <a:ea typeface="+mn-ea"/>
                          <a:cs typeface="+mn-cs"/>
                        </a:rPr>
                        <a:t>exprime son point de vue quant aux idées présentées dans le texte abordé en s’appuyant sur des preuves tirées du texte et des exemples tirés de ses connaissances et de ses expériences.</a:t>
                      </a:r>
                    </a:p>
                    <a:p>
                      <a:endParaRPr lang="fr-CA" sz="800" b="0" i="0" u="none" strike="noStrike" kern="1200" noProof="0" dirty="0" smtClean="0">
                        <a:solidFill>
                          <a:schemeClr val="tx1"/>
                        </a:solidFill>
                        <a:effectLst/>
                        <a:latin typeface="+mn-lt"/>
                        <a:ea typeface="+mn-ea"/>
                        <a:cs typeface="+mn-cs"/>
                      </a:endParaRPr>
                    </a:p>
                    <a:p>
                      <a:pPr marL="449263" indent="-449263">
                        <a:tabLst>
                          <a:tab pos="449263" algn="l"/>
                        </a:tabLst>
                      </a:pPr>
                      <a:r>
                        <a:rPr lang="fr-CA" sz="1400" b="1" dirty="0" smtClean="0"/>
                        <a:t>3CS-3</a:t>
                      </a:r>
                      <a:r>
                        <a:rPr lang="fr-CA" sz="1400" dirty="0" smtClean="0"/>
                        <a:t> </a:t>
                      </a:r>
                      <a:r>
                        <a:rPr lang="fr-CA" sz="1400" b="0" i="0" u="none" strike="noStrike" kern="1200" dirty="0" smtClean="0">
                          <a:solidFill>
                            <a:schemeClr val="tx1"/>
                          </a:solidFill>
                          <a:effectLst/>
                          <a:latin typeface="+mn-lt"/>
                          <a:ea typeface="+mn-ea"/>
                          <a:cs typeface="+mn-cs"/>
                        </a:rPr>
                        <a:t>organise et représente ses idées et de l’information en fonction de son intention, à l’aide de schémas de textes qui correspondent à son stade</a:t>
                      </a:r>
                      <a:r>
                        <a:rPr lang="fr-CA" sz="1400" dirty="0" smtClean="0"/>
                        <a:t>.</a:t>
                      </a:r>
                    </a:p>
                    <a:p>
                      <a:endParaRPr lang="fr-CA" sz="800" dirty="0" smtClean="0"/>
                    </a:p>
                    <a:p>
                      <a:pPr marL="449263" indent="-449263"/>
                      <a:r>
                        <a:rPr lang="fr-CA" sz="1400" b="1" i="0" u="none" strike="noStrike" kern="1200" dirty="0" smtClean="0">
                          <a:solidFill>
                            <a:schemeClr val="tx1"/>
                          </a:solidFill>
                          <a:effectLst/>
                          <a:latin typeface="+mn-lt"/>
                          <a:ea typeface="+mn-ea"/>
                          <a:cs typeface="+mn-cs"/>
                        </a:rPr>
                        <a:t>3CS-6 </a:t>
                      </a:r>
                      <a:r>
                        <a:rPr lang="fr-CA" sz="1400" b="0" i="0" u="none" strike="noStrike" kern="1200" dirty="0" smtClean="0">
                          <a:solidFill>
                            <a:schemeClr val="tx1"/>
                          </a:solidFill>
                          <a:effectLst/>
                          <a:latin typeface="+mn-lt"/>
                          <a:ea typeface="+mn-ea"/>
                          <a:cs typeface="+mn-cs"/>
                        </a:rPr>
                        <a:t>choisit un lexique précis, varié et évocateur qui favorise la compréhension et suscite une réaction chez le destinataire.</a:t>
                      </a:r>
                    </a:p>
                    <a:p>
                      <a:pPr lvl="0" algn="l">
                        <a:lnSpc>
                          <a:spcPct val="100000"/>
                        </a:lnSpc>
                        <a:spcBef>
                          <a:spcPts val="0"/>
                        </a:spcBef>
                        <a:spcAft>
                          <a:spcPts val="0"/>
                        </a:spcAft>
                        <a:buNone/>
                      </a:pPr>
                      <a:endParaRPr lang="fr-CA" sz="1400" dirty="0"/>
                    </a:p>
                    <a:p>
                      <a:pPr marL="0" marR="0" lvl="0" indent="0" algn="l">
                        <a:spcBef>
                          <a:spcPts val="0"/>
                        </a:spcBef>
                        <a:spcAft>
                          <a:spcPts val="0"/>
                        </a:spcAft>
                        <a:buNone/>
                      </a:pPr>
                      <a:endParaRPr lang="fr-CA" sz="1400" kern="1200" noProof="0" dirty="0">
                        <a:effectLst/>
                      </a:endParaRPr>
                    </a:p>
                  </a:txBody>
                  <a:tcPr marL="0" marR="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024407965"/>
                  </a:ext>
                </a:extLst>
              </a:tr>
            </a:tbl>
          </a:graphicData>
        </a:graphic>
      </p:graphicFrame>
    </p:spTree>
    <p:extLst>
      <p:ext uri="{BB962C8B-B14F-4D97-AF65-F5344CB8AC3E}">
        <p14:creationId xmlns:p14="http://schemas.microsoft.com/office/powerpoint/2010/main" val="3290657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200526" y="1474505"/>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894911" y="437257"/>
            <a:ext cx="5345120"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77731" y="127964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71376" y="1839243"/>
            <a:ext cx="10023594" cy="646331"/>
          </a:xfrm>
          <a:prstGeom prst="rect">
            <a:avLst/>
          </a:prstGeom>
        </p:spPr>
        <p:txBody>
          <a:bodyPr wrap="square" lIns="91440" tIns="45720" rIns="91440" bIns="45720" anchor="t">
            <a:spAutoFit/>
          </a:bodyPr>
          <a:lstStyle/>
          <a:p>
            <a:r>
              <a:rPr lang="fr-CA" dirty="0" smtClean="0"/>
              <a:t>Présenter </a:t>
            </a:r>
            <a:r>
              <a:rPr lang="fr-CA" dirty="0"/>
              <a:t>la situation-problème de madame Josée à la diapositive 60</a:t>
            </a:r>
          </a:p>
          <a:p>
            <a:endParaRPr lang="fr-CA" dirty="0"/>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7"/>
            </p:custDataLst>
          </p:nvPr>
        </p:nvPicPr>
        <p:blipFill>
          <a:blip r:embed="rId16"/>
          <a:stretch>
            <a:fillRect/>
          </a:stretch>
        </p:blipFill>
        <p:spPr>
          <a:xfrm>
            <a:off x="5963632" y="203342"/>
            <a:ext cx="1068692" cy="1080000"/>
          </a:xfrm>
          <a:prstGeom prst="rect">
            <a:avLst/>
          </a:prstGeom>
        </p:spPr>
      </p:pic>
      <p:pic>
        <p:nvPicPr>
          <p:cNvPr id="12" name="Image 11">
            <a:extLst>
              <a:ext uri="{FF2B5EF4-FFF2-40B4-BE49-F238E27FC236}">
                <a16:creationId xmlns:a16="http://schemas.microsoft.com/office/drawing/2014/main" id="{69DA410C-CC0F-4876-A801-A5C9ECE859D9}"/>
              </a:ext>
            </a:extLst>
          </p:cNvPr>
          <p:cNvPicPr>
            <a:picLocks noChangeAspect="1"/>
          </p:cNvPicPr>
          <p:nvPr>
            <p:custDataLst>
              <p:tags r:id="rId8"/>
            </p:custDataLst>
          </p:nvPr>
        </p:nvPicPr>
        <p:blipFill>
          <a:blip r:embed="rId17"/>
          <a:stretch>
            <a:fillRect/>
          </a:stretch>
        </p:blipFill>
        <p:spPr>
          <a:xfrm>
            <a:off x="7032324" y="235643"/>
            <a:ext cx="997600" cy="1044000"/>
          </a:xfrm>
          <a:prstGeom prst="rect">
            <a:avLst/>
          </a:prstGeom>
        </p:spPr>
      </p:pic>
      <p:sp>
        <p:nvSpPr>
          <p:cNvPr id="10" name="Rectangle 9"/>
          <p:cNvSpPr/>
          <p:nvPr>
            <p:custDataLst>
              <p:tags r:id="rId9"/>
            </p:custDataLst>
          </p:nvPr>
        </p:nvSpPr>
        <p:spPr>
          <a:xfrm>
            <a:off x="316119" y="6364703"/>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3" name="Image 12">
            <a:hlinkClick r:id="rId18"/>
            <a:extLst>
              <a:ext uri="{FF2B5EF4-FFF2-40B4-BE49-F238E27FC236}">
                <a16:creationId xmlns:a16="http://schemas.microsoft.com/office/drawing/2014/main" id="{75B7564F-CFE8-4FFD-BAEE-A1119CFFAC67}"/>
              </a:ext>
            </a:extLst>
          </p:cNvPr>
          <p:cNvPicPr>
            <a:picLocks noChangeAspect="1"/>
          </p:cNvPicPr>
          <p:nvPr>
            <p:custDataLst>
              <p:tags r:id="rId10"/>
            </p:custDataLst>
          </p:nvPr>
        </p:nvPicPr>
        <p:blipFill>
          <a:blip r:embed="rId19">
            <a:clrChange>
              <a:clrFrom>
                <a:srgbClr val="FFFFFF"/>
              </a:clrFrom>
              <a:clrTo>
                <a:srgbClr val="FFFFFF">
                  <a:alpha val="0"/>
                </a:srgbClr>
              </a:clrTo>
            </a:clrChange>
          </a:blip>
          <a:stretch>
            <a:fillRect/>
          </a:stretch>
        </p:blipFill>
        <p:spPr>
          <a:xfrm>
            <a:off x="9871498" y="5296442"/>
            <a:ext cx="936045" cy="901576"/>
          </a:xfrm>
          <a:prstGeom prst="rect">
            <a:avLst/>
          </a:prstGeom>
        </p:spPr>
      </p:pic>
      <p:sp>
        <p:nvSpPr>
          <p:cNvPr id="5" name="Rectangle 4"/>
          <p:cNvSpPr/>
          <p:nvPr>
            <p:custDataLst>
              <p:tags r:id="rId11"/>
            </p:custDataLst>
          </p:nvPr>
        </p:nvSpPr>
        <p:spPr>
          <a:xfrm>
            <a:off x="554124" y="5353634"/>
            <a:ext cx="9785397" cy="923330"/>
          </a:xfrm>
          <a:prstGeom prst="rect">
            <a:avLst/>
          </a:prstGeom>
        </p:spPr>
        <p:txBody>
          <a:bodyPr wrap="square">
            <a:spAutoFit/>
          </a:bodyPr>
          <a:lstStyle/>
          <a:p>
            <a:r>
              <a:rPr lang="fr-CA" dirty="0">
                <a:cs typeface="Arial"/>
              </a:rPr>
              <a:t>Il est possible que les élèves suggèrent de faire un sondage au sujet de leur histoire préférée </a:t>
            </a:r>
            <a:r>
              <a:rPr lang="fr-CA" dirty="0" smtClean="0">
                <a:cs typeface="Arial"/>
              </a:rPr>
              <a:t/>
            </a:r>
            <a:br>
              <a:rPr lang="fr-CA" dirty="0" smtClean="0">
                <a:cs typeface="Arial"/>
              </a:rPr>
            </a:br>
            <a:r>
              <a:rPr lang="fr-CA" dirty="0" smtClean="0">
                <a:cs typeface="Arial"/>
              </a:rPr>
              <a:t>pour aider </a:t>
            </a:r>
            <a:r>
              <a:rPr lang="fr-CA" dirty="0">
                <a:cs typeface="Arial"/>
              </a:rPr>
              <a:t>Madame Josée. Dans le cas où les élèves ne le suggèrent pas, leur proposer de le faire. </a:t>
            </a:r>
            <a:r>
              <a:rPr lang="en-CA" dirty="0" smtClean="0">
                <a:cs typeface="Arial"/>
              </a:rPr>
              <a:t/>
            </a:r>
            <a:br>
              <a:rPr lang="en-CA" dirty="0" smtClean="0">
                <a:cs typeface="Arial"/>
              </a:rPr>
            </a:br>
            <a:r>
              <a:rPr lang="fr-CA" dirty="0" smtClean="0">
                <a:cs typeface="Arial"/>
              </a:rPr>
              <a:t>Profiter </a:t>
            </a:r>
            <a:r>
              <a:rPr lang="fr-CA" dirty="0">
                <a:cs typeface="Arial"/>
              </a:rPr>
              <a:t>de l’occasion pour présenter la vidéo de M. Julien à la diapositive 62. </a:t>
            </a:r>
          </a:p>
        </p:txBody>
      </p:sp>
      <p:sp>
        <p:nvSpPr>
          <p:cNvPr id="14" name="ZoneTexte 13"/>
          <p:cNvSpPr txBox="1"/>
          <p:nvPr>
            <p:custDataLst>
              <p:tags r:id="rId12"/>
            </p:custDataLst>
          </p:nvPr>
        </p:nvSpPr>
        <p:spPr>
          <a:xfrm>
            <a:off x="627368" y="2299004"/>
            <a:ext cx="11225326" cy="2862322"/>
          </a:xfrm>
          <a:prstGeom prst="rect">
            <a:avLst/>
          </a:prstGeom>
          <a:noFill/>
          <a:ln>
            <a:solidFill>
              <a:schemeClr val="tx1"/>
            </a:solidFill>
          </a:ln>
        </p:spPr>
        <p:txBody>
          <a:bodyPr wrap="square" rtlCol="0">
            <a:spAutoFit/>
          </a:bodyPr>
          <a:lstStyle/>
          <a:p>
            <a:r>
              <a:rPr lang="fr-CA" i="1" u="sng" dirty="0"/>
              <a:t>Situation </a:t>
            </a:r>
            <a:r>
              <a:rPr lang="fr-CA" i="1" u="sng" dirty="0" smtClean="0"/>
              <a:t>problème</a:t>
            </a:r>
          </a:p>
          <a:p>
            <a:endParaRPr lang="fr-CA" i="1" u="sng" dirty="0"/>
          </a:p>
          <a:p>
            <a:r>
              <a:rPr lang="fr-CA" i="1" dirty="0"/>
              <a:t>Madame Josée enseigne en troisième année. Elle se demande laquelle de ces trois histoires elle devrait choisir pour ses </a:t>
            </a:r>
            <a:r>
              <a:rPr lang="fr-CA" i="1" dirty="0" smtClean="0"/>
              <a:t>élèves.</a:t>
            </a:r>
            <a:endParaRPr lang="fr-CA" i="1" dirty="0"/>
          </a:p>
          <a:p>
            <a:pPr marL="285750" indent="-285750">
              <a:buFont typeface="Arial" panose="020B0604020202020204" pitchFamily="34" charset="0"/>
              <a:buChar char="•"/>
            </a:pPr>
            <a:r>
              <a:rPr lang="fr-CA" i="1" dirty="0"/>
              <a:t>Les 3 p'tits cochons</a:t>
            </a:r>
          </a:p>
          <a:p>
            <a:pPr marL="285750" indent="-285750">
              <a:buFont typeface="Arial" panose="020B0604020202020204" pitchFamily="34" charset="0"/>
              <a:buChar char="•"/>
            </a:pPr>
            <a:r>
              <a:rPr lang="fr-CA" i="1" dirty="0">
                <a:cs typeface="Arial"/>
              </a:rPr>
              <a:t>Les mensonges des trois petits cochons </a:t>
            </a:r>
          </a:p>
          <a:p>
            <a:pPr marL="285750" indent="-285750">
              <a:buFont typeface="Arial" panose="020B0604020202020204" pitchFamily="34" charset="0"/>
              <a:buChar char="•"/>
            </a:pPr>
            <a:r>
              <a:rPr lang="fr-CA" i="1" dirty="0">
                <a:cs typeface="Arial"/>
              </a:rPr>
              <a:t>La vérité sur l’affaire des trois petits cochons</a:t>
            </a:r>
          </a:p>
          <a:p>
            <a:endParaRPr lang="fr-CA" i="1" dirty="0">
              <a:cs typeface="Arial"/>
            </a:endParaRPr>
          </a:p>
          <a:p>
            <a:r>
              <a:rPr lang="fr-CA" i="1" dirty="0">
                <a:cs typeface="Arial"/>
              </a:rPr>
              <a:t>Comment pourrait-on l’aider ?</a:t>
            </a:r>
          </a:p>
          <a:p>
            <a:endParaRPr lang="fr-CA" dirty="0"/>
          </a:p>
        </p:txBody>
      </p:sp>
    </p:spTree>
    <p:extLst>
      <p:ext uri="{BB962C8B-B14F-4D97-AF65-F5344CB8AC3E}">
        <p14:creationId xmlns:p14="http://schemas.microsoft.com/office/powerpoint/2010/main" val="628918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493788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289752" y="1805605"/>
            <a:ext cx="63037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CA" sz="2000" dirty="0"/>
              <a:t>Madame Josée enseigne en troisième année. </a:t>
            </a:r>
            <a:r>
              <a:rPr lang="fr-CA" sz="2000" dirty="0" smtClean="0"/>
              <a:t/>
            </a:r>
            <a:br>
              <a:rPr lang="fr-CA" sz="2000" dirty="0" smtClean="0"/>
            </a:br>
            <a:r>
              <a:rPr lang="fr-CA" sz="2000" dirty="0" smtClean="0"/>
              <a:t>Elle </a:t>
            </a:r>
            <a:r>
              <a:rPr lang="fr-CA" sz="2000" dirty="0"/>
              <a:t>se demande laquelle de ces trois histoires elle devrait choisir pour ses élèves. Comment pourrait-on l’aider? </a:t>
            </a:r>
          </a:p>
        </p:txBody>
      </p:sp>
      <p:grpSp>
        <p:nvGrpSpPr>
          <p:cNvPr id="26" name="Groupe 25"/>
          <p:cNvGrpSpPr/>
          <p:nvPr>
            <p:custDataLst>
              <p:tags r:id="rId6"/>
            </p:custDataLst>
          </p:nvPr>
        </p:nvGrpSpPr>
        <p:grpSpPr>
          <a:xfrm>
            <a:off x="1377954" y="3606791"/>
            <a:ext cx="4095694" cy="2127523"/>
            <a:chOff x="3621489" y="2629925"/>
            <a:chExt cx="4095694" cy="2127523"/>
          </a:xfrm>
        </p:grpSpPr>
        <p:grpSp>
          <p:nvGrpSpPr>
            <p:cNvPr id="7" name="Groupe 6"/>
            <p:cNvGrpSpPr/>
            <p:nvPr/>
          </p:nvGrpSpPr>
          <p:grpSpPr>
            <a:xfrm>
              <a:off x="5980554" y="2629925"/>
              <a:ext cx="1736629" cy="2052313"/>
              <a:chOff x="4816946" y="3749979"/>
              <a:chExt cx="1736629" cy="2052313"/>
            </a:xfrm>
          </p:grpSpPr>
          <p:pic>
            <p:nvPicPr>
              <p:cNvPr id="18" name="Image 17">
                <a:extLst>
                  <a:ext uri="{FF2B5EF4-FFF2-40B4-BE49-F238E27FC236}">
                    <a16:creationId xmlns:a16="http://schemas.microsoft.com/office/drawing/2014/main" id="{F99F5093-7DB1-4F7B-8915-AE3E58B3F637}"/>
                  </a:ext>
                </a:extLst>
              </p:cNvPr>
              <p:cNvPicPr>
                <a:picLocks noChangeAspect="1"/>
              </p:cNvPicPr>
              <p:nvPr/>
            </p:nvPicPr>
            <p:blipFill>
              <a:blip r:embed="rId15"/>
              <a:stretch>
                <a:fillRect/>
              </a:stretch>
            </p:blipFill>
            <p:spPr>
              <a:xfrm>
                <a:off x="4816946" y="3749979"/>
                <a:ext cx="1583853" cy="1498315"/>
              </a:xfrm>
              <a:prstGeom prst="rect">
                <a:avLst/>
              </a:prstGeom>
            </p:spPr>
          </p:pic>
          <p:sp>
            <p:nvSpPr>
              <p:cNvPr id="13" name="Rectangle 12"/>
              <p:cNvSpPr/>
              <p:nvPr/>
            </p:nvSpPr>
            <p:spPr>
              <a:xfrm>
                <a:off x="4816946" y="5248294"/>
                <a:ext cx="1736629" cy="553998"/>
              </a:xfrm>
              <a:prstGeom prst="rect">
                <a:avLst/>
              </a:prstGeom>
            </p:spPr>
            <p:txBody>
              <a:bodyPr wrap="square">
                <a:spAutoFit/>
              </a:bodyPr>
              <a:lstStyle/>
              <a:p>
                <a:r>
                  <a:rPr lang="fr-CA" sz="1000" dirty="0"/>
                  <a:t>Les p’tites histoires de Charlie : La vérité sur l’affaire des trois petits cochons on </a:t>
                </a:r>
                <a:r>
                  <a:rPr lang="fr-CA" sz="1000" dirty="0" err="1"/>
                  <a:t>Vimeo</a:t>
                </a:r>
                <a:endParaRPr lang="fr-CA" sz="1000" i="1" dirty="0">
                  <a:cs typeface="Arial"/>
                </a:endParaRPr>
              </a:p>
            </p:txBody>
          </p:sp>
        </p:grpSp>
        <p:sp>
          <p:nvSpPr>
            <p:cNvPr id="20" name="ZoneTexte 19">
              <a:extLst>
                <a:ext uri="{FF2B5EF4-FFF2-40B4-BE49-F238E27FC236}">
                  <a16:creationId xmlns:a16="http://schemas.microsoft.com/office/drawing/2014/main" id="{D018DC74-B3DC-4526-9BAD-7AFB89FA8113}"/>
                </a:ext>
              </a:extLst>
            </p:cNvPr>
            <p:cNvSpPr txBox="1"/>
            <p:nvPr/>
          </p:nvSpPr>
          <p:spPr>
            <a:xfrm>
              <a:off x="3621489" y="2781535"/>
              <a:ext cx="2453036" cy="923330"/>
            </a:xfrm>
            <a:prstGeom prst="rect">
              <a:avLst/>
            </a:prstGeom>
            <a:noFill/>
          </p:spPr>
          <p:txBody>
            <a:bodyPr wrap="square" rtlCol="0">
              <a:spAutoFit/>
            </a:bodyPr>
            <a:lstStyle/>
            <a:p>
              <a:r>
                <a:rPr lang="fr-CA" i="1" dirty="0">
                  <a:cs typeface="Arial"/>
                </a:rPr>
                <a:t>La vérité sur l’affaire </a:t>
              </a:r>
              <a:endParaRPr lang="fr-CA" i="1" dirty="0" smtClean="0">
                <a:cs typeface="Arial"/>
              </a:endParaRPr>
            </a:p>
            <a:p>
              <a:r>
                <a:rPr lang="fr-CA" i="1" dirty="0" smtClean="0">
                  <a:cs typeface="Arial"/>
                </a:rPr>
                <a:t>des </a:t>
              </a:r>
              <a:r>
                <a:rPr lang="fr-CA" i="1" dirty="0">
                  <a:cs typeface="Arial"/>
                </a:rPr>
                <a:t>trois petits cochons</a:t>
              </a:r>
            </a:p>
            <a:p>
              <a:endParaRPr lang="fr-CA" dirty="0"/>
            </a:p>
          </p:txBody>
        </p:sp>
        <p:pic>
          <p:nvPicPr>
            <p:cNvPr id="14" name="Image 13">
              <a:hlinkClick r:id="rId16"/>
              <a:extLst>
                <a:ext uri="{FF2B5EF4-FFF2-40B4-BE49-F238E27FC236}">
                  <a16:creationId xmlns:a16="http://schemas.microsoft.com/office/drawing/2014/main" id="{C02CE6AC-1B07-4846-AABF-23E7F1B34A3D}"/>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338270" y="3700658"/>
              <a:ext cx="1097193" cy="1056790"/>
            </a:xfrm>
            <a:prstGeom prst="rect">
              <a:avLst/>
            </a:prstGeom>
          </p:spPr>
        </p:pic>
      </p:grpSp>
      <p:grpSp>
        <p:nvGrpSpPr>
          <p:cNvPr id="27" name="Groupe 26"/>
          <p:cNvGrpSpPr/>
          <p:nvPr>
            <p:custDataLst>
              <p:tags r:id="rId7"/>
            </p:custDataLst>
          </p:nvPr>
        </p:nvGrpSpPr>
        <p:grpSpPr>
          <a:xfrm>
            <a:off x="6481020" y="3535870"/>
            <a:ext cx="4453786" cy="1885205"/>
            <a:chOff x="7455801" y="2712527"/>
            <a:chExt cx="4453786" cy="1885205"/>
          </a:xfrm>
        </p:grpSpPr>
        <p:sp>
          <p:nvSpPr>
            <p:cNvPr id="19" name="ZoneTexte 18">
              <a:extLst>
                <a:ext uri="{FF2B5EF4-FFF2-40B4-BE49-F238E27FC236}">
                  <a16:creationId xmlns:a16="http://schemas.microsoft.com/office/drawing/2014/main" id="{6B7DB05C-AD88-400D-84F4-E4FBA2B98C88}"/>
                </a:ext>
              </a:extLst>
            </p:cNvPr>
            <p:cNvSpPr txBox="1"/>
            <p:nvPr/>
          </p:nvSpPr>
          <p:spPr>
            <a:xfrm>
              <a:off x="7455801" y="2712527"/>
              <a:ext cx="2271667" cy="923330"/>
            </a:xfrm>
            <a:prstGeom prst="rect">
              <a:avLst/>
            </a:prstGeom>
            <a:noFill/>
          </p:spPr>
          <p:txBody>
            <a:bodyPr wrap="square" rtlCol="0">
              <a:spAutoFit/>
            </a:bodyPr>
            <a:lstStyle/>
            <a:p>
              <a:r>
                <a:rPr lang="fr-CA" i="1" dirty="0">
                  <a:cs typeface="Arial"/>
                </a:rPr>
                <a:t>Les mensonges des trois petits cochons </a:t>
              </a:r>
            </a:p>
            <a:p>
              <a:endParaRPr lang="fr-CA" dirty="0"/>
            </a:p>
          </p:txBody>
        </p:sp>
        <p:grpSp>
          <p:nvGrpSpPr>
            <p:cNvPr id="5" name="Groupe 4"/>
            <p:cNvGrpSpPr/>
            <p:nvPr/>
          </p:nvGrpSpPr>
          <p:grpSpPr>
            <a:xfrm>
              <a:off x="9751309" y="2814503"/>
              <a:ext cx="2158278" cy="1556562"/>
              <a:chOff x="7906914" y="2149483"/>
              <a:chExt cx="2158278" cy="1556562"/>
            </a:xfrm>
          </p:grpSpPr>
          <p:pic>
            <p:nvPicPr>
              <p:cNvPr id="9" name="Image 8">
                <a:extLst>
                  <a:ext uri="{FF2B5EF4-FFF2-40B4-BE49-F238E27FC236}">
                    <a16:creationId xmlns:a16="http://schemas.microsoft.com/office/drawing/2014/main" id="{CFC6B1D7-2726-477D-9617-EBE98FC47ABF}"/>
                  </a:ext>
                </a:extLst>
              </p:cNvPr>
              <p:cNvPicPr>
                <a:picLocks noChangeAspect="1"/>
              </p:cNvPicPr>
              <p:nvPr/>
            </p:nvPicPr>
            <p:blipFill>
              <a:blip r:embed="rId18"/>
              <a:stretch>
                <a:fillRect/>
              </a:stretch>
            </p:blipFill>
            <p:spPr>
              <a:xfrm>
                <a:off x="7907563" y="2149483"/>
                <a:ext cx="1992925" cy="1002564"/>
              </a:xfrm>
              <a:prstGeom prst="rect">
                <a:avLst/>
              </a:prstGeom>
            </p:spPr>
          </p:pic>
          <p:sp>
            <p:nvSpPr>
              <p:cNvPr id="16" name="ZoneTexte 15">
                <a:extLst>
                  <a:ext uri="{FF2B5EF4-FFF2-40B4-BE49-F238E27FC236}">
                    <a16:creationId xmlns:a16="http://schemas.microsoft.com/office/drawing/2014/main" id="{83CB94DD-C8F8-4BAD-A1F3-FEE64A2ADB10}"/>
                  </a:ext>
                </a:extLst>
              </p:cNvPr>
              <p:cNvSpPr txBox="1"/>
              <p:nvPr/>
            </p:nvSpPr>
            <p:spPr>
              <a:xfrm>
                <a:off x="7906914" y="3152047"/>
                <a:ext cx="2158278" cy="553998"/>
              </a:xfrm>
              <a:prstGeom prst="rect">
                <a:avLst/>
              </a:prstGeom>
              <a:noFill/>
            </p:spPr>
            <p:txBody>
              <a:bodyPr wrap="square">
                <a:spAutoFit/>
              </a:bodyPr>
              <a:lstStyle/>
              <a:p>
                <a:r>
                  <a:rPr lang="fr-CA" sz="1000" dirty="0"/>
                  <a:t>Image: Le Mensonge des Trois Petits Cochons - COMPAGNIE DES </a:t>
                </a:r>
                <a:r>
                  <a:rPr lang="fr-CA" sz="1000" dirty="0" smtClean="0"/>
                  <a:t>FRÈRES </a:t>
                </a:r>
                <a:r>
                  <a:rPr lang="fr-CA" sz="1000" dirty="0"/>
                  <a:t>LEPROPRE - YouTube</a:t>
                </a:r>
              </a:p>
            </p:txBody>
          </p:sp>
        </p:grpSp>
        <p:pic>
          <p:nvPicPr>
            <p:cNvPr id="21" name="Image 20">
              <a:hlinkClick r:id="rId19"/>
              <a:extLst>
                <a:ext uri="{FF2B5EF4-FFF2-40B4-BE49-F238E27FC236}">
                  <a16:creationId xmlns:a16="http://schemas.microsoft.com/office/drawing/2014/main" id="{6B9A3619-FF0A-4CBF-9AB8-525548F1C0CA}"/>
                </a:ext>
              </a:extLst>
            </p:cNvPr>
            <p:cNvPicPr>
              <a:picLocks noChangeAspect="1"/>
            </p:cNvPicPr>
            <p:nvPr/>
          </p:nvPicPr>
          <p:blipFill>
            <a:blip r:embed="rId20"/>
            <a:stretch>
              <a:fillRect/>
            </a:stretch>
          </p:blipFill>
          <p:spPr>
            <a:xfrm>
              <a:off x="8436589" y="3512550"/>
              <a:ext cx="1121761" cy="1085182"/>
            </a:xfrm>
            <a:prstGeom prst="rect">
              <a:avLst/>
            </a:prstGeom>
          </p:spPr>
        </p:pic>
      </p:grpSp>
      <p:sp>
        <p:nvSpPr>
          <p:cNvPr id="25" name="Rectangle 24"/>
          <p:cNvSpPr/>
          <p:nvPr>
            <p:custDataLst>
              <p:tags r:id="rId8"/>
            </p:custDataLst>
          </p:nvPr>
        </p:nvSpPr>
        <p:spPr>
          <a:xfrm>
            <a:off x="134915" y="6444129"/>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28" name="Groupe 27"/>
          <p:cNvGrpSpPr/>
          <p:nvPr>
            <p:custDataLst>
              <p:tags r:id="rId9"/>
            </p:custDataLst>
          </p:nvPr>
        </p:nvGrpSpPr>
        <p:grpSpPr>
          <a:xfrm>
            <a:off x="6944470" y="823419"/>
            <a:ext cx="4187714" cy="1655356"/>
            <a:chOff x="156606" y="3102218"/>
            <a:chExt cx="4187714" cy="1655356"/>
          </a:xfrm>
        </p:grpSpPr>
        <p:grpSp>
          <p:nvGrpSpPr>
            <p:cNvPr id="8" name="Groupe 7"/>
            <p:cNvGrpSpPr/>
            <p:nvPr/>
          </p:nvGrpSpPr>
          <p:grpSpPr>
            <a:xfrm>
              <a:off x="2336393" y="3102218"/>
              <a:ext cx="2007927" cy="1586561"/>
              <a:chOff x="2341825" y="1777832"/>
              <a:chExt cx="2007927" cy="1586561"/>
            </a:xfrm>
          </p:grpSpPr>
          <p:pic>
            <p:nvPicPr>
              <p:cNvPr id="6" name="Image 5">
                <a:extLst>
                  <a:ext uri="{FF2B5EF4-FFF2-40B4-BE49-F238E27FC236}">
                    <a16:creationId xmlns:a16="http://schemas.microsoft.com/office/drawing/2014/main" id="{7FB8FE65-D47B-494C-8A93-983E981EBD1D}"/>
                  </a:ext>
                </a:extLst>
              </p:cNvPr>
              <p:cNvPicPr>
                <a:picLocks noChangeAspect="1"/>
              </p:cNvPicPr>
              <p:nvPr/>
            </p:nvPicPr>
            <p:blipFill>
              <a:blip r:embed="rId21"/>
              <a:stretch>
                <a:fillRect/>
              </a:stretch>
            </p:blipFill>
            <p:spPr>
              <a:xfrm>
                <a:off x="2351166" y="1777832"/>
                <a:ext cx="1906458" cy="1151160"/>
              </a:xfrm>
              <a:prstGeom prst="rect">
                <a:avLst/>
              </a:prstGeom>
            </p:spPr>
          </p:pic>
          <p:sp>
            <p:nvSpPr>
              <p:cNvPr id="23" name="TextBox 10">
                <a:extLst>
                  <a:ext uri="{FF2B5EF4-FFF2-40B4-BE49-F238E27FC236}">
                    <a16:creationId xmlns:a16="http://schemas.microsoft.com/office/drawing/2014/main" id="{014573E5-0F72-41DD-B82A-48B081842D90}"/>
                  </a:ext>
                </a:extLst>
              </p:cNvPr>
              <p:cNvSpPr txBox="1"/>
              <p:nvPr/>
            </p:nvSpPr>
            <p:spPr>
              <a:xfrm>
                <a:off x="2341825" y="2964283"/>
                <a:ext cx="200792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Image : </a:t>
                </a:r>
                <a:r>
                  <a:rPr lang="fr-CA" sz="1000" u="sng" dirty="0"/>
                  <a:t>Dan </a:t>
                </a:r>
                <a:r>
                  <a:rPr lang="fr-CA" sz="1000" u="sng" dirty="0" err="1"/>
                  <a:t>Bigras</a:t>
                </a:r>
                <a:r>
                  <a:rPr lang="fr-CA" sz="1000" u="sng" dirty="0"/>
                  <a:t> - Les 3 p'tits cochons - Vocal Karaoké – YouTube</a:t>
                </a:r>
                <a:endParaRPr lang="en-US" sz="1000" dirty="0">
                  <a:cs typeface="Calibri"/>
                </a:endParaRPr>
              </a:p>
            </p:txBody>
          </p:sp>
        </p:grpSp>
        <p:pic>
          <p:nvPicPr>
            <p:cNvPr id="24" name="Image 23">
              <a:hlinkClick r:id="rId22"/>
              <a:extLst>
                <a:ext uri="{FF2B5EF4-FFF2-40B4-BE49-F238E27FC236}">
                  <a16:creationId xmlns:a16="http://schemas.microsoft.com/office/drawing/2014/main" id="{E44827CB-D055-4CE6-BF3D-9ED8EB51AA79}"/>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043816" y="3677574"/>
              <a:ext cx="1121290" cy="1080000"/>
            </a:xfrm>
            <a:prstGeom prst="rect">
              <a:avLst/>
            </a:prstGeom>
          </p:spPr>
        </p:pic>
        <p:sp>
          <p:nvSpPr>
            <p:cNvPr id="12" name="ZoneTexte 11"/>
            <p:cNvSpPr txBox="1"/>
            <p:nvPr/>
          </p:nvSpPr>
          <p:spPr>
            <a:xfrm>
              <a:off x="156606" y="3226583"/>
              <a:ext cx="2355819" cy="369332"/>
            </a:xfrm>
            <a:prstGeom prst="rect">
              <a:avLst/>
            </a:prstGeom>
            <a:noFill/>
          </p:spPr>
          <p:txBody>
            <a:bodyPr wrap="square" rtlCol="0">
              <a:spAutoFit/>
            </a:bodyPr>
            <a:lstStyle/>
            <a:p>
              <a:r>
                <a:rPr lang="fr-CA" i="1" dirty="0"/>
                <a:t>Les 3 p'tits cochons</a:t>
              </a:r>
            </a:p>
          </p:txBody>
        </p:sp>
      </p:grpSp>
      <p:pic>
        <p:nvPicPr>
          <p:cNvPr id="29" name="Image 28"/>
          <p:cNvPicPr>
            <a:picLocks noChangeAspect="1"/>
          </p:cNvPicPr>
          <p:nvPr>
            <p:custDataLst>
              <p:tags r:id="rId10"/>
            </p:custDataLst>
          </p:nvPr>
        </p:nvPicPr>
        <p:blipFill>
          <a:blip r:embed="rId23">
            <a:clrChange>
              <a:clrFrom>
                <a:srgbClr val="FFFFFF"/>
              </a:clrFrom>
              <a:clrTo>
                <a:srgbClr val="FFFFFF">
                  <a:alpha val="0"/>
                </a:srgbClr>
              </a:clrTo>
            </a:clrChange>
          </a:blip>
          <a:stretch>
            <a:fillRect/>
          </a:stretch>
        </p:blipFill>
        <p:spPr>
          <a:xfrm>
            <a:off x="6944470" y="1485039"/>
            <a:ext cx="1297232" cy="1575210"/>
          </a:xfrm>
          <a:prstGeom prst="rect">
            <a:avLst/>
          </a:prstGeom>
        </p:spPr>
      </p:pic>
      <p:pic>
        <p:nvPicPr>
          <p:cNvPr id="30" name="Image 29"/>
          <p:cNvPicPr>
            <a:picLocks noChangeAspect="1"/>
          </p:cNvPicPr>
          <p:nvPr>
            <p:custDataLst>
              <p:tags r:id="rId11"/>
            </p:custDataLst>
          </p:nvPr>
        </p:nvPicPr>
        <p:blipFill>
          <a:blip r:embed="rId24">
            <a:clrChange>
              <a:clrFrom>
                <a:srgbClr val="FFFFFF"/>
              </a:clrFrom>
              <a:clrTo>
                <a:srgbClr val="FFFFFF">
                  <a:alpha val="0"/>
                </a:srgbClr>
              </a:clrTo>
            </a:clrChange>
          </a:blip>
          <a:stretch>
            <a:fillRect/>
          </a:stretch>
        </p:blipFill>
        <p:spPr>
          <a:xfrm>
            <a:off x="6707500" y="4531807"/>
            <a:ext cx="1635472" cy="1728928"/>
          </a:xfrm>
          <a:prstGeom prst="rect">
            <a:avLst/>
          </a:prstGeom>
        </p:spPr>
      </p:pic>
      <p:pic>
        <p:nvPicPr>
          <p:cNvPr id="31" name="Image 30"/>
          <p:cNvPicPr>
            <a:picLocks noChangeAspect="1"/>
          </p:cNvPicPr>
          <p:nvPr>
            <p:custDataLst>
              <p:tags r:id="rId12"/>
            </p:custDataLst>
          </p:nvPr>
        </p:nvPicPr>
        <p:blipFill>
          <a:blip r:embed="rId25">
            <a:clrChange>
              <a:clrFrom>
                <a:srgbClr val="FFFFFF"/>
              </a:clrFrom>
              <a:clrTo>
                <a:srgbClr val="FFFFFF">
                  <a:alpha val="0"/>
                </a:srgbClr>
              </a:clrTo>
            </a:clrChange>
          </a:blip>
          <a:stretch>
            <a:fillRect/>
          </a:stretch>
        </p:blipFill>
        <p:spPr>
          <a:xfrm>
            <a:off x="1242911" y="4752315"/>
            <a:ext cx="1255074" cy="1380581"/>
          </a:xfrm>
          <a:prstGeom prst="rect">
            <a:avLst/>
          </a:prstGeom>
        </p:spPr>
      </p:pic>
    </p:spTree>
    <p:extLst>
      <p:ext uri="{BB962C8B-B14F-4D97-AF65-F5344CB8AC3E}">
        <p14:creationId xmlns:p14="http://schemas.microsoft.com/office/powerpoint/2010/main" val="894195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200526" y="1474505"/>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910995" y="424652"/>
            <a:ext cx="5345120"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503863"/>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521465" y="2150266"/>
            <a:ext cx="11262217" cy="646331"/>
          </a:xfrm>
          <a:prstGeom prst="rect">
            <a:avLst/>
          </a:prstGeom>
        </p:spPr>
        <p:txBody>
          <a:bodyPr wrap="square" lIns="91440" tIns="45720" rIns="91440" bIns="45720" anchor="t">
            <a:spAutoFit/>
          </a:bodyPr>
          <a:lstStyle/>
          <a:p>
            <a:r>
              <a:rPr lang="fr-CA" dirty="0"/>
              <a:t>Présenter la vidéo de Monsieur Julien à la diapositive </a:t>
            </a:r>
            <a:r>
              <a:rPr lang="fr-CA" dirty="0" smtClean="0"/>
              <a:t>62 </a:t>
            </a:r>
            <a:r>
              <a:rPr lang="fr-CA" dirty="0"/>
              <a:t>de </a:t>
            </a:r>
            <a:r>
              <a:rPr lang="fr-CA" dirty="0" smtClean="0"/>
              <a:t>22:04 </a:t>
            </a:r>
            <a:r>
              <a:rPr lang="fr-CA" dirty="0"/>
              <a:t>à 29:29 et faire des arrêts aux moments opportuns pour identifier les caractéristiques d’un diagramme à bandes. </a:t>
            </a: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7"/>
            </p:custDataLst>
          </p:nvPr>
        </p:nvPicPr>
        <p:blipFill>
          <a:blip r:embed="rId17"/>
          <a:stretch>
            <a:fillRect/>
          </a:stretch>
        </p:blipFill>
        <p:spPr>
          <a:xfrm>
            <a:off x="5970486" y="232111"/>
            <a:ext cx="1068692" cy="1080000"/>
          </a:xfrm>
          <a:prstGeom prst="rect">
            <a:avLst/>
          </a:prstGeom>
        </p:spPr>
      </p:pic>
      <p:pic>
        <p:nvPicPr>
          <p:cNvPr id="12" name="Image 11">
            <a:extLst>
              <a:ext uri="{FF2B5EF4-FFF2-40B4-BE49-F238E27FC236}">
                <a16:creationId xmlns:a16="http://schemas.microsoft.com/office/drawing/2014/main" id="{69DA410C-CC0F-4876-A801-A5C9ECE859D9}"/>
              </a:ext>
            </a:extLst>
          </p:cNvPr>
          <p:cNvPicPr>
            <a:picLocks noChangeAspect="1"/>
          </p:cNvPicPr>
          <p:nvPr>
            <p:custDataLst>
              <p:tags r:id="rId8"/>
            </p:custDataLst>
          </p:nvPr>
        </p:nvPicPr>
        <p:blipFill>
          <a:blip r:embed="rId18"/>
          <a:stretch>
            <a:fillRect/>
          </a:stretch>
        </p:blipFill>
        <p:spPr>
          <a:xfrm>
            <a:off x="6966584" y="232206"/>
            <a:ext cx="997600" cy="1044000"/>
          </a:xfrm>
          <a:prstGeom prst="rect">
            <a:avLst/>
          </a:prstGeom>
        </p:spPr>
      </p:pic>
      <p:sp>
        <p:nvSpPr>
          <p:cNvPr id="5" name="ZoneTexte 4"/>
          <p:cNvSpPr txBox="1"/>
          <p:nvPr>
            <p:custDataLst>
              <p:tags r:id="rId9"/>
            </p:custDataLst>
          </p:nvPr>
        </p:nvSpPr>
        <p:spPr>
          <a:xfrm>
            <a:off x="450383" y="2953217"/>
            <a:ext cx="4532717" cy="307777"/>
          </a:xfrm>
          <a:prstGeom prst="rect">
            <a:avLst/>
          </a:prstGeom>
          <a:noFill/>
        </p:spPr>
        <p:txBody>
          <a:bodyPr wrap="square" rtlCol="0">
            <a:spAutoFit/>
          </a:bodyPr>
          <a:lstStyle/>
          <a:p>
            <a:pPr algn="ctr"/>
            <a:r>
              <a:rPr lang="fr-CA" sz="1400" dirty="0">
                <a:cs typeface="Arial"/>
              </a:rPr>
              <a:t>Vidéo – </a:t>
            </a:r>
            <a:r>
              <a:rPr lang="fr-CA" sz="1400" i="1" dirty="0">
                <a:latin typeface="Open Sans"/>
              </a:rPr>
              <a:t>Les diagrammes </a:t>
            </a:r>
            <a:r>
              <a:rPr lang="fr-CA" sz="1400" dirty="0">
                <a:latin typeface="Open Sans"/>
              </a:rPr>
              <a:t>(Tirée de Matière à emporter)</a:t>
            </a:r>
            <a:endParaRPr lang="fr-CA" dirty="0"/>
          </a:p>
        </p:txBody>
      </p:sp>
      <p:sp>
        <p:nvSpPr>
          <p:cNvPr id="15" name="ZoneTexte 14">
            <a:extLst>
              <a:ext uri="{FF2B5EF4-FFF2-40B4-BE49-F238E27FC236}">
                <a16:creationId xmlns:a16="http://schemas.microsoft.com/office/drawing/2014/main" id="{628F9FE0-4F5C-4DAA-9639-C1A0A8D64F68}"/>
              </a:ext>
            </a:extLst>
          </p:cNvPr>
          <p:cNvSpPr txBox="1"/>
          <p:nvPr>
            <p:custDataLst>
              <p:tags r:id="rId10"/>
            </p:custDataLst>
          </p:nvPr>
        </p:nvSpPr>
        <p:spPr>
          <a:xfrm>
            <a:off x="5857336" y="3875808"/>
            <a:ext cx="5624421" cy="1938992"/>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black"/>
                </a:solidFill>
                <a:effectLst/>
                <a:uLnTx/>
                <a:uFillTx/>
                <a:latin typeface="Calibri"/>
                <a:ea typeface="+mn-ea"/>
                <a:cs typeface="Calibri"/>
              </a:rPr>
              <a:t>À noter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solidFill>
                  <a:prstClr val="black"/>
                </a:solidFill>
                <a:latin typeface="Calibri"/>
              </a:rPr>
              <a:t>La correspondance multivoque présentée dans </a:t>
            </a:r>
            <a:r>
              <a:rPr lang="fr-CA" sz="2000" dirty="0" smtClean="0">
                <a:solidFill>
                  <a:prstClr val="black"/>
                </a:solidFill>
                <a:latin typeface="Calibri"/>
              </a:rPr>
              <a:t/>
            </a:r>
            <a:br>
              <a:rPr lang="fr-CA" sz="2000" dirty="0" smtClean="0">
                <a:solidFill>
                  <a:prstClr val="black"/>
                </a:solidFill>
                <a:latin typeface="Calibri"/>
              </a:rPr>
            </a:br>
            <a:r>
              <a:rPr lang="fr-CA" sz="2000" dirty="0" smtClean="0">
                <a:solidFill>
                  <a:prstClr val="black"/>
                </a:solidFill>
                <a:latin typeface="Calibri"/>
              </a:rPr>
              <a:t>la </a:t>
            </a:r>
            <a:r>
              <a:rPr lang="fr-CA" sz="2000" dirty="0">
                <a:solidFill>
                  <a:prstClr val="black"/>
                </a:solidFill>
                <a:latin typeface="Calibri"/>
              </a:rPr>
              <a:t>vidéo est une attente de la 4</a:t>
            </a:r>
            <a:r>
              <a:rPr lang="fr-CA" sz="2000" baseline="30000" dirty="0">
                <a:solidFill>
                  <a:prstClr val="black"/>
                </a:solidFill>
                <a:latin typeface="Calibri"/>
              </a:rPr>
              <a:t>e</a:t>
            </a:r>
            <a:r>
              <a:rPr lang="fr-CA" sz="2000" dirty="0">
                <a:solidFill>
                  <a:prstClr val="black"/>
                </a:solidFill>
                <a:latin typeface="Calibri"/>
              </a:rPr>
              <a:t> année.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solidFill>
                  <a:prstClr val="black"/>
                </a:solidFill>
                <a:latin typeface="Calibri"/>
              </a:rPr>
              <a:t>L'axe vertical du diagramme devrait être gradué </a:t>
            </a:r>
            <a:r>
              <a:rPr lang="fr-CA" sz="2000" dirty="0" smtClean="0">
                <a:solidFill>
                  <a:prstClr val="black"/>
                </a:solidFill>
                <a:latin typeface="Calibri"/>
              </a:rPr>
              <a:t/>
            </a:r>
            <a:br>
              <a:rPr lang="fr-CA" sz="2000" dirty="0" smtClean="0">
                <a:solidFill>
                  <a:prstClr val="black"/>
                </a:solidFill>
                <a:latin typeface="Calibri"/>
              </a:rPr>
            </a:br>
            <a:r>
              <a:rPr lang="fr-CA" sz="2000" dirty="0" smtClean="0">
                <a:solidFill>
                  <a:prstClr val="black"/>
                </a:solidFill>
                <a:latin typeface="Calibri"/>
              </a:rPr>
              <a:t>par </a:t>
            </a:r>
            <a:r>
              <a:rPr lang="fr-CA" sz="2000" dirty="0">
                <a:solidFill>
                  <a:prstClr val="black"/>
                </a:solidFill>
                <a:latin typeface="Calibri"/>
              </a:rPr>
              <a:t>bonds de 1 unité pour les élèves de la 3</a:t>
            </a:r>
            <a:r>
              <a:rPr lang="fr-CA" sz="2000" baseline="30000" dirty="0">
                <a:solidFill>
                  <a:prstClr val="black"/>
                </a:solidFill>
                <a:latin typeface="Calibri"/>
              </a:rPr>
              <a:t>e</a:t>
            </a:r>
            <a:r>
              <a:rPr lang="fr-CA" sz="2000" dirty="0">
                <a:solidFill>
                  <a:prstClr val="black"/>
                </a:solidFill>
                <a:latin typeface="Calibri"/>
              </a:rPr>
              <a:t> </a:t>
            </a:r>
            <a:r>
              <a:rPr lang="fr-CA" sz="2000" dirty="0" smtClean="0">
                <a:solidFill>
                  <a:prstClr val="black"/>
                </a:solidFill>
                <a:latin typeface="Calibri"/>
              </a:rPr>
              <a:t>année.</a:t>
            </a:r>
            <a:endParaRPr lang="en-US" sz="2000" dirty="0">
              <a:solidFill>
                <a:prstClr val="black"/>
              </a:solidFill>
              <a:latin typeface="Calibri"/>
            </a:endParaRPr>
          </a:p>
        </p:txBody>
      </p:sp>
      <p:sp>
        <p:nvSpPr>
          <p:cNvPr id="14" name="Rectangle 13"/>
          <p:cNvSpPr/>
          <p:nvPr>
            <p:custDataLst>
              <p:tags r:id="rId11"/>
            </p:custDataLst>
          </p:nvPr>
        </p:nvSpPr>
        <p:spPr>
          <a:xfrm>
            <a:off x="316119" y="6364703"/>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16" name="Groupe 15"/>
          <p:cNvGrpSpPr/>
          <p:nvPr>
            <p:custDataLst>
              <p:tags r:id="rId12"/>
            </p:custDataLst>
          </p:nvPr>
        </p:nvGrpSpPr>
        <p:grpSpPr>
          <a:xfrm>
            <a:off x="1698825" y="3740521"/>
            <a:ext cx="2907681" cy="2275610"/>
            <a:chOff x="695774" y="2988978"/>
            <a:chExt cx="2907681" cy="2275610"/>
          </a:xfrm>
        </p:grpSpPr>
        <p:pic>
          <p:nvPicPr>
            <p:cNvPr id="4" name="Image 3"/>
            <p:cNvPicPr>
              <a:picLocks noChangeAspect="1"/>
            </p:cNvPicPr>
            <p:nvPr/>
          </p:nvPicPr>
          <p:blipFill>
            <a:blip r:embed="rId19"/>
            <a:stretch>
              <a:fillRect/>
            </a:stretch>
          </p:blipFill>
          <p:spPr>
            <a:xfrm>
              <a:off x="708579" y="2988978"/>
              <a:ext cx="2894876" cy="1671190"/>
            </a:xfrm>
            <a:prstGeom prst="rect">
              <a:avLst/>
            </a:prstGeom>
          </p:spPr>
        </p:pic>
        <p:sp>
          <p:nvSpPr>
            <p:cNvPr id="10" name="Rectangle 9"/>
            <p:cNvSpPr/>
            <p:nvPr/>
          </p:nvSpPr>
          <p:spPr>
            <a:xfrm>
              <a:off x="695774" y="4710590"/>
              <a:ext cx="2746166" cy="553998"/>
            </a:xfrm>
            <a:prstGeom prst="rect">
              <a:avLst/>
            </a:prstGeom>
          </p:spPr>
          <p:txBody>
            <a:bodyPr wrap="square">
              <a:spAutoFit/>
            </a:bodyPr>
            <a:lstStyle/>
            <a:p>
              <a:r>
                <a:rPr lang="fr-CA" sz="1000" dirty="0"/>
                <a:t>https://</a:t>
              </a:r>
              <a:r>
                <a:rPr lang="fr-CA" sz="1000" dirty="0" smtClean="0"/>
                <a:t>www.matieresaemporter.ca/primaire/</a:t>
              </a:r>
              <a:br>
                <a:rPr lang="fr-CA" sz="1000" dirty="0" smtClean="0"/>
              </a:br>
              <a:r>
                <a:rPr lang="fr-CA" sz="1000" dirty="0" smtClean="0"/>
                <a:t>cycle-1/</a:t>
              </a:r>
              <a:r>
                <a:rPr lang="fr-CA" sz="1000" dirty="0" err="1" smtClean="0"/>
                <a:t>mathematiques</a:t>
              </a:r>
              <a:r>
                <a:rPr lang="fr-CA" sz="1000" dirty="0" smtClean="0"/>
                <a:t>/31561/les-diagrammes</a:t>
              </a:r>
            </a:p>
            <a:p>
              <a:endParaRPr lang="fr-CA" sz="1000" dirty="0"/>
            </a:p>
          </p:txBody>
        </p:sp>
      </p:grpSp>
      <p:pic>
        <p:nvPicPr>
          <p:cNvPr id="13" name="Image 12">
            <a:hlinkClick r:id="rId20"/>
            <a:extLst>
              <a:ext uri="{FF2B5EF4-FFF2-40B4-BE49-F238E27FC236}">
                <a16:creationId xmlns:a16="http://schemas.microsoft.com/office/drawing/2014/main" id="{75B7564F-CFE8-4FFD-BAEE-A1119CFFAC67}"/>
              </a:ext>
            </a:extLst>
          </p:cNvPr>
          <p:cNvPicPr>
            <a:picLocks noChangeAspect="1"/>
          </p:cNvPicPr>
          <p:nvPr>
            <p:custDataLst>
              <p:tags r:id="rId13"/>
            </p:custDataLst>
          </p:nvPr>
        </p:nvPicPr>
        <p:blipFill>
          <a:blip r:embed="rId21">
            <a:clrChange>
              <a:clrFrom>
                <a:srgbClr val="FFFFFF"/>
              </a:clrFrom>
              <a:clrTo>
                <a:srgbClr val="FFFFFF">
                  <a:alpha val="0"/>
                </a:srgbClr>
              </a:clrTo>
            </a:clrChange>
          </a:blip>
          <a:stretch>
            <a:fillRect/>
          </a:stretch>
        </p:blipFill>
        <p:spPr>
          <a:xfrm>
            <a:off x="4282628" y="4125328"/>
            <a:ext cx="936045" cy="901576"/>
          </a:xfrm>
          <a:prstGeom prst="rect">
            <a:avLst/>
          </a:prstGeom>
        </p:spPr>
      </p:pic>
    </p:spTree>
    <p:extLst>
      <p:ext uri="{BB962C8B-B14F-4D97-AF65-F5344CB8AC3E}">
        <p14:creationId xmlns:p14="http://schemas.microsoft.com/office/powerpoint/2010/main" val="2549876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4956933"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6366294" y="739415"/>
            <a:ext cx="5192067" cy="538609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CA" dirty="0"/>
              <a:t>Caractéristiques d’un diagramme à bandes</a:t>
            </a:r>
          </a:p>
          <a:p>
            <a:endParaRPr lang="fr-CA" dirty="0"/>
          </a:p>
          <a:p>
            <a:endParaRPr lang="fr-CA" dirty="0"/>
          </a:p>
          <a:p>
            <a:endParaRPr lang="fr-CA" dirty="0"/>
          </a:p>
          <a:p>
            <a:endParaRPr lang="fr-CA" dirty="0"/>
          </a:p>
          <a:p>
            <a:endParaRPr lang="fr-CA" dirty="0"/>
          </a:p>
          <a:p>
            <a:r>
              <a:rPr lang="fr-CA" dirty="0"/>
              <a:t> </a:t>
            </a:r>
          </a:p>
          <a:p>
            <a:endParaRPr kumimoji="0" lang="en-C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endParaRPr lang="en-CA" dirty="0">
              <a:solidFill>
                <a:prstClr val="black"/>
              </a:solidFill>
              <a:latin typeface="Calibri" panose="020F0502020204030204" pitchFamily="34" charset="0"/>
            </a:endParaRPr>
          </a:p>
          <a:p>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fr-CA" dirty="0">
              <a:solidFill>
                <a:prstClr val="black"/>
              </a:solidFill>
              <a:latin typeface="Calibri" panose="020F0502020204030204" pitchFamily="34" charset="0"/>
            </a:endParaRPr>
          </a:p>
          <a:p>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fr-CA" dirty="0">
              <a:solidFill>
                <a:prstClr val="black"/>
              </a:solidFill>
              <a:latin typeface="Calibri" panose="020F0502020204030204" pitchFamily="34" charset="0"/>
            </a:endParaRPr>
          </a:p>
          <a:p>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fr-CA" dirty="0">
              <a:solidFill>
                <a:prstClr val="black"/>
              </a:solidFill>
              <a:latin typeface="Calibri" panose="020F0502020204030204" pitchFamily="34" charset="0"/>
            </a:endParaRPr>
          </a:p>
          <a:p>
            <a:endParaRPr kumimoji="0" lang="fr-C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en-US" sz="2800" b="0" i="0" u="none" strike="noStrike" kern="1200" cap="none" spc="0" normalizeH="0" baseline="0" noProof="0" dirty="0" smtClean="0">
              <a:ln>
                <a:noFill/>
              </a:ln>
              <a:solidFill>
                <a:srgbClr val="40404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altLang="en-US" sz="2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pic>
        <p:nvPicPr>
          <p:cNvPr id="8" name="Image 7">
            <a:hlinkClick r:id="rId11"/>
            <a:extLst>
              <a:ext uri="{FF2B5EF4-FFF2-40B4-BE49-F238E27FC236}">
                <a16:creationId xmlns:a16="http://schemas.microsoft.com/office/drawing/2014/main" id="{AB920C5E-F9B8-4F97-B7CD-207A1EC65A67}"/>
              </a:ext>
            </a:extLst>
          </p:cNvPr>
          <p:cNvPicPr>
            <a:picLocks noChangeAspect="1"/>
          </p:cNvPicPr>
          <p:nvPr>
            <p:custDataLst>
              <p:tags r:id="rId6"/>
            </p:custDataLst>
          </p:nvPr>
        </p:nvPicPr>
        <p:blipFill>
          <a:blip r:embed="rId12">
            <a:clrChange>
              <a:clrFrom>
                <a:srgbClr val="FFFFFF"/>
              </a:clrFrom>
              <a:clrTo>
                <a:srgbClr val="FFFFFF">
                  <a:alpha val="0"/>
                </a:srgbClr>
              </a:clrTo>
            </a:clrChange>
          </a:blip>
          <a:stretch>
            <a:fillRect/>
          </a:stretch>
        </p:blipFill>
        <p:spPr>
          <a:xfrm>
            <a:off x="2381647" y="4796326"/>
            <a:ext cx="936045" cy="901576"/>
          </a:xfrm>
          <a:prstGeom prst="rect">
            <a:avLst/>
          </a:prstGeom>
        </p:spPr>
      </p:pic>
      <p:sp>
        <p:nvSpPr>
          <p:cNvPr id="9" name="Rectangle 8"/>
          <p:cNvSpPr/>
          <p:nvPr>
            <p:custDataLst>
              <p:tags r:id="rId7"/>
            </p:custDataLst>
          </p:nvPr>
        </p:nvSpPr>
        <p:spPr>
          <a:xfrm>
            <a:off x="97044" y="6480119"/>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6" name="Groupe 5"/>
          <p:cNvGrpSpPr/>
          <p:nvPr>
            <p:custDataLst>
              <p:tags r:id="rId8"/>
            </p:custDataLst>
          </p:nvPr>
        </p:nvGrpSpPr>
        <p:grpSpPr>
          <a:xfrm>
            <a:off x="870117" y="1621431"/>
            <a:ext cx="4260054" cy="2846818"/>
            <a:chOff x="469386" y="1513266"/>
            <a:chExt cx="4260054" cy="2846818"/>
          </a:xfrm>
        </p:grpSpPr>
        <p:pic>
          <p:nvPicPr>
            <p:cNvPr id="11" name="Image 10">
              <a:extLst>
                <a:ext uri="{FF2B5EF4-FFF2-40B4-BE49-F238E27FC236}">
                  <a16:creationId xmlns:a16="http://schemas.microsoft.com/office/drawing/2014/main" id="{A68C5F98-41D0-4DA0-B367-53DCB4028886}"/>
                </a:ext>
              </a:extLst>
            </p:cNvPr>
            <p:cNvPicPr>
              <a:picLocks noChangeAspect="1"/>
            </p:cNvPicPr>
            <p:nvPr/>
          </p:nvPicPr>
          <p:blipFill>
            <a:blip r:embed="rId13"/>
            <a:stretch>
              <a:fillRect/>
            </a:stretch>
          </p:blipFill>
          <p:spPr>
            <a:xfrm>
              <a:off x="469386" y="1513266"/>
              <a:ext cx="4260054" cy="2459298"/>
            </a:xfrm>
            <a:prstGeom prst="rect">
              <a:avLst/>
            </a:prstGeom>
          </p:spPr>
        </p:pic>
        <p:sp>
          <p:nvSpPr>
            <p:cNvPr id="5" name="Rectangle 4"/>
            <p:cNvSpPr/>
            <p:nvPr/>
          </p:nvSpPr>
          <p:spPr>
            <a:xfrm>
              <a:off x="469386" y="3959974"/>
              <a:ext cx="4260054" cy="400110"/>
            </a:xfrm>
            <a:prstGeom prst="rect">
              <a:avLst/>
            </a:prstGeom>
          </p:spPr>
          <p:txBody>
            <a:bodyPr wrap="square">
              <a:spAutoFit/>
            </a:bodyPr>
            <a:lstStyle/>
            <a:p>
              <a:r>
                <a:rPr lang="fr-CA" sz="1000" dirty="0"/>
                <a:t>https://www.matieresaemporter.ca/primaire/cycle-1/mathematiques/31561/les-diagrammes</a:t>
              </a:r>
            </a:p>
          </p:txBody>
        </p:sp>
      </p:grpSp>
    </p:spTree>
    <p:extLst>
      <p:ext uri="{BB962C8B-B14F-4D97-AF65-F5344CB8AC3E}">
        <p14:creationId xmlns:p14="http://schemas.microsoft.com/office/powerpoint/2010/main" val="1519345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4" y="437422"/>
            <a:ext cx="4846948"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endParaRPr kumimoji="0" lang="fr-CA" sz="2400" b="0" i="0" u="none" strike="noStrike" kern="1200" cap="none" spc="0" normalizeH="0" baseline="0" noProof="0" dirty="0">
              <a:ln>
                <a:noFill/>
              </a:ln>
              <a:solidFill>
                <a:prstClr val="white"/>
              </a:solidFill>
              <a:effectLst/>
              <a:uLnTx/>
              <a:uFillTx/>
              <a:latin typeface="Calibri"/>
              <a:ea typeface="+mn-lt"/>
              <a:cs typeface="Calibri"/>
            </a:endParaRP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442198" y="1290258"/>
            <a:ext cx="7074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650556" y="2422422"/>
            <a:ext cx="3136828" cy="369331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prstClr val="black"/>
                </a:solidFill>
                <a:latin typeface="Calibri"/>
                <a:cs typeface="Arial"/>
              </a:rPr>
              <a:t>Présenter la diapositive 64 aux élèves et les inviter à choisir l’histoire qu’ils ont préférée au sujet des trois petits cochons.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prstClr val="black"/>
              </a:solidFill>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prstClr val="black"/>
                </a:solidFill>
                <a:latin typeface="Calibri"/>
                <a:cs typeface="Arial"/>
              </a:rPr>
              <a:t>Noter les préférences des élèves dans un tableau de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Arial"/>
              </a:rPr>
              <a:t> </a:t>
            </a:r>
            <a:endParaRPr kumimoji="0" lang="fr-CA" sz="1800" b="0" i="0" u="none" strike="noStrike" kern="1200" cap="none" spc="0" normalizeH="0" baseline="0" noProof="0" dirty="0">
              <a:ln>
                <a:noFill/>
              </a:ln>
              <a:solidFill>
                <a:prstClr val="black"/>
              </a:solidFill>
              <a:effectLst/>
              <a:uLnTx/>
              <a:uFillTx/>
              <a:latin typeface="Calibri"/>
              <a:ea typeface="+mn-lt"/>
              <a:cs typeface="Calibri"/>
            </a:endParaRPr>
          </a:p>
        </p:txBody>
      </p:sp>
      <p:graphicFrame>
        <p:nvGraphicFramePr>
          <p:cNvPr id="15" name="Tableau 6">
            <a:extLst>
              <a:ext uri="{FF2B5EF4-FFF2-40B4-BE49-F238E27FC236}">
                <a16:creationId xmlns:a16="http://schemas.microsoft.com/office/drawing/2014/main" id="{AA1B87B0-4AAA-4A55-9847-3A8627F86866}"/>
              </a:ext>
            </a:extLst>
          </p:cNvPr>
          <p:cNvGraphicFramePr>
            <a:graphicFrameLocks noGrp="1"/>
          </p:cNvGraphicFramePr>
          <p:nvPr>
            <p:custDataLst>
              <p:tags r:id="rId7"/>
            </p:custDataLst>
            <p:extLst>
              <p:ext uri="{D42A27DB-BD31-4B8C-83A1-F6EECF244321}">
                <p14:modId xmlns:p14="http://schemas.microsoft.com/office/powerpoint/2010/main" val="2389546987"/>
              </p:ext>
            </p:extLst>
          </p:nvPr>
        </p:nvGraphicFramePr>
        <p:xfrm>
          <a:off x="4171948" y="1063203"/>
          <a:ext cx="7219021" cy="5246409"/>
        </p:xfrm>
        <a:graphic>
          <a:graphicData uri="http://schemas.openxmlformats.org/drawingml/2006/table">
            <a:tbl>
              <a:tblPr firstRow="1" bandRow="1">
                <a:tableStyleId>{5C22544A-7EE6-4342-B048-85BDC9FD1C3A}</a:tableStyleId>
              </a:tblPr>
              <a:tblGrid>
                <a:gridCol w="4313035">
                  <a:extLst>
                    <a:ext uri="{9D8B030D-6E8A-4147-A177-3AD203B41FA5}">
                      <a16:colId xmlns:a16="http://schemas.microsoft.com/office/drawing/2014/main" val="2126757473"/>
                    </a:ext>
                  </a:extLst>
                </a:gridCol>
                <a:gridCol w="1447085">
                  <a:extLst>
                    <a:ext uri="{9D8B030D-6E8A-4147-A177-3AD203B41FA5}">
                      <a16:colId xmlns:a16="http://schemas.microsoft.com/office/drawing/2014/main" val="3319896006"/>
                    </a:ext>
                  </a:extLst>
                </a:gridCol>
                <a:gridCol w="1458901">
                  <a:extLst>
                    <a:ext uri="{9D8B030D-6E8A-4147-A177-3AD203B41FA5}">
                      <a16:colId xmlns:a16="http://schemas.microsoft.com/office/drawing/2014/main" val="4032647281"/>
                    </a:ext>
                  </a:extLst>
                </a:gridCol>
              </a:tblGrid>
              <a:tr h="387802">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800" b="1" kern="1200" dirty="0">
                          <a:solidFill>
                            <a:schemeClr val="tx1"/>
                          </a:solidFill>
                          <a:latin typeface="+mn-lt"/>
                          <a:ea typeface="+mn-ea"/>
                          <a:cs typeface="+mn-cs"/>
                        </a:rPr>
                        <a:t>Quelle histoire </a:t>
                      </a:r>
                      <a:r>
                        <a:rPr lang="fr-CA" sz="1800" b="1" kern="1200" dirty="0" smtClean="0">
                          <a:solidFill>
                            <a:schemeClr val="tx1"/>
                          </a:solidFill>
                          <a:latin typeface="+mn-lt"/>
                          <a:ea typeface="+mn-ea"/>
                          <a:cs typeface="+mn-cs"/>
                        </a:rPr>
                        <a:t>préférons-nous? </a:t>
                      </a:r>
                      <a:endParaRPr lang="fr-CA" dirty="0">
                        <a:solidFill>
                          <a:schemeClr val="tx1"/>
                        </a:solidFill>
                      </a:endParaRPr>
                    </a:p>
                  </a:txBody>
                  <a:tcPr>
                    <a:solidFill>
                      <a:schemeClr val="bg1"/>
                    </a:solidFill>
                  </a:tcPr>
                </a:tc>
                <a:tc hMerge="1">
                  <a:txBody>
                    <a:bodyPr/>
                    <a:lstStyle/>
                    <a:p>
                      <a:pPr algn="ctr"/>
                      <a:endParaRPr lang="fr-CA" dirty="0"/>
                    </a:p>
                  </a:txBody>
                  <a:tcPr>
                    <a:solidFill>
                      <a:srgbClr val="C00000"/>
                    </a:solidFill>
                  </a:tcPr>
                </a:tc>
                <a:tc hMerge="1">
                  <a:txBody>
                    <a:bodyPr/>
                    <a:lstStyle/>
                    <a:p>
                      <a:pPr algn="ctr"/>
                      <a:endParaRPr lang="fr-CA" dirty="0">
                        <a:solidFill>
                          <a:schemeClr val="tx1"/>
                        </a:solidFill>
                      </a:endParaRPr>
                    </a:p>
                  </a:txBody>
                  <a:tcPr>
                    <a:solidFill>
                      <a:schemeClr val="bg1"/>
                    </a:solidFill>
                  </a:tcPr>
                </a:tc>
                <a:extLst>
                  <a:ext uri="{0D108BD9-81ED-4DB2-BD59-A6C34878D82A}">
                    <a16:rowId xmlns:a16="http://schemas.microsoft.com/office/drawing/2014/main" val="2272174664"/>
                  </a:ext>
                </a:extLst>
              </a:tr>
              <a:tr h="732474">
                <a:tc>
                  <a:txBody>
                    <a:bodyPr/>
                    <a:lstStyle/>
                    <a:p>
                      <a:pPr algn="ctr"/>
                      <a:r>
                        <a:rPr lang="fr-CA" dirty="0">
                          <a:solidFill>
                            <a:schemeClr val="bg1"/>
                          </a:solidFill>
                        </a:rPr>
                        <a:t>Histoires au sujet des trois petits cochons</a:t>
                      </a:r>
                    </a:p>
                  </a:txBody>
                  <a:tcPr>
                    <a:solidFill>
                      <a:srgbClr val="C00000"/>
                    </a:solidFill>
                  </a:tcPr>
                </a:tc>
                <a:tc>
                  <a:txBody>
                    <a:bodyPr/>
                    <a:lstStyle/>
                    <a:p>
                      <a:pPr algn="ctr"/>
                      <a:r>
                        <a:rPr lang="fr-CA" sz="1800" kern="1200" dirty="0" smtClean="0">
                          <a:solidFill>
                            <a:schemeClr val="bg1"/>
                          </a:solidFill>
                          <a:latin typeface="+mn-lt"/>
                          <a:ea typeface="+mn-ea"/>
                          <a:cs typeface="+mn-cs"/>
                        </a:rPr>
                        <a:t>Marques de fréquences</a:t>
                      </a:r>
                      <a:endParaRPr lang="fr-CA" sz="1800" kern="1200" dirty="0">
                        <a:solidFill>
                          <a:schemeClr val="bg1"/>
                        </a:solidFill>
                        <a:latin typeface="+mn-lt"/>
                        <a:ea typeface="+mn-ea"/>
                        <a:cs typeface="+mn-cs"/>
                      </a:endParaRP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dirty="0" smtClean="0">
                          <a:solidFill>
                            <a:schemeClr val="bg1"/>
                          </a:solidFill>
                        </a:rPr>
                        <a:t>Compte</a:t>
                      </a:r>
                      <a:endParaRPr lang="fr-CA" dirty="0">
                        <a:solidFill>
                          <a:schemeClr val="bg1"/>
                        </a:solidFill>
                      </a:endParaRPr>
                    </a:p>
                  </a:txBody>
                  <a:tcPr>
                    <a:solidFill>
                      <a:srgbClr val="C00000"/>
                    </a:solidFill>
                  </a:tcPr>
                </a:tc>
                <a:extLst>
                  <a:ext uri="{0D108BD9-81ED-4DB2-BD59-A6C34878D82A}">
                    <a16:rowId xmlns:a16="http://schemas.microsoft.com/office/drawing/2014/main" val="2728614743"/>
                  </a:ext>
                </a:extLst>
              </a:tr>
              <a:tr h="1361978">
                <a:tc>
                  <a:txBody>
                    <a:bodyPr/>
                    <a:lstStyle/>
                    <a:p>
                      <a:r>
                        <a:rPr lang="fr-CA" i="1" dirty="0"/>
                        <a:t>Les 3 p'tits </a:t>
                      </a:r>
                      <a:r>
                        <a:rPr lang="fr-CA" i="1" dirty="0" smtClean="0"/>
                        <a:t>cochons</a:t>
                      </a:r>
                    </a:p>
                  </a:txBody>
                  <a:tcPr>
                    <a:solidFill>
                      <a:schemeClr val="bg1">
                        <a:lumMod val="85000"/>
                      </a:schemeClr>
                    </a:solidFill>
                  </a:tcPr>
                </a:tc>
                <a:tc>
                  <a:txBody>
                    <a:bodyPr/>
                    <a:lstStyle/>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3226809336"/>
                  </a:ext>
                </a:extLst>
              </a:tr>
              <a:tr h="1380226">
                <a:tc>
                  <a:txBody>
                    <a:bodyPr/>
                    <a:lstStyle/>
                    <a:p>
                      <a:r>
                        <a:rPr lang="fr-CA" i="1" dirty="0">
                          <a:cs typeface="Arial"/>
                        </a:rPr>
                        <a:t>Les mensonges des </a:t>
                      </a:r>
                      <a:endParaRPr lang="fr-CA" i="1" dirty="0" smtClean="0">
                        <a:cs typeface="Arial"/>
                      </a:endParaRPr>
                    </a:p>
                    <a:p>
                      <a:r>
                        <a:rPr lang="fr-CA" i="1" dirty="0" smtClean="0">
                          <a:cs typeface="Arial"/>
                        </a:rPr>
                        <a:t>trois </a:t>
                      </a:r>
                      <a:r>
                        <a:rPr lang="fr-CA" i="1" dirty="0">
                          <a:cs typeface="Arial"/>
                        </a:rPr>
                        <a:t>petits </a:t>
                      </a:r>
                      <a:r>
                        <a:rPr lang="fr-CA" i="1" dirty="0" smtClean="0">
                          <a:cs typeface="Arial"/>
                        </a:rPr>
                        <a:t>cochons </a:t>
                      </a:r>
                    </a:p>
                  </a:txBody>
                  <a:tcPr>
                    <a:solidFill>
                      <a:schemeClr val="bg1">
                        <a:lumMod val="85000"/>
                      </a:schemeClr>
                    </a:solidFill>
                  </a:tcPr>
                </a:tc>
                <a:tc>
                  <a:txBody>
                    <a:bodyPr/>
                    <a:lstStyle/>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3081118016"/>
                  </a:ext>
                </a:extLst>
              </a:tr>
              <a:tr h="1383929">
                <a:tc>
                  <a:txBody>
                    <a:bodyPr/>
                    <a:lstStyle/>
                    <a:p>
                      <a:r>
                        <a:rPr lang="fr-CA" i="1" dirty="0">
                          <a:cs typeface="Arial"/>
                        </a:rPr>
                        <a:t>La vérité sur l’affaire des </a:t>
                      </a:r>
                      <a:endParaRPr lang="fr-CA" i="1" dirty="0" smtClean="0">
                        <a:cs typeface="Arial"/>
                      </a:endParaRPr>
                    </a:p>
                    <a:p>
                      <a:r>
                        <a:rPr lang="fr-CA" i="1" dirty="0" smtClean="0">
                          <a:cs typeface="Arial"/>
                        </a:rPr>
                        <a:t>trois </a:t>
                      </a:r>
                      <a:r>
                        <a:rPr lang="fr-CA" i="1" dirty="0">
                          <a:cs typeface="Arial"/>
                        </a:rPr>
                        <a:t>petits </a:t>
                      </a:r>
                      <a:r>
                        <a:rPr lang="fr-CA" i="1" dirty="0" smtClean="0">
                          <a:cs typeface="Arial"/>
                        </a:rPr>
                        <a:t>cochons</a:t>
                      </a:r>
                    </a:p>
                  </a:txBody>
                  <a:tcPr>
                    <a:solidFill>
                      <a:schemeClr val="bg1">
                        <a:lumMod val="85000"/>
                      </a:schemeClr>
                    </a:solidFill>
                  </a:tcPr>
                </a:tc>
                <a:tc>
                  <a:txBody>
                    <a:bodyPr/>
                    <a:lstStyle/>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1732554559"/>
                  </a:ext>
                </a:extLst>
              </a:tr>
            </a:tbl>
          </a:graphicData>
        </a:graphic>
      </p:graphicFrame>
      <p:grpSp>
        <p:nvGrpSpPr>
          <p:cNvPr id="22" name="Groupe 21"/>
          <p:cNvGrpSpPr/>
          <p:nvPr>
            <p:custDataLst>
              <p:tags r:id="rId8"/>
            </p:custDataLst>
          </p:nvPr>
        </p:nvGrpSpPr>
        <p:grpSpPr>
          <a:xfrm>
            <a:off x="4171948" y="2287346"/>
            <a:ext cx="4107563" cy="3977515"/>
            <a:chOff x="4172830" y="2747643"/>
            <a:chExt cx="4107563" cy="3977515"/>
          </a:xfrm>
        </p:grpSpPr>
        <p:grpSp>
          <p:nvGrpSpPr>
            <p:cNvPr id="10" name="Groupe 9"/>
            <p:cNvGrpSpPr/>
            <p:nvPr/>
          </p:nvGrpSpPr>
          <p:grpSpPr>
            <a:xfrm>
              <a:off x="4172830" y="2747643"/>
              <a:ext cx="4107563" cy="1230315"/>
              <a:chOff x="4027186" y="2752954"/>
              <a:chExt cx="4107563" cy="1230315"/>
            </a:xfrm>
          </p:grpSpPr>
          <p:pic>
            <p:nvPicPr>
              <p:cNvPr id="16" name="Image 15">
                <a:extLst>
                  <a:ext uri="{FF2B5EF4-FFF2-40B4-BE49-F238E27FC236}">
                    <a16:creationId xmlns:a16="http://schemas.microsoft.com/office/drawing/2014/main" id="{7FB8FE65-D47B-494C-8A93-983E981EBD1D}"/>
                  </a:ext>
                </a:extLst>
              </p:cNvPr>
              <p:cNvPicPr>
                <a:picLocks noChangeAspect="1"/>
              </p:cNvPicPr>
              <p:nvPr/>
            </p:nvPicPr>
            <p:blipFill>
              <a:blip r:embed="rId15"/>
              <a:stretch>
                <a:fillRect/>
              </a:stretch>
            </p:blipFill>
            <p:spPr>
              <a:xfrm>
                <a:off x="6514036" y="2752954"/>
                <a:ext cx="1415598" cy="939551"/>
              </a:xfrm>
              <a:prstGeom prst="rect">
                <a:avLst/>
              </a:prstGeom>
            </p:spPr>
          </p:pic>
          <p:sp>
            <p:nvSpPr>
              <p:cNvPr id="18" name="TextBox 10">
                <a:extLst>
                  <a:ext uri="{FF2B5EF4-FFF2-40B4-BE49-F238E27FC236}">
                    <a16:creationId xmlns:a16="http://schemas.microsoft.com/office/drawing/2014/main" id="{014573E5-0F72-41DD-B82A-48B081842D90}"/>
                  </a:ext>
                </a:extLst>
              </p:cNvPr>
              <p:cNvSpPr txBox="1"/>
              <p:nvPr/>
            </p:nvSpPr>
            <p:spPr>
              <a:xfrm>
                <a:off x="4027186" y="3767825"/>
                <a:ext cx="410756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 : </a:t>
                </a:r>
                <a:r>
                  <a:rPr lang="fr-CA" sz="800" u="sng" dirty="0"/>
                  <a:t>Dan </a:t>
                </a:r>
                <a:r>
                  <a:rPr lang="fr-CA" sz="800" u="sng" dirty="0" err="1"/>
                  <a:t>Bigras</a:t>
                </a:r>
                <a:r>
                  <a:rPr lang="fr-CA" sz="800" u="sng" dirty="0"/>
                  <a:t> - Les 3 p'tits cochons - Vocal Karaoké – YouTube</a:t>
                </a:r>
                <a:endParaRPr lang="en-US" sz="800" dirty="0">
                  <a:cs typeface="Calibri"/>
                </a:endParaRPr>
              </a:p>
            </p:txBody>
          </p:sp>
        </p:grpSp>
        <p:grpSp>
          <p:nvGrpSpPr>
            <p:cNvPr id="21" name="Groupe 20"/>
            <p:cNvGrpSpPr/>
            <p:nvPr/>
          </p:nvGrpSpPr>
          <p:grpSpPr>
            <a:xfrm>
              <a:off x="4172830" y="5515139"/>
              <a:ext cx="4107563" cy="1210019"/>
              <a:chOff x="3742848" y="5477585"/>
              <a:chExt cx="4313517" cy="1307511"/>
            </a:xfrm>
          </p:grpSpPr>
          <p:pic>
            <p:nvPicPr>
              <p:cNvPr id="4" name="Image 3">
                <a:extLst>
                  <a:ext uri="{FF2B5EF4-FFF2-40B4-BE49-F238E27FC236}">
                    <a16:creationId xmlns:a16="http://schemas.microsoft.com/office/drawing/2014/main" id="{13E08376-C62C-4167-8CFA-1D73AFE8CBEE}"/>
                  </a:ext>
                </a:extLst>
              </p:cNvPr>
              <p:cNvPicPr>
                <a:picLocks noChangeAspect="1"/>
              </p:cNvPicPr>
              <p:nvPr/>
            </p:nvPicPr>
            <p:blipFill>
              <a:blip r:embed="rId16"/>
              <a:stretch>
                <a:fillRect/>
              </a:stretch>
            </p:blipFill>
            <p:spPr>
              <a:xfrm>
                <a:off x="6631181" y="5477585"/>
                <a:ext cx="1021633" cy="1016769"/>
              </a:xfrm>
              <a:prstGeom prst="rect">
                <a:avLst/>
              </a:prstGeom>
            </p:spPr>
          </p:pic>
          <p:sp>
            <p:nvSpPr>
              <p:cNvPr id="19" name="ZoneTexte 18">
                <a:extLst>
                  <a:ext uri="{FF2B5EF4-FFF2-40B4-BE49-F238E27FC236}">
                    <a16:creationId xmlns:a16="http://schemas.microsoft.com/office/drawing/2014/main" id="{4AEE0BD9-2A64-4A79-9D95-CBAE0706FBB7}"/>
                  </a:ext>
                </a:extLst>
              </p:cNvPr>
              <p:cNvSpPr txBox="1"/>
              <p:nvPr/>
            </p:nvSpPr>
            <p:spPr>
              <a:xfrm>
                <a:off x="3742848" y="6552294"/>
                <a:ext cx="4313517" cy="232802"/>
              </a:xfrm>
              <a:prstGeom prst="rect">
                <a:avLst/>
              </a:prstGeom>
              <a:noFill/>
            </p:spPr>
            <p:txBody>
              <a:bodyPr wrap="square">
                <a:spAutoFit/>
              </a:bodyPr>
              <a:lstStyle/>
              <a:p>
                <a:r>
                  <a:rPr lang="fr-CA" sz="800" dirty="0"/>
                  <a:t>Les p’tites histoires de Charlie : La vérité sur l’affaire des trois petits cochons on </a:t>
                </a:r>
                <a:r>
                  <a:rPr lang="fr-CA" sz="800" dirty="0" err="1"/>
                  <a:t>Vimeo</a:t>
                </a:r>
                <a:endParaRPr lang="fr-CA" sz="800" dirty="0"/>
              </a:p>
            </p:txBody>
          </p:sp>
        </p:grpSp>
        <p:grpSp>
          <p:nvGrpSpPr>
            <p:cNvPr id="13" name="Groupe 12"/>
            <p:cNvGrpSpPr/>
            <p:nvPr/>
          </p:nvGrpSpPr>
          <p:grpSpPr>
            <a:xfrm>
              <a:off x="4172830" y="4141754"/>
              <a:ext cx="4107563" cy="1209267"/>
              <a:chOff x="3955552" y="4116543"/>
              <a:chExt cx="4107563" cy="1209267"/>
            </a:xfrm>
          </p:grpSpPr>
          <p:pic>
            <p:nvPicPr>
              <p:cNvPr id="17" name="Image 16">
                <a:extLst>
                  <a:ext uri="{FF2B5EF4-FFF2-40B4-BE49-F238E27FC236}">
                    <a16:creationId xmlns:a16="http://schemas.microsoft.com/office/drawing/2014/main" id="{BC650246-960B-4658-99D9-421222FA9515}"/>
                  </a:ext>
                </a:extLst>
              </p:cNvPr>
              <p:cNvPicPr>
                <a:picLocks noChangeAspect="1"/>
              </p:cNvPicPr>
              <p:nvPr/>
            </p:nvPicPr>
            <p:blipFill>
              <a:blip r:embed="rId17"/>
              <a:stretch>
                <a:fillRect/>
              </a:stretch>
            </p:blipFill>
            <p:spPr>
              <a:xfrm>
                <a:off x="6237288" y="4116543"/>
                <a:ext cx="1825827" cy="918503"/>
              </a:xfrm>
              <a:prstGeom prst="rect">
                <a:avLst/>
              </a:prstGeom>
            </p:spPr>
          </p:pic>
          <p:sp>
            <p:nvSpPr>
              <p:cNvPr id="20" name="ZoneTexte 19">
                <a:extLst>
                  <a:ext uri="{FF2B5EF4-FFF2-40B4-BE49-F238E27FC236}">
                    <a16:creationId xmlns:a16="http://schemas.microsoft.com/office/drawing/2014/main" id="{83CB94DD-C8F8-4BAD-A1F3-FEE64A2ADB10}"/>
                  </a:ext>
                </a:extLst>
              </p:cNvPr>
              <p:cNvSpPr txBox="1"/>
              <p:nvPr/>
            </p:nvSpPr>
            <p:spPr>
              <a:xfrm>
                <a:off x="3955552" y="5110366"/>
                <a:ext cx="4107563" cy="215444"/>
              </a:xfrm>
              <a:prstGeom prst="rect">
                <a:avLst/>
              </a:prstGeom>
              <a:noFill/>
            </p:spPr>
            <p:txBody>
              <a:bodyPr wrap="square">
                <a:spAutoFit/>
              </a:bodyPr>
              <a:lstStyle/>
              <a:p>
                <a:r>
                  <a:rPr lang="fr-CA" sz="800" dirty="0"/>
                  <a:t>Image: Le Mensonge des Trois Petits Cochons - COMPAGNIE DES </a:t>
                </a:r>
                <a:r>
                  <a:rPr lang="fr-CA" sz="800" dirty="0" smtClean="0"/>
                  <a:t>FRÈRES </a:t>
                </a:r>
                <a:r>
                  <a:rPr lang="fr-CA" sz="800" dirty="0"/>
                  <a:t>LEPROPRE - YouTube</a:t>
                </a:r>
              </a:p>
            </p:txBody>
          </p:sp>
        </p:grpSp>
      </p:grpSp>
      <p:sp>
        <p:nvSpPr>
          <p:cNvPr id="23" name="Rectangle 22"/>
          <p:cNvSpPr/>
          <p:nvPr>
            <p:custDataLst>
              <p:tags r:id="rId9"/>
            </p:custDataLst>
          </p:nvPr>
        </p:nvSpPr>
        <p:spPr>
          <a:xfrm>
            <a:off x="200526" y="6364703"/>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10"/>
            </p:custDataLst>
          </p:nvPr>
        </p:nvPicPr>
        <p:blipFill>
          <a:blip r:embed="rId18"/>
          <a:stretch>
            <a:fillRect/>
          </a:stretch>
        </p:blipFill>
        <p:spPr>
          <a:xfrm>
            <a:off x="5683630" y="167492"/>
            <a:ext cx="1068692" cy="1080000"/>
          </a:xfrm>
          <a:prstGeom prst="rect">
            <a:avLst/>
          </a:prstGeom>
        </p:spPr>
      </p:pic>
      <p:pic>
        <p:nvPicPr>
          <p:cNvPr id="12" name="Image 11">
            <a:extLst>
              <a:ext uri="{FF2B5EF4-FFF2-40B4-BE49-F238E27FC236}">
                <a16:creationId xmlns:a16="http://schemas.microsoft.com/office/drawing/2014/main" id="{69DA410C-CC0F-4876-A801-A5C9ECE859D9}"/>
              </a:ext>
            </a:extLst>
          </p:cNvPr>
          <p:cNvPicPr>
            <a:picLocks noChangeAspect="1"/>
          </p:cNvPicPr>
          <p:nvPr>
            <p:custDataLst>
              <p:tags r:id="rId11"/>
            </p:custDataLst>
          </p:nvPr>
        </p:nvPicPr>
        <p:blipFill>
          <a:blip r:embed="rId19"/>
          <a:stretch>
            <a:fillRect/>
          </a:stretch>
        </p:blipFill>
        <p:spPr>
          <a:xfrm>
            <a:off x="6752322" y="158690"/>
            <a:ext cx="997600" cy="1044000"/>
          </a:xfrm>
          <a:prstGeom prst="rect">
            <a:avLst/>
          </a:prstGeom>
        </p:spPr>
      </p:pic>
    </p:spTree>
    <p:extLst>
      <p:ext uri="{BB962C8B-B14F-4D97-AF65-F5344CB8AC3E}">
        <p14:creationId xmlns:p14="http://schemas.microsoft.com/office/powerpoint/2010/main" val="4015182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6" y="444169"/>
            <a:ext cx="4974321"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AE4A0F86-6C34-4044-8869-8F263FF645E9}"/>
              </a:ext>
            </a:extLst>
          </p:cNvPr>
          <p:cNvGraphicFramePr>
            <a:graphicFrameLocks noGrp="1"/>
          </p:cNvGraphicFramePr>
          <p:nvPr>
            <p:custDataLst>
              <p:tags r:id="rId5"/>
            </p:custDataLst>
            <p:extLst>
              <p:ext uri="{D42A27DB-BD31-4B8C-83A1-F6EECF244321}">
                <p14:modId xmlns:p14="http://schemas.microsoft.com/office/powerpoint/2010/main" val="781336080"/>
              </p:ext>
            </p:extLst>
          </p:nvPr>
        </p:nvGraphicFramePr>
        <p:xfrm>
          <a:off x="1451574" y="1143259"/>
          <a:ext cx="8722686" cy="5030653"/>
        </p:xfrm>
        <a:graphic>
          <a:graphicData uri="http://schemas.openxmlformats.org/drawingml/2006/table">
            <a:tbl>
              <a:tblPr firstRow="1" bandRow="1">
                <a:tableStyleId>{5C22544A-7EE6-4342-B048-85BDC9FD1C3A}</a:tableStyleId>
              </a:tblPr>
              <a:tblGrid>
                <a:gridCol w="4692590">
                  <a:extLst>
                    <a:ext uri="{9D8B030D-6E8A-4147-A177-3AD203B41FA5}">
                      <a16:colId xmlns:a16="http://schemas.microsoft.com/office/drawing/2014/main" val="660338307"/>
                    </a:ext>
                  </a:extLst>
                </a:gridCol>
                <a:gridCol w="2015048">
                  <a:extLst>
                    <a:ext uri="{9D8B030D-6E8A-4147-A177-3AD203B41FA5}">
                      <a16:colId xmlns:a16="http://schemas.microsoft.com/office/drawing/2014/main" val="1247737495"/>
                    </a:ext>
                  </a:extLst>
                </a:gridCol>
                <a:gridCol w="2015048">
                  <a:extLst>
                    <a:ext uri="{9D8B030D-6E8A-4147-A177-3AD203B41FA5}">
                      <a16:colId xmlns:a16="http://schemas.microsoft.com/office/drawing/2014/main" val="2223490743"/>
                    </a:ext>
                  </a:extLst>
                </a:gridCol>
              </a:tblGrid>
              <a:tr h="42048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800" b="1" kern="1200" dirty="0">
                          <a:solidFill>
                            <a:schemeClr val="tx1"/>
                          </a:solidFill>
                          <a:latin typeface="+mn-lt"/>
                          <a:ea typeface="+mn-ea"/>
                          <a:cs typeface="+mn-cs"/>
                        </a:rPr>
                        <a:t>Quelle histoire </a:t>
                      </a:r>
                      <a:r>
                        <a:rPr lang="fr-CA" sz="1800" b="1" kern="1200" dirty="0" smtClean="0">
                          <a:solidFill>
                            <a:schemeClr val="tx1"/>
                          </a:solidFill>
                          <a:latin typeface="+mn-lt"/>
                          <a:ea typeface="+mn-ea"/>
                          <a:cs typeface="+mn-cs"/>
                        </a:rPr>
                        <a:t>préférons-nous? </a:t>
                      </a:r>
                      <a:endParaRPr lang="fr-CA" dirty="0">
                        <a:solidFill>
                          <a:schemeClr val="tx1"/>
                        </a:solidFill>
                      </a:endParaRPr>
                    </a:p>
                  </a:txBody>
                  <a:tcPr>
                    <a:solidFill>
                      <a:schemeClr val="bg1"/>
                    </a:solidFill>
                  </a:tcPr>
                </a:tc>
                <a:tc hMerge="1">
                  <a:txBody>
                    <a:bodyPr/>
                    <a:lstStyle/>
                    <a:p>
                      <a:pPr algn="ctr"/>
                      <a:endParaRPr lang="fr-CA" dirty="0"/>
                    </a:p>
                  </a:txBody>
                  <a:tcPr>
                    <a:solidFill>
                      <a:srgbClr val="C00000"/>
                    </a:solidFill>
                  </a:tcPr>
                </a:tc>
                <a:tc hMerge="1">
                  <a:txBody>
                    <a:bodyPr/>
                    <a:lstStyle/>
                    <a:p>
                      <a:pPr algn="ctr"/>
                      <a:endParaRPr lang="fr-CA" dirty="0">
                        <a:solidFill>
                          <a:schemeClr val="tx1"/>
                        </a:solidFill>
                      </a:endParaRPr>
                    </a:p>
                  </a:txBody>
                  <a:tcPr>
                    <a:solidFill>
                      <a:schemeClr val="bg1"/>
                    </a:solidFill>
                  </a:tcPr>
                </a:tc>
                <a:extLst>
                  <a:ext uri="{0D108BD9-81ED-4DB2-BD59-A6C34878D82A}">
                    <a16:rowId xmlns:a16="http://schemas.microsoft.com/office/drawing/2014/main" val="3300662394"/>
                  </a:ext>
                </a:extLst>
              </a:tr>
              <a:tr h="725762">
                <a:tc>
                  <a:txBody>
                    <a:bodyPr/>
                    <a:lstStyle/>
                    <a:p>
                      <a:pPr algn="ctr"/>
                      <a:r>
                        <a:rPr lang="fr-CA" dirty="0">
                          <a:solidFill>
                            <a:schemeClr val="bg1"/>
                          </a:solidFill>
                        </a:rPr>
                        <a:t>Histoires au sujet des trois petits cochons</a:t>
                      </a:r>
                    </a:p>
                  </a:txBody>
                  <a:tcPr anchor="ctr">
                    <a:solidFill>
                      <a:srgbClr val="C00000"/>
                    </a:solidFill>
                  </a:tcPr>
                </a:tc>
                <a:tc>
                  <a:txBody>
                    <a:bodyPr/>
                    <a:lstStyle/>
                    <a:p>
                      <a:pPr algn="ctr"/>
                      <a:r>
                        <a:rPr lang="fr-CA" sz="1800" kern="1200" dirty="0" smtClean="0">
                          <a:solidFill>
                            <a:schemeClr val="bg1"/>
                          </a:solidFill>
                          <a:latin typeface="+mn-lt"/>
                          <a:ea typeface="+mn-ea"/>
                          <a:cs typeface="+mn-cs"/>
                        </a:rPr>
                        <a:t>Marques de fréquences</a:t>
                      </a:r>
                      <a:endParaRPr lang="fr-CA" sz="1800" kern="1200" dirty="0">
                        <a:solidFill>
                          <a:schemeClr val="bg1"/>
                        </a:solidFill>
                        <a:latin typeface="+mn-lt"/>
                        <a:ea typeface="+mn-ea"/>
                        <a:cs typeface="+mn-cs"/>
                      </a:endParaRPr>
                    </a:p>
                  </a:txBody>
                  <a:tcPr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dirty="0" smtClean="0">
                          <a:solidFill>
                            <a:schemeClr val="bg1"/>
                          </a:solidFill>
                        </a:rPr>
                        <a:t>Compte</a:t>
                      </a:r>
                      <a:endParaRPr lang="fr-CA" dirty="0">
                        <a:solidFill>
                          <a:schemeClr val="bg1"/>
                        </a:solidFill>
                      </a:endParaRPr>
                    </a:p>
                  </a:txBody>
                  <a:tcPr anchor="ctr">
                    <a:solidFill>
                      <a:srgbClr val="C00000"/>
                    </a:solidFill>
                  </a:tcPr>
                </a:tc>
                <a:extLst>
                  <a:ext uri="{0D108BD9-81ED-4DB2-BD59-A6C34878D82A}">
                    <a16:rowId xmlns:a16="http://schemas.microsoft.com/office/drawing/2014/main" val="3028420740"/>
                  </a:ext>
                </a:extLst>
              </a:tr>
              <a:tr h="1036803">
                <a:tc>
                  <a:txBody>
                    <a:bodyPr/>
                    <a:lstStyle/>
                    <a:p>
                      <a:r>
                        <a:rPr lang="fr-CA" i="1" dirty="0"/>
                        <a:t>Les 3 p'tits cochons</a:t>
                      </a:r>
                    </a:p>
                    <a:p>
                      <a:endParaRPr lang="fr-CA" i="1" dirty="0"/>
                    </a:p>
                    <a:p>
                      <a:endParaRPr lang="fr-CA" i="1" dirty="0"/>
                    </a:p>
                  </a:txBody>
                  <a:tcPr>
                    <a:solidFill>
                      <a:schemeClr val="bg1">
                        <a:lumMod val="85000"/>
                      </a:schemeClr>
                    </a:solidFill>
                  </a:tcPr>
                </a:tc>
                <a:tc>
                  <a:txBody>
                    <a:bodyPr/>
                    <a:lstStyle/>
                    <a:p>
                      <a:endParaRPr lang="fr-CA" dirty="0" smtClean="0"/>
                    </a:p>
                    <a:p>
                      <a:endParaRPr lang="fr-CA" dirty="0" smtClean="0"/>
                    </a:p>
                    <a:p>
                      <a:endParaRPr lang="fr-CA" dirty="0" smtClean="0"/>
                    </a:p>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3380976212"/>
                  </a:ext>
                </a:extLst>
              </a:tr>
              <a:tr h="1347845">
                <a:tc>
                  <a:txBody>
                    <a:bodyPr/>
                    <a:lstStyle/>
                    <a:p>
                      <a:r>
                        <a:rPr lang="fr-CA" i="1" dirty="0">
                          <a:cs typeface="Arial"/>
                        </a:rPr>
                        <a:t>Les mensonges des </a:t>
                      </a:r>
                      <a:endParaRPr lang="fr-CA" i="1" dirty="0" smtClean="0">
                        <a:cs typeface="Arial"/>
                      </a:endParaRPr>
                    </a:p>
                    <a:p>
                      <a:r>
                        <a:rPr lang="fr-CA" i="1" dirty="0" smtClean="0">
                          <a:cs typeface="Arial"/>
                        </a:rPr>
                        <a:t>trois </a:t>
                      </a:r>
                      <a:r>
                        <a:rPr lang="fr-CA" i="1" dirty="0">
                          <a:cs typeface="Arial"/>
                        </a:rPr>
                        <a:t>petits cochons </a:t>
                      </a:r>
                    </a:p>
                    <a:p>
                      <a:endParaRPr lang="fr-CA" i="1" dirty="0">
                        <a:cs typeface="Arial"/>
                      </a:endParaRPr>
                    </a:p>
                    <a:p>
                      <a:endParaRPr lang="fr-CA" i="1" dirty="0">
                        <a:cs typeface="Arial"/>
                      </a:endParaRPr>
                    </a:p>
                  </a:txBody>
                  <a:tcPr>
                    <a:solidFill>
                      <a:schemeClr val="bg1">
                        <a:lumMod val="85000"/>
                      </a:schemeClr>
                    </a:solidFill>
                  </a:tcPr>
                </a:tc>
                <a:tc>
                  <a:txBody>
                    <a:bodyPr/>
                    <a:lstStyle/>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2853352658"/>
                  </a:ext>
                </a:extLst>
              </a:tr>
              <a:tr h="1347845">
                <a:tc>
                  <a:txBody>
                    <a:bodyPr/>
                    <a:lstStyle/>
                    <a:p>
                      <a:r>
                        <a:rPr lang="fr-CA" i="1" dirty="0">
                          <a:cs typeface="Arial"/>
                        </a:rPr>
                        <a:t>La vérité sur l’affaire des </a:t>
                      </a:r>
                      <a:endParaRPr lang="fr-CA" i="1" dirty="0" smtClean="0">
                        <a:cs typeface="Arial"/>
                      </a:endParaRPr>
                    </a:p>
                    <a:p>
                      <a:r>
                        <a:rPr lang="fr-CA" i="1" dirty="0" smtClean="0">
                          <a:cs typeface="Arial"/>
                        </a:rPr>
                        <a:t>trois </a:t>
                      </a:r>
                      <a:r>
                        <a:rPr lang="fr-CA" i="1" dirty="0">
                          <a:cs typeface="Arial"/>
                        </a:rPr>
                        <a:t>petits cochons</a:t>
                      </a:r>
                    </a:p>
                    <a:p>
                      <a:endParaRPr lang="fr-CA" i="1" dirty="0">
                        <a:cs typeface="Arial"/>
                      </a:endParaRPr>
                    </a:p>
                    <a:p>
                      <a:endParaRPr lang="fr-CA" i="1" dirty="0">
                        <a:cs typeface="Arial"/>
                      </a:endParaRPr>
                    </a:p>
                  </a:txBody>
                  <a:tcPr>
                    <a:solidFill>
                      <a:schemeClr val="bg1">
                        <a:lumMod val="85000"/>
                      </a:schemeClr>
                    </a:solidFill>
                  </a:tcPr>
                </a:tc>
                <a:tc>
                  <a:txBody>
                    <a:bodyPr/>
                    <a:lstStyle/>
                    <a:p>
                      <a:endParaRPr lang="fr-CA" dirty="0"/>
                    </a:p>
                  </a:txBody>
                  <a:tcPr>
                    <a:solidFill>
                      <a:schemeClr val="bg1">
                        <a:lumMod val="85000"/>
                      </a:schemeClr>
                    </a:solidFill>
                  </a:tcPr>
                </a:tc>
                <a:tc>
                  <a:txBody>
                    <a:bodyPr/>
                    <a:lstStyle/>
                    <a:p>
                      <a:endParaRPr lang="fr-CA" dirty="0"/>
                    </a:p>
                  </a:txBody>
                  <a:tcPr>
                    <a:solidFill>
                      <a:schemeClr val="bg1">
                        <a:lumMod val="85000"/>
                      </a:schemeClr>
                    </a:solidFill>
                  </a:tcPr>
                </a:tc>
                <a:extLst>
                  <a:ext uri="{0D108BD9-81ED-4DB2-BD59-A6C34878D82A}">
                    <a16:rowId xmlns:a16="http://schemas.microsoft.com/office/drawing/2014/main" val="1916669405"/>
                  </a:ext>
                </a:extLst>
              </a:tr>
            </a:tbl>
          </a:graphicData>
        </a:graphic>
      </p:graphicFrame>
      <p:sp>
        <p:nvSpPr>
          <p:cNvPr id="14" name="Rectangle 13"/>
          <p:cNvSpPr/>
          <p:nvPr>
            <p:custDataLst>
              <p:tags r:id="rId6"/>
            </p:custDataLst>
          </p:nvPr>
        </p:nvSpPr>
        <p:spPr>
          <a:xfrm>
            <a:off x="97044" y="6471720"/>
            <a:ext cx="1107996" cy="230832"/>
          </a:xfrm>
          <a:prstGeom prst="rect">
            <a:avLst/>
          </a:prstGeom>
        </p:spPr>
        <p:txBody>
          <a:bodyPr wrap="none">
            <a:spAutoFit/>
          </a:bodyPr>
          <a:lstStyle/>
          <a:p>
            <a:pPr lvl="0"/>
            <a:r>
              <a:rPr lang="fr-CA" sz="900" dirty="0">
                <a:solidFill>
                  <a:prstClr val="black"/>
                </a:solidFill>
              </a:rPr>
              <a:t>Image : clipart.com </a:t>
            </a:r>
          </a:p>
        </p:txBody>
      </p:sp>
      <p:grpSp>
        <p:nvGrpSpPr>
          <p:cNvPr id="15" name="Groupe 14"/>
          <p:cNvGrpSpPr/>
          <p:nvPr>
            <p:custDataLst>
              <p:tags r:id="rId7"/>
            </p:custDataLst>
          </p:nvPr>
        </p:nvGrpSpPr>
        <p:grpSpPr>
          <a:xfrm>
            <a:off x="1423960" y="2432096"/>
            <a:ext cx="4586153" cy="3691019"/>
            <a:chOff x="3917845" y="2781351"/>
            <a:chExt cx="4586153" cy="3691019"/>
          </a:xfrm>
        </p:grpSpPr>
        <p:grpSp>
          <p:nvGrpSpPr>
            <p:cNvPr id="16" name="Groupe 15"/>
            <p:cNvGrpSpPr/>
            <p:nvPr/>
          </p:nvGrpSpPr>
          <p:grpSpPr>
            <a:xfrm>
              <a:off x="3945459" y="2781351"/>
              <a:ext cx="4492994" cy="1036798"/>
              <a:chOff x="3799815" y="2786662"/>
              <a:chExt cx="4492994" cy="1036798"/>
            </a:xfrm>
          </p:grpSpPr>
          <p:pic>
            <p:nvPicPr>
              <p:cNvPr id="24" name="Image 23">
                <a:extLst>
                  <a:ext uri="{FF2B5EF4-FFF2-40B4-BE49-F238E27FC236}">
                    <a16:creationId xmlns:a16="http://schemas.microsoft.com/office/drawing/2014/main" id="{7FB8FE65-D47B-494C-8A93-983E981EBD1D}"/>
                  </a:ext>
                </a:extLst>
              </p:cNvPr>
              <p:cNvPicPr>
                <a:picLocks noChangeAspect="1"/>
              </p:cNvPicPr>
              <p:nvPr/>
            </p:nvPicPr>
            <p:blipFill>
              <a:blip r:embed="rId11"/>
              <a:stretch>
                <a:fillRect/>
              </a:stretch>
            </p:blipFill>
            <p:spPr>
              <a:xfrm>
                <a:off x="6859064" y="2786662"/>
                <a:ext cx="1433745" cy="896499"/>
              </a:xfrm>
              <a:prstGeom prst="rect">
                <a:avLst/>
              </a:prstGeom>
            </p:spPr>
          </p:pic>
          <p:sp>
            <p:nvSpPr>
              <p:cNvPr id="25" name="TextBox 10">
                <a:extLst>
                  <a:ext uri="{FF2B5EF4-FFF2-40B4-BE49-F238E27FC236}">
                    <a16:creationId xmlns:a16="http://schemas.microsoft.com/office/drawing/2014/main" id="{014573E5-0F72-41DD-B82A-48B081842D90}"/>
                  </a:ext>
                </a:extLst>
              </p:cNvPr>
              <p:cNvSpPr txBox="1"/>
              <p:nvPr/>
            </p:nvSpPr>
            <p:spPr>
              <a:xfrm>
                <a:off x="3799815" y="3608016"/>
                <a:ext cx="311293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 : </a:t>
                </a:r>
                <a:r>
                  <a:rPr lang="fr-CA" sz="800" u="sng" dirty="0"/>
                  <a:t>Dan </a:t>
                </a:r>
                <a:r>
                  <a:rPr lang="fr-CA" sz="800" u="sng" dirty="0" err="1"/>
                  <a:t>Bigras</a:t>
                </a:r>
                <a:r>
                  <a:rPr lang="fr-CA" sz="800" u="sng" dirty="0"/>
                  <a:t> - Les 3 p'tits cochons - Vocal Karaoké – YouTube</a:t>
                </a:r>
                <a:endParaRPr lang="en-US" sz="800" dirty="0">
                  <a:cs typeface="Calibri"/>
                </a:endParaRPr>
              </a:p>
            </p:txBody>
          </p:sp>
        </p:grpSp>
        <p:grpSp>
          <p:nvGrpSpPr>
            <p:cNvPr id="18" name="Groupe 17"/>
            <p:cNvGrpSpPr/>
            <p:nvPr/>
          </p:nvGrpSpPr>
          <p:grpSpPr>
            <a:xfrm>
              <a:off x="3951975" y="5315636"/>
              <a:ext cx="4552023" cy="1156734"/>
              <a:chOff x="3510919" y="5262015"/>
              <a:chExt cx="4780262" cy="1249934"/>
            </a:xfrm>
          </p:grpSpPr>
          <p:pic>
            <p:nvPicPr>
              <p:cNvPr id="22" name="Image 21">
                <a:extLst>
                  <a:ext uri="{FF2B5EF4-FFF2-40B4-BE49-F238E27FC236}">
                    <a16:creationId xmlns:a16="http://schemas.microsoft.com/office/drawing/2014/main" id="{13E08376-C62C-4167-8CFA-1D73AFE8CBEE}"/>
                  </a:ext>
                </a:extLst>
              </p:cNvPr>
              <p:cNvPicPr>
                <a:picLocks noChangeAspect="1"/>
              </p:cNvPicPr>
              <p:nvPr/>
            </p:nvPicPr>
            <p:blipFill>
              <a:blip r:embed="rId12"/>
              <a:stretch>
                <a:fillRect/>
              </a:stretch>
            </p:blipFill>
            <p:spPr>
              <a:xfrm>
                <a:off x="6833192" y="5262015"/>
                <a:ext cx="944661" cy="940163"/>
              </a:xfrm>
              <a:prstGeom prst="rect">
                <a:avLst/>
              </a:prstGeom>
            </p:spPr>
          </p:pic>
          <p:sp>
            <p:nvSpPr>
              <p:cNvPr id="23" name="ZoneTexte 22">
                <a:extLst>
                  <a:ext uri="{FF2B5EF4-FFF2-40B4-BE49-F238E27FC236}">
                    <a16:creationId xmlns:a16="http://schemas.microsoft.com/office/drawing/2014/main" id="{4AEE0BD9-2A64-4A79-9D95-CBAE0706FBB7}"/>
                  </a:ext>
                </a:extLst>
              </p:cNvPr>
              <p:cNvSpPr txBox="1"/>
              <p:nvPr/>
            </p:nvSpPr>
            <p:spPr>
              <a:xfrm>
                <a:off x="3510919" y="6279146"/>
                <a:ext cx="4780262" cy="232803"/>
              </a:xfrm>
              <a:prstGeom prst="rect">
                <a:avLst/>
              </a:prstGeom>
              <a:noFill/>
            </p:spPr>
            <p:txBody>
              <a:bodyPr wrap="square">
                <a:spAutoFit/>
              </a:bodyPr>
              <a:lstStyle/>
              <a:p>
                <a:r>
                  <a:rPr lang="fr-CA" sz="800" dirty="0"/>
                  <a:t>Les p’tites histoires de Charlie : La vérité sur l’affaire des trois petits cochons on </a:t>
                </a:r>
                <a:r>
                  <a:rPr lang="fr-CA" sz="800" dirty="0" err="1"/>
                  <a:t>Vimeo</a:t>
                </a:r>
                <a:endParaRPr lang="fr-CA" sz="800" dirty="0"/>
              </a:p>
            </p:txBody>
          </p:sp>
        </p:grpSp>
        <p:grpSp>
          <p:nvGrpSpPr>
            <p:cNvPr id="19" name="Groupe 18"/>
            <p:cNvGrpSpPr/>
            <p:nvPr/>
          </p:nvGrpSpPr>
          <p:grpSpPr>
            <a:xfrm>
              <a:off x="3917845" y="3991229"/>
              <a:ext cx="4586153" cy="1145458"/>
              <a:chOff x="3700567" y="3966018"/>
              <a:chExt cx="4586153" cy="1145458"/>
            </a:xfrm>
          </p:grpSpPr>
          <p:pic>
            <p:nvPicPr>
              <p:cNvPr id="20" name="Image 19">
                <a:extLst>
                  <a:ext uri="{FF2B5EF4-FFF2-40B4-BE49-F238E27FC236}">
                    <a16:creationId xmlns:a16="http://schemas.microsoft.com/office/drawing/2014/main" id="{BC650246-960B-4658-99D9-421222FA9515}"/>
                  </a:ext>
                </a:extLst>
              </p:cNvPr>
              <p:cNvPicPr>
                <a:picLocks noChangeAspect="1"/>
              </p:cNvPicPr>
              <p:nvPr/>
            </p:nvPicPr>
            <p:blipFill>
              <a:blip r:embed="rId13"/>
              <a:stretch>
                <a:fillRect/>
              </a:stretch>
            </p:blipFill>
            <p:spPr>
              <a:xfrm>
                <a:off x="6373979" y="3966018"/>
                <a:ext cx="1518976" cy="764138"/>
              </a:xfrm>
              <a:prstGeom prst="rect">
                <a:avLst/>
              </a:prstGeom>
            </p:spPr>
          </p:pic>
          <p:sp>
            <p:nvSpPr>
              <p:cNvPr id="21" name="ZoneTexte 20">
                <a:extLst>
                  <a:ext uri="{FF2B5EF4-FFF2-40B4-BE49-F238E27FC236}">
                    <a16:creationId xmlns:a16="http://schemas.microsoft.com/office/drawing/2014/main" id="{83CB94DD-C8F8-4BAD-A1F3-FEE64A2ADB10}"/>
                  </a:ext>
                </a:extLst>
              </p:cNvPr>
              <p:cNvSpPr txBox="1"/>
              <p:nvPr/>
            </p:nvSpPr>
            <p:spPr>
              <a:xfrm>
                <a:off x="3700567" y="4896032"/>
                <a:ext cx="4586153" cy="215444"/>
              </a:xfrm>
              <a:prstGeom prst="rect">
                <a:avLst/>
              </a:prstGeom>
              <a:noFill/>
            </p:spPr>
            <p:txBody>
              <a:bodyPr wrap="square">
                <a:spAutoFit/>
              </a:bodyPr>
              <a:lstStyle/>
              <a:p>
                <a:r>
                  <a:rPr lang="fr-CA" sz="800" dirty="0"/>
                  <a:t>Image: Le Mensonge des Trois Petits Cochons - COMPAGNIE DES </a:t>
                </a:r>
                <a:r>
                  <a:rPr lang="fr-CA" sz="800" dirty="0" smtClean="0"/>
                  <a:t>FRÈRES </a:t>
                </a:r>
                <a:r>
                  <a:rPr lang="fr-CA" sz="800" dirty="0"/>
                  <a:t>LEPROPRE - YouTube</a:t>
                </a:r>
              </a:p>
            </p:txBody>
          </p:sp>
        </p:grpSp>
      </p:grpSp>
      <p:pic>
        <p:nvPicPr>
          <p:cNvPr id="17" name="Image 16"/>
          <p:cNvPicPr>
            <a:picLocks noChangeAspect="1"/>
          </p:cNvPicPr>
          <p:nvPr>
            <p:custDataLst>
              <p:tags r:id="rId8"/>
            </p:custDataLst>
          </p:nvPr>
        </p:nvPicPr>
        <p:blipFill>
          <a:blip r:embed="rId14">
            <a:clrChange>
              <a:clrFrom>
                <a:srgbClr val="FFFFFF"/>
              </a:clrFrom>
              <a:clrTo>
                <a:srgbClr val="FFFFFF">
                  <a:alpha val="0"/>
                </a:srgbClr>
              </a:clrTo>
            </a:clrChange>
          </a:blip>
          <a:stretch>
            <a:fillRect/>
          </a:stretch>
        </p:blipFill>
        <p:spPr>
          <a:xfrm>
            <a:off x="9468449" y="5076825"/>
            <a:ext cx="1466850" cy="1781175"/>
          </a:xfrm>
          <a:prstGeom prst="rect">
            <a:avLst/>
          </a:prstGeom>
        </p:spPr>
      </p:pic>
    </p:spTree>
    <p:extLst>
      <p:ext uri="{BB962C8B-B14F-4D97-AF65-F5344CB8AC3E}">
        <p14:creationId xmlns:p14="http://schemas.microsoft.com/office/powerpoint/2010/main" val="4131764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12">
            <a:extLst>
              <a:ext uri="{FF2B5EF4-FFF2-40B4-BE49-F238E27FC236}">
                <a16:creationId xmlns:a16="http://schemas.microsoft.com/office/drawing/2014/main" id="{5426E6A3-570D-9245-B1C4-C4CA4683A894}"/>
              </a:ext>
            </a:extLst>
          </p:cNvPr>
          <p:cNvSpPr txBox="1"/>
          <p:nvPr>
            <p:custDataLst>
              <p:tags r:id="rId2"/>
            </p:custDataLst>
          </p:nvPr>
        </p:nvSpPr>
        <p:spPr>
          <a:xfrm>
            <a:off x="1044893" y="437422"/>
            <a:ext cx="4967717"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7" name="Rectangle 26">
            <a:extLst>
              <a:ext uri="{FF2B5EF4-FFF2-40B4-BE49-F238E27FC236}">
                <a16:creationId xmlns:a16="http://schemas.microsoft.com/office/drawing/2014/main" id="{2FFE1002-E844-3642-A0B9-10BEEFD39A80}"/>
              </a:ext>
            </a:extLst>
          </p:cNvPr>
          <p:cNvSpPr/>
          <p:nvPr>
            <p:custDataLst>
              <p:tags r:id="rId3"/>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4"/>
            </p:custDataLst>
          </p:nvPr>
        </p:nvSpPr>
        <p:spPr>
          <a:xfrm>
            <a:off x="509831" y="1214113"/>
            <a:ext cx="42346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5"/>
            </p:custDataLst>
          </p:nvPr>
        </p:nvSpPr>
        <p:spPr>
          <a:xfrm>
            <a:off x="509829" y="1843139"/>
            <a:ext cx="7381377"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latin typeface="Calibri"/>
                <a:cs typeface="Arial"/>
              </a:rPr>
              <a:t>Présenter </a:t>
            </a:r>
            <a:r>
              <a:rPr lang="fr-CA" dirty="0">
                <a:latin typeface="Calibri"/>
                <a:cs typeface="Arial"/>
              </a:rPr>
              <a:t>la diapositive 66 aux élèves pour reprendre les caractéristiques des diagrammes à bandes présentés par Monsieur Julien (diapositive 62) dans un tableau de critères qu’ils pourront utiliser pour s’auto évaluer lors de la construction de leur diagramme à bandes. </a:t>
            </a:r>
            <a:r>
              <a:rPr kumimoji="0" lang="fr-CA" sz="1800" b="0" i="0" u="none" strike="noStrike" kern="1200" cap="none" spc="0" normalizeH="0" baseline="0" noProof="0" dirty="0" smtClean="0">
                <a:ln>
                  <a:noFill/>
                </a:ln>
                <a:solidFill>
                  <a:prstClr val="black"/>
                </a:solidFill>
                <a:effectLst/>
                <a:uLnTx/>
                <a:uFillTx/>
                <a:latin typeface="Calibri"/>
                <a:ea typeface="+mn-ea"/>
                <a:cs typeface="Arial"/>
              </a:rPr>
              <a:t> </a:t>
            </a:r>
            <a:endParaRPr kumimoji="0" lang="fr-CA" sz="1800" b="0" i="0" u="none" strike="noStrike" kern="1200" cap="none" spc="0" normalizeH="0" baseline="0" noProof="0" dirty="0">
              <a:ln>
                <a:noFill/>
              </a:ln>
              <a:solidFill>
                <a:prstClr val="black"/>
              </a:solidFill>
              <a:effectLst/>
              <a:uLnTx/>
              <a:uFillTx/>
              <a:latin typeface="Calibri"/>
              <a:ea typeface="+mn-lt"/>
              <a:cs typeface="Calibri"/>
            </a:endParaRP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6"/>
            </p:custDataLst>
          </p:nvPr>
        </p:nvPicPr>
        <p:blipFill>
          <a:blip r:embed="rId14"/>
          <a:stretch>
            <a:fillRect/>
          </a:stretch>
        </p:blipFill>
        <p:spPr>
          <a:xfrm>
            <a:off x="5872043" y="190573"/>
            <a:ext cx="1068692" cy="1080000"/>
          </a:xfrm>
          <a:prstGeom prst="rect">
            <a:avLst/>
          </a:prstGeom>
        </p:spPr>
      </p:pic>
      <p:pic>
        <p:nvPicPr>
          <p:cNvPr id="12" name="Image 11">
            <a:extLst>
              <a:ext uri="{FF2B5EF4-FFF2-40B4-BE49-F238E27FC236}">
                <a16:creationId xmlns:a16="http://schemas.microsoft.com/office/drawing/2014/main" id="{69DA410C-CC0F-4876-A801-A5C9ECE859D9}"/>
              </a:ext>
            </a:extLst>
          </p:cNvPr>
          <p:cNvPicPr>
            <a:picLocks noChangeAspect="1"/>
          </p:cNvPicPr>
          <p:nvPr>
            <p:custDataLst>
              <p:tags r:id="rId7"/>
            </p:custDataLst>
          </p:nvPr>
        </p:nvPicPr>
        <p:blipFill>
          <a:blip r:embed="rId15"/>
          <a:stretch>
            <a:fillRect/>
          </a:stretch>
        </p:blipFill>
        <p:spPr>
          <a:xfrm>
            <a:off x="6893607" y="208573"/>
            <a:ext cx="997600" cy="1044000"/>
          </a:xfrm>
          <a:prstGeom prst="rect">
            <a:avLst/>
          </a:prstGeom>
        </p:spPr>
      </p:pic>
      <p:sp>
        <p:nvSpPr>
          <p:cNvPr id="13" name="Rectangle 12"/>
          <p:cNvSpPr/>
          <p:nvPr>
            <p:custDataLst>
              <p:tags r:id="rId8"/>
            </p:custDataLst>
          </p:nvPr>
        </p:nvSpPr>
        <p:spPr>
          <a:xfrm>
            <a:off x="255737" y="6364703"/>
            <a:ext cx="1107996" cy="230832"/>
          </a:xfrm>
          <a:prstGeom prst="rect">
            <a:avLst/>
          </a:prstGeom>
        </p:spPr>
        <p:txBody>
          <a:bodyPr wrap="none">
            <a:spAutoFit/>
          </a:bodyPr>
          <a:lstStyle/>
          <a:p>
            <a:pPr lvl="0"/>
            <a:r>
              <a:rPr lang="fr-CA" sz="900" dirty="0">
                <a:solidFill>
                  <a:prstClr val="black"/>
                </a:solidFill>
              </a:rPr>
              <a:t>Image : clipart.com </a:t>
            </a:r>
          </a:p>
        </p:txBody>
      </p:sp>
      <p:graphicFrame>
        <p:nvGraphicFramePr>
          <p:cNvPr id="14" name="Tableau 13">
            <a:extLst>
              <a:ext uri="{FF2B5EF4-FFF2-40B4-BE49-F238E27FC236}">
                <a16:creationId xmlns:a16="http://schemas.microsoft.com/office/drawing/2014/main" id="{B97A7509-A230-4CF8-BCC1-B5CB354E5251}"/>
              </a:ext>
            </a:extLst>
          </p:cNvPr>
          <p:cNvGraphicFramePr>
            <a:graphicFrameLocks noGrp="1"/>
          </p:cNvGraphicFramePr>
          <p:nvPr>
            <p:custDataLst>
              <p:tags r:id="rId9"/>
            </p:custDataLst>
            <p:extLst>
              <p:ext uri="{D42A27DB-BD31-4B8C-83A1-F6EECF244321}">
                <p14:modId xmlns:p14="http://schemas.microsoft.com/office/powerpoint/2010/main" val="2226660429"/>
              </p:ext>
            </p:extLst>
          </p:nvPr>
        </p:nvGraphicFramePr>
        <p:xfrm>
          <a:off x="618742" y="3229826"/>
          <a:ext cx="7272465" cy="3031680"/>
        </p:xfrm>
        <a:graphic>
          <a:graphicData uri="http://schemas.openxmlformats.org/drawingml/2006/table">
            <a:tbl>
              <a:tblPr firstRow="1" lastCol="1" bandRow="1">
                <a:tableStyleId>{93296810-A885-4BE3-A3E7-6D5BEEA58F35}</a:tableStyleId>
              </a:tblPr>
              <a:tblGrid>
                <a:gridCol w="6338119">
                  <a:extLst>
                    <a:ext uri="{9D8B030D-6E8A-4147-A177-3AD203B41FA5}">
                      <a16:colId xmlns:a16="http://schemas.microsoft.com/office/drawing/2014/main" val="3840442840"/>
                    </a:ext>
                  </a:extLst>
                </a:gridCol>
                <a:gridCol w="934346">
                  <a:extLst>
                    <a:ext uri="{9D8B030D-6E8A-4147-A177-3AD203B41FA5}">
                      <a16:colId xmlns:a16="http://schemas.microsoft.com/office/drawing/2014/main" val="663365756"/>
                    </a:ext>
                  </a:extLst>
                </a:gridCol>
              </a:tblGrid>
              <a:tr h="398600">
                <a:tc>
                  <a:txBody>
                    <a:bodyPr/>
                    <a:lstStyle/>
                    <a:p>
                      <a:pPr algn="ctr"/>
                      <a:r>
                        <a:rPr lang="fr-CA" dirty="0"/>
                        <a:t>Critères pour la construction de mon diagramme à bandes</a:t>
                      </a:r>
                    </a:p>
                  </a:txBody>
                  <a:tcPr anchor="ctr">
                    <a:solidFill>
                      <a:srgbClr val="C00000"/>
                    </a:solidFill>
                  </a:tcPr>
                </a:tc>
                <a:tc>
                  <a:txBody>
                    <a:bodyPr/>
                    <a:lstStyle/>
                    <a:p>
                      <a:pPr algn="ctr"/>
                      <a:r>
                        <a:rPr lang="fr-CA" dirty="0" smtClean="0"/>
                        <a:t>Fait</a:t>
                      </a:r>
                    </a:p>
                  </a:txBody>
                  <a:tcPr anchor="ctr">
                    <a:solidFill>
                      <a:srgbClr val="C00000"/>
                    </a:solidFill>
                  </a:tcPr>
                </a:tc>
                <a:extLst>
                  <a:ext uri="{0D108BD9-81ED-4DB2-BD59-A6C34878D82A}">
                    <a16:rowId xmlns:a16="http://schemas.microsoft.com/office/drawing/2014/main" val="1977369593"/>
                  </a:ext>
                </a:extLst>
              </a:tr>
              <a:tr h="398600">
                <a:tc>
                  <a:txBody>
                    <a:bodyPr/>
                    <a:lstStyle/>
                    <a:p>
                      <a:r>
                        <a:rPr lang="fr-CA" dirty="0"/>
                        <a:t>J’ai mis un </a:t>
                      </a:r>
                      <a:r>
                        <a:rPr lang="fr-CA" dirty="0" smtClean="0"/>
                        <a:t>titre.</a:t>
                      </a:r>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383562173"/>
                  </a:ext>
                </a:extLst>
              </a:tr>
              <a:tr h="398600">
                <a:tc>
                  <a:txBody>
                    <a:bodyPr/>
                    <a:lstStyle/>
                    <a:p>
                      <a:r>
                        <a:rPr lang="fr-CA" dirty="0"/>
                        <a:t>J’ai </a:t>
                      </a:r>
                      <a:r>
                        <a:rPr lang="fr-CA" dirty="0" smtClean="0"/>
                        <a:t>mis des étiquettes </a:t>
                      </a:r>
                      <a:r>
                        <a:rPr lang="fr-CA" dirty="0"/>
                        <a:t>pour les </a:t>
                      </a:r>
                      <a:r>
                        <a:rPr lang="fr-CA" dirty="0" smtClean="0"/>
                        <a:t>3 histoires</a:t>
                      </a:r>
                      <a:r>
                        <a:rPr lang="fr-CA" dirty="0"/>
                        <a:t>.</a:t>
                      </a:r>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1576388640"/>
                  </a:ext>
                </a:extLst>
              </a:tr>
              <a:tr h="39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a:t>
                      </a:r>
                      <a:r>
                        <a:rPr lang="fr-CA" dirty="0" smtClean="0"/>
                        <a:t>identifier l’axe verticale.</a:t>
                      </a:r>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1213847880"/>
                  </a:ext>
                </a:extLst>
              </a:tr>
              <a:tr h="398600">
                <a:tc>
                  <a:txBody>
                    <a:bodyPr/>
                    <a:lstStyle/>
                    <a:p>
                      <a:r>
                        <a:rPr lang="fr-CA" dirty="0" smtClean="0"/>
                        <a:t>J’ai identifier l’axe horizontale.</a:t>
                      </a:r>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708598790"/>
                  </a:ext>
                </a:extLst>
              </a:tr>
              <a:tr h="452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Les bandes sont de la même largeur et l’espace entre bandes est identique.</a:t>
                      </a:r>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640439398"/>
                  </a:ext>
                </a:extLst>
              </a:tr>
              <a:tr h="398600">
                <a:tc>
                  <a:txBody>
                    <a:bodyPr/>
                    <a:lstStyle/>
                    <a:p>
                      <a:r>
                        <a:rPr lang="fr-CA" dirty="0" smtClean="0"/>
                        <a:t>J’ai insérer une échelle qui indique le nombre d’élèves.</a:t>
                      </a:r>
                      <a:endParaRPr lang="fr-CA" dirty="0"/>
                    </a:p>
                  </a:txBody>
                  <a:tcP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579250183"/>
                  </a:ext>
                </a:extLst>
              </a:tr>
            </a:tbl>
          </a:graphicData>
        </a:graphic>
      </p:graphicFrame>
      <p:sp>
        <p:nvSpPr>
          <p:cNvPr id="5" name="ZoneTexte 4"/>
          <p:cNvSpPr txBox="1"/>
          <p:nvPr>
            <p:custDataLst>
              <p:tags r:id="rId10"/>
            </p:custDataLst>
          </p:nvPr>
        </p:nvSpPr>
        <p:spPr>
          <a:xfrm>
            <a:off x="8222670" y="1582782"/>
            <a:ext cx="3534099" cy="4247317"/>
          </a:xfrm>
          <a:prstGeom prst="rect">
            <a:avLst/>
          </a:prstGeom>
          <a:noFill/>
        </p:spPr>
        <p:txBody>
          <a:bodyPr wrap="square" rtlCol="0">
            <a:spAutoFit/>
          </a:bodyPr>
          <a:lstStyle/>
          <a:p>
            <a:pPr lvl="0">
              <a:defRPr/>
            </a:pPr>
            <a:r>
              <a:rPr lang="fr-CA" dirty="0">
                <a:cs typeface="Arial"/>
              </a:rPr>
              <a:t>Présenter la diapositive 67 aux élèves et les inviter à construire un diagramme à bandes qui </a:t>
            </a:r>
            <a:r>
              <a:rPr lang="fr-CA" dirty="0" smtClean="0">
                <a:cs typeface="Arial"/>
              </a:rPr>
              <a:t>représente </a:t>
            </a:r>
            <a:r>
              <a:rPr lang="fr-CA" dirty="0">
                <a:cs typeface="Arial"/>
              </a:rPr>
              <a:t>les données recueillies au sujet de leur histoire préférée. Préciser les critères pour la construction de leur diagramme :</a:t>
            </a:r>
          </a:p>
          <a:p>
            <a:pPr marL="285750" lvl="0" indent="-285750">
              <a:buFont typeface="Arial" panose="020B0604020202020204" pitchFamily="34" charset="0"/>
              <a:buChar char="•"/>
              <a:defRPr/>
            </a:pPr>
            <a:r>
              <a:rPr lang="fr-CA" dirty="0">
                <a:solidFill>
                  <a:prstClr val="black"/>
                </a:solidFill>
                <a:cs typeface="Arial"/>
              </a:rPr>
              <a:t>avoir un </a:t>
            </a:r>
            <a:r>
              <a:rPr lang="fr-CA" dirty="0" smtClean="0">
                <a:solidFill>
                  <a:prstClr val="black"/>
                </a:solidFill>
                <a:cs typeface="Arial"/>
              </a:rPr>
              <a:t>titre</a:t>
            </a:r>
            <a:endParaRPr lang="fr-CA" dirty="0" smtClean="0">
              <a:solidFill>
                <a:prstClr val="black"/>
              </a:solidFill>
              <a:cs typeface="Arial"/>
            </a:endParaRPr>
          </a:p>
          <a:p>
            <a:pPr marL="285750" lvl="0" indent="-285750">
              <a:buFont typeface="Arial" panose="020B0604020202020204" pitchFamily="34" charset="0"/>
              <a:buChar char="•"/>
              <a:defRPr/>
            </a:pPr>
            <a:r>
              <a:rPr lang="fr-CA" dirty="0" smtClean="0">
                <a:solidFill>
                  <a:prstClr val="black"/>
                </a:solidFill>
                <a:cs typeface="Arial"/>
              </a:rPr>
              <a:t>Identifier les axes</a:t>
            </a:r>
            <a:endParaRPr lang="fr-CA" dirty="0">
              <a:solidFill>
                <a:prstClr val="black"/>
              </a:solidFill>
              <a:cs typeface="Arial"/>
            </a:endParaRPr>
          </a:p>
          <a:p>
            <a:pPr marL="285750" lvl="0" indent="-285750">
              <a:buFont typeface="Arial" panose="020B0604020202020204" pitchFamily="34" charset="0"/>
              <a:buChar char="•"/>
              <a:defRPr/>
            </a:pPr>
            <a:r>
              <a:rPr lang="fr-CA" dirty="0" smtClean="0">
                <a:solidFill>
                  <a:prstClr val="black"/>
                </a:solidFill>
                <a:cs typeface="Arial"/>
              </a:rPr>
              <a:t>avoir </a:t>
            </a:r>
            <a:r>
              <a:rPr lang="fr-CA" dirty="0">
                <a:solidFill>
                  <a:prstClr val="black"/>
                </a:solidFill>
                <a:cs typeface="Arial"/>
              </a:rPr>
              <a:t>des étiquettes</a:t>
            </a:r>
          </a:p>
          <a:p>
            <a:pPr marL="285750" lvl="0" indent="-285750">
              <a:buFont typeface="Arial" panose="020B0604020202020204" pitchFamily="34" charset="0"/>
              <a:buChar char="•"/>
              <a:defRPr/>
            </a:pPr>
            <a:r>
              <a:rPr lang="fr-CA" dirty="0">
                <a:solidFill>
                  <a:prstClr val="black"/>
                </a:solidFill>
                <a:cs typeface="Arial"/>
              </a:rPr>
              <a:t>avoir des bandes de la même </a:t>
            </a:r>
            <a:r>
              <a:rPr lang="fr-CA" dirty="0" smtClean="0">
                <a:solidFill>
                  <a:prstClr val="black"/>
                </a:solidFill>
                <a:cs typeface="Arial"/>
              </a:rPr>
              <a:t>largeur </a:t>
            </a:r>
            <a:endParaRPr lang="fr-CA" dirty="0" smtClean="0">
              <a:solidFill>
                <a:prstClr val="black"/>
              </a:solidFill>
              <a:cs typeface="Arial"/>
            </a:endParaRPr>
          </a:p>
          <a:p>
            <a:pPr marL="285750" lvl="0" indent="-285750">
              <a:buFont typeface="Arial" panose="020B0604020202020204" pitchFamily="34" charset="0"/>
              <a:buChar char="•"/>
              <a:defRPr/>
            </a:pPr>
            <a:r>
              <a:rPr lang="fr-CA" dirty="0">
                <a:solidFill>
                  <a:prstClr val="black"/>
                </a:solidFill>
                <a:cs typeface="Arial"/>
              </a:rPr>
              <a:t>a</a:t>
            </a:r>
            <a:r>
              <a:rPr lang="fr-CA" dirty="0" smtClean="0">
                <a:solidFill>
                  <a:prstClr val="black"/>
                </a:solidFill>
                <a:cs typeface="Arial"/>
              </a:rPr>
              <a:t>voir </a:t>
            </a:r>
            <a:r>
              <a:rPr lang="fr-CA" dirty="0" smtClean="0">
                <a:solidFill>
                  <a:prstClr val="black"/>
                </a:solidFill>
                <a:cs typeface="Arial"/>
              </a:rPr>
              <a:t>des </a:t>
            </a:r>
            <a:r>
              <a:rPr lang="fr-CA" dirty="0" smtClean="0">
                <a:solidFill>
                  <a:prstClr val="black"/>
                </a:solidFill>
                <a:cs typeface="Arial"/>
              </a:rPr>
              <a:t>espaces identiques </a:t>
            </a:r>
            <a:r>
              <a:rPr lang="fr-CA" dirty="0" smtClean="0">
                <a:solidFill>
                  <a:prstClr val="black"/>
                </a:solidFill>
                <a:cs typeface="Arial"/>
              </a:rPr>
              <a:t>entre les </a:t>
            </a:r>
            <a:r>
              <a:rPr lang="fr-CA" dirty="0" smtClean="0">
                <a:solidFill>
                  <a:prstClr val="black"/>
                </a:solidFill>
                <a:cs typeface="Arial"/>
              </a:rPr>
              <a:t>bandes</a:t>
            </a:r>
            <a:endParaRPr lang="fr-CA" dirty="0" smtClean="0">
              <a:solidFill>
                <a:prstClr val="black"/>
              </a:solidFill>
              <a:cs typeface="Arial"/>
            </a:endParaRPr>
          </a:p>
          <a:p>
            <a:pPr marL="285750" lvl="0" indent="-285750">
              <a:buFont typeface="Arial" panose="020B0604020202020204" pitchFamily="34" charset="0"/>
              <a:buChar char="•"/>
              <a:defRPr/>
            </a:pPr>
            <a:r>
              <a:rPr lang="fr-CA" dirty="0" smtClean="0">
                <a:solidFill>
                  <a:prstClr val="black"/>
                </a:solidFill>
                <a:cs typeface="Arial"/>
              </a:rPr>
              <a:t>graduer </a:t>
            </a:r>
            <a:r>
              <a:rPr lang="fr-CA" dirty="0" smtClean="0">
                <a:solidFill>
                  <a:prstClr val="black"/>
                </a:solidFill>
                <a:cs typeface="Arial"/>
              </a:rPr>
              <a:t>l’échelle verticale</a:t>
            </a:r>
            <a:endParaRPr lang="fr-CA" dirty="0">
              <a:solidFill>
                <a:prstClr val="black"/>
              </a:solidFill>
              <a:cs typeface="Arial"/>
            </a:endParaRPr>
          </a:p>
        </p:txBody>
      </p:sp>
    </p:spTree>
    <p:extLst>
      <p:ext uri="{BB962C8B-B14F-4D97-AF65-F5344CB8AC3E}">
        <p14:creationId xmlns:p14="http://schemas.microsoft.com/office/powerpoint/2010/main" val="390242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7" name="Image 16"/>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9493876" y="698554"/>
            <a:ext cx="1466850" cy="1781175"/>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custDataLst>
              <p:tags r:id="rId2"/>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3"/>
            </p:custDataLst>
          </p:nvPr>
        </p:nvSpPr>
        <p:spPr>
          <a:xfrm>
            <a:off x="1043816" y="444169"/>
            <a:ext cx="5080939"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a:t>
            </a:r>
            <a:r>
              <a:rPr lang="fr-CA" sz="2400" dirty="0" smtClean="0">
                <a:solidFill>
                  <a:schemeClr val="bg1"/>
                </a:solidFill>
                <a:ea typeface="+mn-lt"/>
                <a:cs typeface="+mn-lt"/>
              </a:rPr>
              <a:t>Notre </a:t>
            </a:r>
            <a:r>
              <a:rPr lang="fr-CA" sz="2400" dirty="0">
                <a:solidFill>
                  <a:schemeClr val="bg1"/>
                </a:solidFill>
                <a:ea typeface="+mn-lt"/>
                <a:cs typeface="+mn-lt"/>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4"/>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5"/>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B97A7509-A230-4CF8-BCC1-B5CB354E5251}"/>
              </a:ext>
            </a:extLst>
          </p:cNvPr>
          <p:cNvGraphicFramePr>
            <a:graphicFrameLocks noGrp="1"/>
          </p:cNvGraphicFramePr>
          <p:nvPr>
            <p:custDataLst>
              <p:tags r:id="rId6"/>
            </p:custDataLst>
            <p:extLst>
              <p:ext uri="{D42A27DB-BD31-4B8C-83A1-F6EECF244321}">
                <p14:modId xmlns:p14="http://schemas.microsoft.com/office/powerpoint/2010/main" val="3068867315"/>
              </p:ext>
            </p:extLst>
          </p:nvPr>
        </p:nvGraphicFramePr>
        <p:xfrm>
          <a:off x="1120008" y="1710721"/>
          <a:ext cx="9826911" cy="3849094"/>
        </p:xfrm>
        <a:graphic>
          <a:graphicData uri="http://schemas.openxmlformats.org/drawingml/2006/table">
            <a:tbl>
              <a:tblPr firstRow="1" lastCol="1" bandRow="1">
                <a:tableStyleId>{93296810-A885-4BE3-A3E7-6D5BEEA58F35}</a:tableStyleId>
              </a:tblPr>
              <a:tblGrid>
                <a:gridCol w="8564377">
                  <a:extLst>
                    <a:ext uri="{9D8B030D-6E8A-4147-A177-3AD203B41FA5}">
                      <a16:colId xmlns:a16="http://schemas.microsoft.com/office/drawing/2014/main" val="3840442840"/>
                    </a:ext>
                  </a:extLst>
                </a:gridCol>
                <a:gridCol w="1262534">
                  <a:extLst>
                    <a:ext uri="{9D8B030D-6E8A-4147-A177-3AD203B41FA5}">
                      <a16:colId xmlns:a16="http://schemas.microsoft.com/office/drawing/2014/main" val="663365756"/>
                    </a:ext>
                  </a:extLst>
                </a:gridCol>
              </a:tblGrid>
              <a:tr h="539477">
                <a:tc>
                  <a:txBody>
                    <a:bodyPr/>
                    <a:lstStyle/>
                    <a:p>
                      <a:pPr algn="ctr"/>
                      <a:r>
                        <a:rPr lang="fr-CA" dirty="0"/>
                        <a:t>Critères pour la construction de mon diagramme à bandes</a:t>
                      </a:r>
                    </a:p>
                  </a:txBody>
                  <a:tcPr anchor="ctr">
                    <a:solidFill>
                      <a:srgbClr val="C00000"/>
                    </a:solidFill>
                  </a:tcPr>
                </a:tc>
                <a:tc>
                  <a:txBody>
                    <a:bodyPr/>
                    <a:lstStyle/>
                    <a:p>
                      <a:pPr algn="ctr"/>
                      <a:r>
                        <a:rPr lang="fr-CA" dirty="0" smtClean="0"/>
                        <a:t>Fait</a:t>
                      </a:r>
                    </a:p>
                  </a:txBody>
                  <a:tcPr anchor="ctr">
                    <a:solidFill>
                      <a:srgbClr val="C00000"/>
                    </a:solidFill>
                  </a:tcPr>
                </a:tc>
                <a:extLst>
                  <a:ext uri="{0D108BD9-81ED-4DB2-BD59-A6C34878D82A}">
                    <a16:rowId xmlns:a16="http://schemas.microsoft.com/office/drawing/2014/main" val="1977369593"/>
                  </a:ext>
                </a:extLst>
              </a:tr>
              <a:tr h="539477">
                <a:tc>
                  <a:txBody>
                    <a:bodyPr/>
                    <a:lstStyle/>
                    <a:p>
                      <a:r>
                        <a:rPr lang="fr-CA" dirty="0"/>
                        <a:t>J’ai mis un </a:t>
                      </a:r>
                      <a:r>
                        <a:rPr lang="fr-CA" dirty="0" smtClean="0"/>
                        <a:t>titre.</a:t>
                      </a:r>
                      <a:endParaRPr lang="fr-CA" dirty="0"/>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383562173"/>
                  </a:ext>
                </a:extLst>
              </a:tr>
              <a:tr h="539477">
                <a:tc>
                  <a:txBody>
                    <a:bodyPr/>
                    <a:lstStyle/>
                    <a:p>
                      <a:r>
                        <a:rPr lang="fr-CA" dirty="0"/>
                        <a:t>J’ai </a:t>
                      </a:r>
                      <a:r>
                        <a:rPr lang="fr-CA" dirty="0" smtClean="0"/>
                        <a:t>mis des étiquettes </a:t>
                      </a:r>
                      <a:r>
                        <a:rPr lang="fr-CA" dirty="0"/>
                        <a:t>pour les </a:t>
                      </a:r>
                      <a:r>
                        <a:rPr lang="fr-CA" dirty="0" smtClean="0"/>
                        <a:t>3 histoires</a:t>
                      </a:r>
                      <a:r>
                        <a:rPr lang="fr-CA" dirty="0"/>
                        <a:t>.</a:t>
                      </a:r>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1576388640"/>
                  </a:ext>
                </a:extLst>
              </a:tr>
              <a:tr h="539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J’ai </a:t>
                      </a:r>
                      <a:r>
                        <a:rPr lang="fr-CA" dirty="0" smtClean="0"/>
                        <a:t>identifier l’axe verticale.</a:t>
                      </a:r>
                      <a:endParaRPr lang="fr-CA" dirty="0"/>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1213847880"/>
                  </a:ext>
                </a:extLst>
              </a:tr>
              <a:tr h="539477">
                <a:tc>
                  <a:txBody>
                    <a:bodyPr/>
                    <a:lstStyle/>
                    <a:p>
                      <a:r>
                        <a:rPr lang="fr-CA" dirty="0" smtClean="0"/>
                        <a:t>J’ai identifier l’axe horizontale.</a:t>
                      </a:r>
                      <a:endParaRPr lang="fr-CA" dirty="0"/>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708598790"/>
                  </a:ext>
                </a:extLst>
              </a:tr>
              <a:tr h="612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Les bandes sont de la même largeur et l’espace entre bandes est identique.</a:t>
                      </a:r>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640439398"/>
                  </a:ext>
                </a:extLst>
              </a:tr>
              <a:tr h="539477">
                <a:tc>
                  <a:txBody>
                    <a:bodyPr/>
                    <a:lstStyle/>
                    <a:p>
                      <a:r>
                        <a:rPr lang="fr-CA" dirty="0" smtClean="0"/>
                        <a:t>J’ai insérer une échelle qui indique le nombre d’élèves.</a:t>
                      </a:r>
                      <a:endParaRPr lang="fr-CA" dirty="0"/>
                    </a:p>
                  </a:txBody>
                  <a:tcPr anchor="ctr">
                    <a:solidFill>
                      <a:schemeClr val="bg2"/>
                    </a:solidFill>
                  </a:tcPr>
                </a:tc>
                <a:tc>
                  <a:txBody>
                    <a:bodyPr/>
                    <a:lstStyle/>
                    <a:p>
                      <a:endParaRPr lang="fr-CA" dirty="0"/>
                    </a:p>
                  </a:txBody>
                  <a:tcPr>
                    <a:solidFill>
                      <a:schemeClr val="bg2"/>
                    </a:solidFill>
                  </a:tcPr>
                </a:tc>
                <a:extLst>
                  <a:ext uri="{0D108BD9-81ED-4DB2-BD59-A6C34878D82A}">
                    <a16:rowId xmlns:a16="http://schemas.microsoft.com/office/drawing/2014/main" val="2579250183"/>
                  </a:ext>
                </a:extLst>
              </a:tr>
            </a:tbl>
          </a:graphicData>
        </a:graphic>
      </p:graphicFrame>
      <p:sp>
        <p:nvSpPr>
          <p:cNvPr id="8" name="Rectangle 7"/>
          <p:cNvSpPr/>
          <p:nvPr>
            <p:custDataLst>
              <p:tags r:id="rId7"/>
            </p:custDataLst>
          </p:nvPr>
        </p:nvSpPr>
        <p:spPr>
          <a:xfrm>
            <a:off x="316119" y="6364703"/>
            <a:ext cx="1107996" cy="230832"/>
          </a:xfrm>
          <a:prstGeom prst="rect">
            <a:avLst/>
          </a:prstGeom>
        </p:spPr>
        <p:txBody>
          <a:bodyPr wrap="none">
            <a:spAutoFit/>
          </a:bodyPr>
          <a:lstStyle/>
          <a:p>
            <a:pPr lvl="0"/>
            <a:r>
              <a:rPr lang="fr-CA" sz="900" dirty="0">
                <a:solidFill>
                  <a:prstClr val="black"/>
                </a:solidFill>
              </a:rPr>
              <a:t>Image : clipart.com </a:t>
            </a:r>
          </a:p>
        </p:txBody>
      </p:sp>
      <p:pic>
        <p:nvPicPr>
          <p:cNvPr id="11" name="Image 10"/>
          <p:cNvPicPr>
            <a:picLocks noChangeAspect="1"/>
          </p:cNvPicPr>
          <p:nvPr>
            <p:custDataLst>
              <p:tags r:id="rId8"/>
            </p:custDataLst>
          </p:nvPr>
        </p:nvPicPr>
        <p:blipFill rotWithShape="1">
          <a:blip r:embed="rId12">
            <a:clrChange>
              <a:clrFrom>
                <a:srgbClr val="FFFFFF"/>
              </a:clrFrom>
              <a:clrTo>
                <a:srgbClr val="FFFFFF">
                  <a:alpha val="0"/>
                </a:srgbClr>
              </a:clrTo>
            </a:clrChange>
          </a:blip>
          <a:srcRect r="25460"/>
          <a:stretch/>
        </p:blipFill>
        <p:spPr>
          <a:xfrm rot="16577150" flipH="1">
            <a:off x="9610480" y="1213193"/>
            <a:ext cx="472029" cy="473971"/>
          </a:xfrm>
          <a:prstGeom prst="rect">
            <a:avLst/>
          </a:prstGeom>
        </p:spPr>
      </p:pic>
    </p:spTree>
    <p:extLst>
      <p:ext uri="{BB962C8B-B14F-4D97-AF65-F5344CB8AC3E}">
        <p14:creationId xmlns:p14="http://schemas.microsoft.com/office/powerpoint/2010/main" val="372240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5063685"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1350382" y="1942497"/>
            <a:ext cx="782147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CA" sz="2800" b="0" i="0" u="none" strike="noStrike" kern="1200" cap="none" spc="0" normalizeH="0" baseline="0" noProof="0" dirty="0">
                <a:ln>
                  <a:noFill/>
                </a:ln>
                <a:solidFill>
                  <a:prstClr val="black"/>
                </a:solidFill>
                <a:effectLst/>
                <a:uLnTx/>
                <a:uFillTx/>
                <a:latin typeface="Calibri"/>
                <a:ea typeface="+mn-ea"/>
                <a:cs typeface="+mn-cs"/>
              </a:rPr>
              <a:t>Construis un diagramme à bandes </a:t>
            </a: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
            </a:r>
            <a:br>
              <a:rPr kumimoji="0" lang="fr-CA" sz="2800" b="0" i="0" u="none" strike="noStrike" kern="1200" cap="none" spc="0" normalizeH="0" baseline="0" noProof="0" dirty="0" smtClean="0">
                <a:ln>
                  <a:noFill/>
                </a:ln>
                <a:solidFill>
                  <a:prstClr val="black"/>
                </a:solidFill>
                <a:effectLst/>
                <a:uLnTx/>
                <a:uFillTx/>
                <a:latin typeface="Calibri"/>
                <a:ea typeface="+mn-ea"/>
                <a:cs typeface="+mn-cs"/>
              </a:rPr>
            </a:b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pour représenter les </a:t>
            </a:r>
            <a:r>
              <a:rPr kumimoji="0" lang="fr-CA" sz="2800" b="0" i="0" u="none" strike="noStrike" kern="1200" cap="none" spc="0" normalizeH="0" baseline="0" noProof="0" dirty="0">
                <a:ln>
                  <a:noFill/>
                </a:ln>
                <a:solidFill>
                  <a:prstClr val="black"/>
                </a:solidFill>
                <a:effectLst/>
                <a:uLnTx/>
                <a:uFillTx/>
                <a:latin typeface="Calibri"/>
                <a:ea typeface="+mn-ea"/>
                <a:cs typeface="+mn-cs"/>
              </a:rPr>
              <a:t>données que </a:t>
            </a: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
            </a:r>
            <a:br>
              <a:rPr kumimoji="0" lang="fr-CA" sz="2800" b="0" i="0" u="none" strike="noStrike" kern="1200" cap="none" spc="0" normalizeH="0" baseline="0" noProof="0" dirty="0" smtClean="0">
                <a:ln>
                  <a:noFill/>
                </a:ln>
                <a:solidFill>
                  <a:prstClr val="black"/>
                </a:solidFill>
                <a:effectLst/>
                <a:uLnTx/>
                <a:uFillTx/>
                <a:latin typeface="Calibri"/>
                <a:ea typeface="+mn-ea"/>
                <a:cs typeface="+mn-cs"/>
              </a:rPr>
            </a:b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nous </a:t>
            </a:r>
            <a:r>
              <a:rPr kumimoji="0" lang="fr-CA" sz="2800" b="0" i="0" u="none" strike="noStrike" kern="1200" cap="none" spc="0" normalizeH="0" baseline="0" noProof="0" dirty="0">
                <a:ln>
                  <a:noFill/>
                </a:ln>
                <a:solidFill>
                  <a:prstClr val="black"/>
                </a:solidFill>
                <a:effectLst/>
                <a:uLnTx/>
                <a:uFillTx/>
                <a:latin typeface="Calibri"/>
                <a:ea typeface="+mn-ea"/>
                <a:cs typeface="+mn-cs"/>
              </a:rPr>
              <a:t>avons recueillies au sujet de </a:t>
            </a: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
            </a:r>
            <a:br>
              <a:rPr kumimoji="0" lang="fr-CA" sz="2800" b="0" i="0" u="none" strike="noStrike" kern="1200" cap="none" spc="0" normalizeH="0" baseline="0" noProof="0" dirty="0" smtClean="0">
                <a:ln>
                  <a:noFill/>
                </a:ln>
                <a:solidFill>
                  <a:prstClr val="black"/>
                </a:solidFill>
                <a:effectLst/>
                <a:uLnTx/>
                <a:uFillTx/>
                <a:latin typeface="Calibri"/>
                <a:ea typeface="+mn-ea"/>
                <a:cs typeface="+mn-cs"/>
              </a:rPr>
            </a:br>
            <a:r>
              <a:rPr kumimoji="0" lang="fr-CA" sz="2800" b="0" i="0" u="none" strike="noStrike" kern="1200" cap="none" spc="0" normalizeH="0" baseline="0" noProof="0" dirty="0" smtClean="0">
                <a:ln>
                  <a:noFill/>
                </a:ln>
                <a:solidFill>
                  <a:prstClr val="black"/>
                </a:solidFill>
                <a:effectLst/>
                <a:uLnTx/>
                <a:uFillTx/>
                <a:latin typeface="Calibri"/>
                <a:ea typeface="+mn-ea"/>
                <a:cs typeface="+mn-cs"/>
              </a:rPr>
              <a:t>notre </a:t>
            </a:r>
            <a:r>
              <a:rPr kumimoji="0" lang="fr-CA" sz="2800" b="0" i="0" u="none" strike="noStrike" kern="1200" cap="none" spc="0" normalizeH="0" baseline="0" noProof="0" dirty="0">
                <a:ln>
                  <a:noFill/>
                </a:ln>
                <a:solidFill>
                  <a:prstClr val="black"/>
                </a:solidFill>
                <a:effectLst/>
                <a:uLnTx/>
                <a:uFillTx/>
                <a:latin typeface="Calibri"/>
                <a:ea typeface="+mn-ea"/>
                <a:cs typeface="+mn-cs"/>
              </a:rPr>
              <a:t>histoire préférée. </a:t>
            </a:r>
            <a:endParaRPr kumimoji="0" lang="fr-CA" sz="2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CA"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0" i="0" u="none" strike="noStrike" kern="1200" cap="none" spc="0" normalizeH="0" baseline="0" noProof="0" dirty="0">
                <a:ln>
                  <a:noFill/>
                </a:ln>
                <a:solidFill>
                  <a:prstClr val="black"/>
                </a:solidFill>
                <a:effectLst/>
                <a:uLnTx/>
                <a:uFillTx/>
                <a:latin typeface="Calibri"/>
                <a:ea typeface="+mn-ea"/>
                <a:cs typeface="+mn-cs"/>
              </a:rPr>
              <a:t>N’oublie pas de consulter les critères de réussite.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altLang="en-US" sz="2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8" name="Rectangle 7"/>
          <p:cNvSpPr/>
          <p:nvPr>
            <p:custDataLst>
              <p:tags r:id="rId6"/>
            </p:custDataLst>
          </p:nvPr>
        </p:nvSpPr>
        <p:spPr>
          <a:xfrm>
            <a:off x="316119" y="6364703"/>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a:ea typeface="+mn-ea"/>
                <a:cs typeface="+mn-cs"/>
              </a:rPr>
              <a:t>Image : clipart.com </a:t>
            </a:r>
          </a:p>
        </p:txBody>
      </p:sp>
      <p:pic>
        <p:nvPicPr>
          <p:cNvPr id="7" name="Image 6"/>
          <p:cNvPicPr>
            <a:picLocks noChangeAspect="1"/>
          </p:cNvPicPr>
          <p:nvPr>
            <p:custDataLst>
              <p:tags r:id="rId7"/>
            </p:custDataLst>
          </p:nvPr>
        </p:nvPicPr>
        <p:blipFill>
          <a:blip r:embed="rId11"/>
          <a:stretch>
            <a:fillRect/>
          </a:stretch>
        </p:blipFill>
        <p:spPr>
          <a:xfrm>
            <a:off x="7893550" y="1457161"/>
            <a:ext cx="3026279" cy="2619016"/>
          </a:xfrm>
          <a:prstGeom prst="rect">
            <a:avLst/>
          </a:prstGeom>
        </p:spPr>
      </p:pic>
      <p:pic>
        <p:nvPicPr>
          <p:cNvPr id="17" name="Image 16"/>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8958345" y="1051909"/>
            <a:ext cx="1466850" cy="1781175"/>
          </a:xfrm>
          <a:prstGeom prst="rect">
            <a:avLst/>
          </a:prstGeom>
        </p:spPr>
      </p:pic>
    </p:spTree>
    <p:extLst>
      <p:ext uri="{BB962C8B-B14F-4D97-AF65-F5344CB8AC3E}">
        <p14:creationId xmlns:p14="http://schemas.microsoft.com/office/powerpoint/2010/main" val="370270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4" y="437422"/>
            <a:ext cx="4984970"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791271" y="1723424"/>
            <a:ext cx="42346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 </a:t>
            </a:r>
            <a:r>
              <a:rPr kumimoji="0" lang="fr-FR" sz="2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9" name="Rectangle 8">
            <a:extLst>
              <a:ext uri="{FF2B5EF4-FFF2-40B4-BE49-F238E27FC236}">
                <a16:creationId xmlns:a16="http://schemas.microsoft.com/office/drawing/2014/main" id="{6F724026-2B5A-A843-9F3E-B41F4EB90726}"/>
              </a:ext>
            </a:extLst>
          </p:cNvPr>
          <p:cNvSpPr/>
          <p:nvPr>
            <p:custDataLst>
              <p:tags r:id="rId6"/>
            </p:custDataLst>
          </p:nvPr>
        </p:nvSpPr>
        <p:spPr>
          <a:xfrm>
            <a:off x="1587811" y="2524658"/>
            <a:ext cx="9880796" cy="2677656"/>
          </a:xfrm>
          <a:prstGeom prst="rect">
            <a:avLst/>
          </a:prstGeom>
        </p:spPr>
        <p:txBody>
          <a:bodyPr wrap="square" lIns="91440" tIns="45720" rIns="91440" bIns="45720" anchor="t">
            <a:spAutoFit/>
          </a:bodyPr>
          <a:lstStyle/>
          <a:p>
            <a:pPr lvl="0">
              <a:defRPr/>
            </a:pPr>
            <a:r>
              <a:rPr lang="fr-CA" sz="2800" dirty="0" smtClean="0">
                <a:solidFill>
                  <a:prstClr val="black"/>
                </a:solidFill>
                <a:latin typeface="Calibri"/>
                <a:cs typeface="Arial"/>
              </a:rPr>
              <a:t>Présenter </a:t>
            </a:r>
            <a:r>
              <a:rPr lang="fr-CA" sz="2800" dirty="0">
                <a:solidFill>
                  <a:prstClr val="black"/>
                </a:solidFill>
                <a:latin typeface="Calibri"/>
                <a:cs typeface="Arial"/>
              </a:rPr>
              <a:t>la </a:t>
            </a:r>
            <a:r>
              <a:rPr lang="fr-CA" sz="2800" dirty="0">
                <a:latin typeface="Calibri"/>
                <a:cs typeface="Arial"/>
              </a:rPr>
              <a:t>diapositive 69 aux élèves et les inviter </a:t>
            </a:r>
            <a:r>
              <a:rPr lang="fr-CA" sz="2800" dirty="0">
                <a:cs typeface="Arial"/>
              </a:rPr>
              <a:t>à parler de </a:t>
            </a:r>
            <a:r>
              <a:rPr lang="fr-CA" sz="2800" dirty="0">
                <a:solidFill>
                  <a:prstClr val="black"/>
                </a:solidFill>
                <a:cs typeface="Arial"/>
              </a:rPr>
              <a:t>:</a:t>
            </a:r>
            <a:endParaRPr lang="fr-CA" sz="2800" dirty="0">
              <a:solidFill>
                <a:prstClr val="black"/>
              </a:solidFill>
              <a:latin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dirty="0">
                <a:solidFill>
                  <a:prstClr val="black"/>
                </a:solidFill>
                <a:latin typeface="Calibri"/>
                <a:cs typeface="Arial"/>
              </a:rPr>
              <a:t>leur diagramme à bandes;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dirty="0">
                <a:solidFill>
                  <a:prstClr val="black"/>
                </a:solidFill>
                <a:latin typeface="Calibri"/>
                <a:cs typeface="Arial"/>
              </a:rPr>
              <a:t>de leur processus;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dirty="0">
                <a:solidFill>
                  <a:prstClr val="black"/>
                </a:solidFill>
                <a:latin typeface="Calibri"/>
                <a:cs typeface="Arial"/>
              </a:rPr>
              <a:t>ce qu’il remarque;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dirty="0">
                <a:solidFill>
                  <a:prstClr val="black"/>
                </a:solidFill>
                <a:latin typeface="Calibri"/>
                <a:cs typeface="Arial"/>
              </a:rPr>
              <a:t>l</a:t>
            </a:r>
            <a:r>
              <a:rPr kumimoji="0" lang="fr-CA" sz="2800" b="0" i="0" u="none" strike="noStrike" kern="1200" cap="none" spc="0" normalizeH="0" baseline="0" noProof="0" dirty="0" err="1">
                <a:ln>
                  <a:noFill/>
                </a:ln>
                <a:solidFill>
                  <a:prstClr val="black"/>
                </a:solidFill>
                <a:effectLst/>
                <a:uLnTx/>
                <a:uFillTx/>
                <a:latin typeface="Calibri"/>
                <a:cs typeface="Arial"/>
              </a:rPr>
              <a:t>eur</a:t>
            </a:r>
            <a:r>
              <a:rPr kumimoji="0" lang="fr-CA" sz="2800" b="0" i="0" u="none" strike="noStrike" kern="1200" cap="none" spc="0" normalizeH="0" baseline="0" noProof="0" dirty="0">
                <a:ln>
                  <a:noFill/>
                </a:ln>
                <a:solidFill>
                  <a:prstClr val="black"/>
                </a:solidFill>
                <a:effectLst/>
                <a:uLnTx/>
                <a:uFillTx/>
                <a:latin typeface="Calibri"/>
                <a:cs typeface="Arial"/>
              </a:rPr>
              <a:t> interprétation du diagramme pour aider à résoudre le problème de Madame Josée</a:t>
            </a:r>
            <a:r>
              <a:rPr kumimoji="0" lang="fr-CA" sz="2800" b="0" i="0" u="none" strike="noStrike" kern="1200" cap="none" spc="0" normalizeH="0" baseline="0" noProof="0" dirty="0" smtClean="0">
                <a:ln>
                  <a:noFill/>
                </a:ln>
                <a:solidFill>
                  <a:prstClr val="black"/>
                </a:solidFill>
                <a:effectLst/>
                <a:uLnTx/>
                <a:uFillTx/>
                <a:latin typeface="Calibri"/>
                <a:cs typeface="Arial"/>
              </a:rPr>
              <a:t>.</a:t>
            </a:r>
            <a:endParaRPr kumimoji="0" lang="fr-CA" sz="2800" b="0" i="0" u="none" strike="noStrike" kern="1200" cap="none" spc="0" normalizeH="0" baseline="0" noProof="0" dirty="0">
              <a:ln>
                <a:noFill/>
              </a:ln>
              <a:solidFill>
                <a:prstClr val="black"/>
              </a:solidFill>
              <a:effectLst/>
              <a:uLnTx/>
              <a:uFillTx/>
              <a:latin typeface="Calibri"/>
              <a:cs typeface="Arial"/>
            </a:endParaRP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7"/>
            </p:custDataLst>
          </p:nvPr>
        </p:nvPicPr>
        <p:blipFill>
          <a:blip r:embed="rId13"/>
          <a:stretch>
            <a:fillRect/>
          </a:stretch>
        </p:blipFill>
        <p:spPr>
          <a:xfrm>
            <a:off x="5847214" y="205962"/>
            <a:ext cx="1068692" cy="1080000"/>
          </a:xfrm>
          <a:prstGeom prst="rect">
            <a:avLst/>
          </a:prstGeom>
        </p:spPr>
      </p:pic>
      <p:pic>
        <p:nvPicPr>
          <p:cNvPr id="12" name="Image 11">
            <a:extLst>
              <a:ext uri="{FF2B5EF4-FFF2-40B4-BE49-F238E27FC236}">
                <a16:creationId xmlns:a16="http://schemas.microsoft.com/office/drawing/2014/main" id="{69DA410C-CC0F-4876-A801-A5C9ECE859D9}"/>
              </a:ext>
            </a:extLst>
          </p:cNvPr>
          <p:cNvPicPr>
            <a:picLocks noChangeAspect="1"/>
          </p:cNvPicPr>
          <p:nvPr>
            <p:custDataLst>
              <p:tags r:id="rId8"/>
            </p:custDataLst>
          </p:nvPr>
        </p:nvPicPr>
        <p:blipFill>
          <a:blip r:embed="rId14"/>
          <a:stretch>
            <a:fillRect/>
          </a:stretch>
        </p:blipFill>
        <p:spPr>
          <a:xfrm>
            <a:off x="6915906" y="207902"/>
            <a:ext cx="997600" cy="1044000"/>
          </a:xfrm>
          <a:prstGeom prst="rect">
            <a:avLst/>
          </a:prstGeom>
        </p:spPr>
      </p:pic>
      <p:sp>
        <p:nvSpPr>
          <p:cNvPr id="10" name="Rectangle 9"/>
          <p:cNvSpPr/>
          <p:nvPr>
            <p:custDataLst>
              <p:tags r:id="rId9"/>
            </p:custDataLst>
          </p:nvPr>
        </p:nvSpPr>
        <p:spPr>
          <a:xfrm>
            <a:off x="272989"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411230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723331" y="1449362"/>
            <a:ext cx="11033438"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444444"/>
                </a:solidFill>
                <a:effectLst/>
                <a:uLnTx/>
                <a:uFillTx/>
                <a:latin typeface="Calibri"/>
                <a:ea typeface="+mn-ea"/>
                <a:cs typeface="Segoe UI"/>
              </a:rPr>
              <a:t>​</a:t>
            </a:r>
            <a:r>
              <a:rPr kumimoji="0" lang="fr-CA" sz="1800" b="0" i="0" u="none" strike="noStrike" kern="1200" cap="none" spc="0" normalizeH="0" baseline="0" noProof="0" dirty="0">
                <a:ln>
                  <a:noFill/>
                </a:ln>
                <a:solidFill>
                  <a:prstClr val="black"/>
                </a:solidFill>
                <a:effectLst/>
                <a:uLnTx/>
                <a:uFillTx/>
                <a:latin typeface="Calibri"/>
                <a:ea typeface="+mn-ea"/>
                <a:cs typeface="Segoe UI"/>
              </a:rPr>
              <a:t>​Profiter de chaque occasion d’échange avec les élèves pour faire des observations en se posant des questions telles que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L’élève peut-il :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e</a:t>
            </a:r>
            <a:r>
              <a:rPr kumimoji="0" lang="fr-CA" sz="1800" b="0" i="0" u="none" strike="noStrike" kern="1200" cap="none" spc="0" normalizeH="0" baseline="0" noProof="0" dirty="0" err="1">
                <a:ln>
                  <a:noFill/>
                </a:ln>
                <a:solidFill>
                  <a:prstClr val="black"/>
                </a:solidFill>
                <a:effectLst/>
                <a:uLnTx/>
                <a:uFillTx/>
                <a:latin typeface="Calibri"/>
                <a:ea typeface="+mn-ea"/>
                <a:cs typeface="+mn-cs"/>
              </a:rPr>
              <a:t>xprimer</a:t>
            </a:r>
            <a:r>
              <a:rPr kumimoji="0" lang="fr-CA" sz="1800" b="0" i="0" u="none" strike="noStrike" kern="1200" cap="none" spc="0" normalizeH="0" baseline="0" noProof="0" dirty="0">
                <a:ln>
                  <a:noFill/>
                </a:ln>
                <a:solidFill>
                  <a:prstClr val="black"/>
                </a:solidFill>
                <a:effectLst/>
                <a:uLnTx/>
                <a:uFillTx/>
                <a:latin typeface="Calibri"/>
                <a:ea typeface="+mn-ea"/>
                <a:cs typeface="+mn-cs"/>
              </a:rPr>
              <a:t> spontanément sa pensée;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poser des questions;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e</a:t>
            </a:r>
            <a:r>
              <a:rPr kumimoji="0" lang="fr-CA" sz="1800" b="0" i="0" u="none" strike="noStrike" kern="1200" cap="none" spc="0" normalizeH="0" baseline="0" noProof="0" dirty="0" err="1">
                <a:ln>
                  <a:noFill/>
                </a:ln>
                <a:solidFill>
                  <a:prstClr val="black"/>
                </a:solidFill>
                <a:effectLst/>
                <a:uLnTx/>
                <a:uFillTx/>
                <a:latin typeface="Calibri"/>
                <a:ea typeface="+mn-ea"/>
                <a:cs typeface="+mn-cs"/>
              </a:rPr>
              <a:t>xprimer</a:t>
            </a:r>
            <a:r>
              <a:rPr kumimoji="0" lang="fr-CA" sz="1800" b="0" i="0" u="none" strike="noStrike" kern="1200" cap="none" spc="0" normalizeH="0" baseline="0" noProof="0" dirty="0">
                <a:ln>
                  <a:noFill/>
                </a:ln>
                <a:solidFill>
                  <a:prstClr val="black"/>
                </a:solidFill>
                <a:effectLst/>
                <a:uLnTx/>
                <a:uFillTx/>
                <a:latin typeface="Calibri"/>
                <a:ea typeface="+mn-ea"/>
                <a:cs typeface="+mn-cs"/>
              </a:rPr>
              <a:t> son point de vue;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utiliser le vocabulaire présenté tout au long du scénario;</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créer un texte à l’oral pour raconter une histoire;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contribuer a</a:t>
            </a:r>
            <a:r>
              <a:rPr kumimoji="0" lang="fr-CA" sz="1800" b="0" i="0" u="none" strike="noStrike" kern="1200" cap="none" spc="0" normalizeH="0" baseline="0" noProof="0" dirty="0">
                <a:ln>
                  <a:noFill/>
                </a:ln>
                <a:solidFill>
                  <a:prstClr val="black"/>
                </a:solidFill>
                <a:effectLst/>
                <a:uLnTx/>
                <a:uFillTx/>
                <a:latin typeface="Calibri"/>
                <a:ea typeface="+mn-ea"/>
                <a:cs typeface="Segoe UI"/>
              </a:rPr>
              <a:t>ux échanges en tissant des liens avec son vécu;</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prendre des risques pour faire part de ses idées;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documenter et expliquer des étapes de son processus;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participer et contribuer à une activité ludique?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Segoe UI"/>
            </a:endParaRPr>
          </a:p>
          <a:p>
            <a:pPr marL="360363" marR="0" lvl="1" indent="-360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Quelles sont les prochaines étapes?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A-t-il besoin d'aide?​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a:ea typeface="+mn-ea"/>
              <a:cs typeface="Segoe UI"/>
            </a:endParaRPr>
          </a:p>
        </p:txBody>
      </p:sp>
      <p:sp>
        <p:nvSpPr>
          <p:cNvPr id="4" name="ZoneTexte 3"/>
          <p:cNvSpPr txBox="1"/>
          <p:nvPr>
            <p:custDataLst>
              <p:tags r:id="rId3"/>
            </p:custDataLst>
          </p:nvPr>
        </p:nvSpPr>
        <p:spPr>
          <a:xfrm>
            <a:off x="723331" y="771383"/>
            <a:ext cx="91081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70AD47"/>
                </a:solidFill>
                <a:effectLst/>
                <a:uLnTx/>
                <a:uFillTx/>
                <a:latin typeface="Calibri"/>
                <a:ea typeface="+mn-ea"/>
                <a:cs typeface="+mn-cs"/>
              </a:rPr>
              <a:t>Suggestions d’observations en langue tout au long du scénario - évaluation </a:t>
            </a:r>
            <a:r>
              <a:rPr kumimoji="0" lang="fr-CA" sz="20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Image 6">
            <a:extLst>
              <a:ext uri="{FF2B5EF4-FFF2-40B4-BE49-F238E27FC236}">
                <a16:creationId xmlns:a16="http://schemas.microsoft.com/office/drawing/2014/main" id="{76F9A496-B810-475F-A23A-B918D8324F4B}"/>
              </a:ext>
            </a:extLst>
          </p:cNvPr>
          <p:cNvPicPr>
            <a:picLocks noChangeAspect="1"/>
          </p:cNvPicPr>
          <p:nvPr>
            <p:custDataLst>
              <p:tags r:id="rId4"/>
            </p:custDataLst>
          </p:nvPr>
        </p:nvPicPr>
        <p:blipFill>
          <a:blip r:embed="rId8"/>
          <a:stretch>
            <a:fillRect/>
          </a:stretch>
        </p:blipFill>
        <p:spPr>
          <a:xfrm>
            <a:off x="10286032" y="251438"/>
            <a:ext cx="712462" cy="720000"/>
          </a:xfrm>
          <a:prstGeom prst="rect">
            <a:avLst/>
          </a:prstGeom>
        </p:spPr>
      </p:pic>
    </p:spTree>
    <p:extLst>
      <p:ext uri="{BB962C8B-B14F-4D97-AF65-F5344CB8AC3E}">
        <p14:creationId xmlns:p14="http://schemas.microsoft.com/office/powerpoint/2010/main" val="3421301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5132696" cy="461665"/>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Célébration – </a:t>
            </a:r>
            <a:r>
              <a:rPr kumimoji="0" lang="fr-CA" sz="2400" b="0" i="0" u="none" strike="noStrike" kern="1200" cap="none" spc="0" normalizeH="0" baseline="0" noProof="0" dirty="0" smtClean="0">
                <a:ln>
                  <a:noFill/>
                </a:ln>
                <a:solidFill>
                  <a:prstClr val="white"/>
                </a:solidFill>
                <a:effectLst/>
                <a:uLnTx/>
                <a:uFillTx/>
                <a:latin typeface="Calibri"/>
                <a:ea typeface="+mn-lt"/>
                <a:cs typeface="Calibri"/>
              </a:rPr>
              <a:t>Notre </a:t>
            </a:r>
            <a:r>
              <a:rPr kumimoji="0" lang="fr-CA" sz="2400" b="0" i="0" u="none" strike="noStrike" kern="1200" cap="none" spc="0" normalizeH="0" baseline="0" noProof="0" dirty="0">
                <a:ln>
                  <a:noFill/>
                </a:ln>
                <a:solidFill>
                  <a:prstClr val="white"/>
                </a:solidFill>
                <a:effectLst/>
                <a:uLnTx/>
                <a:uFillTx/>
                <a:latin typeface="Calibri"/>
                <a:ea typeface="+mn-lt"/>
                <a:cs typeface="Calibri"/>
              </a:rPr>
              <a:t>histoire préférée</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1120160" y="1623121"/>
            <a:ext cx="10838345"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Calibri"/>
                <a:ea typeface="+mn-ea"/>
                <a:cs typeface="Arial"/>
              </a:rPr>
              <a:t>Parle-moi de </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0" i="0" u="none" strike="noStrike" kern="1200" cap="none" spc="0" normalizeH="0" baseline="0" noProof="0" dirty="0">
                <a:ln>
                  <a:noFill/>
                </a:ln>
                <a:solidFill>
                  <a:prstClr val="black"/>
                </a:solidFill>
                <a:effectLst/>
                <a:uLnTx/>
                <a:uFillTx/>
                <a:latin typeface="Calibri"/>
                <a:ea typeface="+mn-ea"/>
                <a:cs typeface="Arial"/>
              </a:rPr>
              <a:t>ton diagramme à bandes</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a:t>
            </a: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ton </a:t>
            </a:r>
            <a:r>
              <a:rPr kumimoji="0" lang="fr-CA" sz="2800" b="0" i="0" u="none" strike="noStrike" kern="1200" cap="none" spc="0" normalizeH="0" baseline="0" noProof="0" dirty="0">
                <a:ln>
                  <a:noFill/>
                </a:ln>
                <a:solidFill>
                  <a:prstClr val="black"/>
                </a:solidFill>
                <a:effectLst/>
                <a:uLnTx/>
                <a:uFillTx/>
                <a:latin typeface="Calibri"/>
                <a:ea typeface="+mn-ea"/>
                <a:cs typeface="Arial"/>
              </a:rPr>
              <a:t>processus</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a:t>
            </a: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ce </a:t>
            </a:r>
            <a:r>
              <a:rPr kumimoji="0" lang="fr-CA" sz="2800" b="0" i="0" u="none" strike="noStrike" kern="1200" cap="none" spc="0" normalizeH="0" baseline="0" noProof="0" dirty="0">
                <a:ln>
                  <a:noFill/>
                </a:ln>
                <a:solidFill>
                  <a:prstClr val="black"/>
                </a:solidFill>
                <a:effectLst/>
                <a:uLnTx/>
                <a:uFillTx/>
                <a:latin typeface="Calibri"/>
                <a:ea typeface="+mn-ea"/>
                <a:cs typeface="Arial"/>
              </a:rPr>
              <a:t>que tu remarques</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a:t>
            </a: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Arial"/>
            </a:endParaRPr>
          </a:p>
          <a:p>
            <a:pPr marL="1258888"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0" i="0" u="none" strike="noStrike" kern="1200" cap="none" spc="0" normalizeH="0" baseline="0" noProof="0" dirty="0">
                <a:ln>
                  <a:noFill/>
                </a:ln>
                <a:solidFill>
                  <a:prstClr val="black"/>
                </a:solidFill>
                <a:effectLst/>
                <a:uLnTx/>
                <a:uFillTx/>
                <a:latin typeface="Calibri"/>
                <a:ea typeface="+mn-ea"/>
                <a:cs typeface="Arial"/>
              </a:rPr>
              <a:t>ton interprétation du diagramme pour aider à résoudre </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
            </a:r>
            <a:br>
              <a:rPr kumimoji="0" lang="fr-CA" sz="2800" b="0" i="0" u="none" strike="noStrike" kern="1200" cap="none" spc="0" normalizeH="0" baseline="0" noProof="0" dirty="0" smtClean="0">
                <a:ln>
                  <a:noFill/>
                </a:ln>
                <a:solidFill>
                  <a:prstClr val="black"/>
                </a:solidFill>
                <a:effectLst/>
                <a:uLnTx/>
                <a:uFillTx/>
                <a:latin typeface="Calibri"/>
                <a:ea typeface="+mn-ea"/>
                <a:cs typeface="Arial"/>
              </a:rPr>
            </a:b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le </a:t>
            </a:r>
            <a:r>
              <a:rPr kumimoji="0" lang="fr-CA" sz="2800" b="0" i="0" u="none" strike="noStrike" kern="1200" cap="none" spc="0" normalizeH="0" baseline="0" noProof="0" dirty="0">
                <a:ln>
                  <a:noFill/>
                </a:ln>
                <a:solidFill>
                  <a:prstClr val="black"/>
                </a:solidFill>
                <a:effectLst/>
                <a:uLnTx/>
                <a:uFillTx/>
                <a:latin typeface="Calibri"/>
                <a:ea typeface="+mn-ea"/>
                <a:cs typeface="Arial"/>
              </a:rPr>
              <a:t>problème de Madame Josée</a:t>
            </a:r>
            <a:r>
              <a:rPr kumimoji="0" lang="fr-CA" sz="2800" b="0" i="0" u="none" strike="noStrike" kern="1200" cap="none" spc="0" normalizeH="0" baseline="0" noProof="0" dirty="0" smtClean="0">
                <a:ln>
                  <a:noFill/>
                </a:ln>
                <a:solidFill>
                  <a:prstClr val="black"/>
                </a:solidFill>
                <a:effectLst/>
                <a:uLnTx/>
                <a:uFillTx/>
                <a:latin typeface="Calibri"/>
                <a:ea typeface="+mn-ea"/>
                <a:cs typeface="Arial"/>
              </a:rPr>
              <a:t>.</a:t>
            </a:r>
            <a:endParaRPr kumimoji="0" lang="fr-CA" sz="2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 name="Rectangle 7"/>
          <p:cNvSpPr/>
          <p:nvPr>
            <p:custDataLst>
              <p:tags r:id="rId6"/>
            </p:custDataLst>
          </p:nvPr>
        </p:nvSpPr>
        <p:spPr>
          <a:xfrm>
            <a:off x="152217" y="6433711"/>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a:ea typeface="+mn-ea"/>
                <a:cs typeface="+mn-cs"/>
              </a:rPr>
              <a:t>Image : clipart.com </a:t>
            </a:r>
          </a:p>
        </p:txBody>
      </p:sp>
      <p:pic>
        <p:nvPicPr>
          <p:cNvPr id="14" name="Image 13"/>
          <p:cNvPicPr>
            <a:picLocks noChangeAspect="1"/>
          </p:cNvPicPr>
          <p:nvPr>
            <p:custDataLst>
              <p:tags r:id="rId7"/>
            </p:custDataLst>
          </p:nvPr>
        </p:nvPicPr>
        <p:blipFill>
          <a:blip r:embed="rId11"/>
          <a:stretch>
            <a:fillRect/>
          </a:stretch>
        </p:blipFill>
        <p:spPr>
          <a:xfrm>
            <a:off x="7623762" y="1311086"/>
            <a:ext cx="3026279" cy="2619016"/>
          </a:xfrm>
          <a:prstGeom prst="rect">
            <a:avLst/>
          </a:prstGeom>
        </p:spPr>
      </p:pic>
      <p:pic>
        <p:nvPicPr>
          <p:cNvPr id="16" name="Image 15"/>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8688557" y="905834"/>
            <a:ext cx="1466850" cy="1781175"/>
          </a:xfrm>
          <a:prstGeom prst="rect">
            <a:avLst/>
          </a:prstGeom>
        </p:spPr>
      </p:pic>
    </p:spTree>
    <p:extLst>
      <p:ext uri="{BB962C8B-B14F-4D97-AF65-F5344CB8AC3E}">
        <p14:creationId xmlns:p14="http://schemas.microsoft.com/office/powerpoint/2010/main" val="1539416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54C01597-852E-4717-BF96-2180D4755E7D}"/>
              </a:ext>
            </a:extLst>
          </p:cNvPr>
          <p:cNvSpPr txBox="1"/>
          <p:nvPr>
            <p:custDataLst>
              <p:tags r:id="rId2"/>
            </p:custDataLst>
          </p:nvPr>
        </p:nvSpPr>
        <p:spPr>
          <a:xfrm>
            <a:off x="509830" y="1642059"/>
            <a:ext cx="104925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Segoe UI"/>
              </a:rPr>
              <a:t>​</a:t>
            </a:r>
          </a:p>
        </p:txBody>
      </p:sp>
      <p:sp>
        <p:nvSpPr>
          <p:cNvPr id="6" name="TextBox 12">
            <a:extLst>
              <a:ext uri="{FF2B5EF4-FFF2-40B4-BE49-F238E27FC236}">
                <a16:creationId xmlns:a16="http://schemas.microsoft.com/office/drawing/2014/main" id="{5426E6A3-570D-9245-B1C4-C4CA4683A894}"/>
              </a:ext>
            </a:extLst>
          </p:cNvPr>
          <p:cNvSpPr txBox="1"/>
          <p:nvPr>
            <p:custDataLst>
              <p:tags r:id="rId3"/>
            </p:custDataLst>
          </p:nvPr>
        </p:nvSpPr>
        <p:spPr>
          <a:xfrm>
            <a:off x="1044894" y="437422"/>
            <a:ext cx="5606071"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Un théâtre de marionnettes</a:t>
            </a:r>
          </a:p>
        </p:txBody>
      </p:sp>
      <p:sp>
        <p:nvSpPr>
          <p:cNvPr id="7" name="Rectangle 26">
            <a:extLst>
              <a:ext uri="{FF2B5EF4-FFF2-40B4-BE49-F238E27FC236}">
                <a16:creationId xmlns:a16="http://schemas.microsoft.com/office/drawing/2014/main" id="{2FFE1002-E844-3642-A0B9-10BEEFD39A80}"/>
              </a:ext>
            </a:extLst>
          </p:cNvPr>
          <p:cNvSpPr/>
          <p:nvPr>
            <p:custDataLst>
              <p:tags r:id="rId4"/>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ea typeface="+mn-ea"/>
                <a:cs typeface="+mn-cs"/>
              </a:rPr>
              <a:t>4</a:t>
            </a:r>
          </a:p>
        </p:txBody>
      </p:sp>
      <p:sp>
        <p:nvSpPr>
          <p:cNvPr id="8" name="ZoneTexte 7">
            <a:extLst>
              <a:ext uri="{FF2B5EF4-FFF2-40B4-BE49-F238E27FC236}">
                <a16:creationId xmlns:a16="http://schemas.microsoft.com/office/drawing/2014/main" id="{92ADF21D-5F84-42A5-A3CB-AAA884582755}"/>
              </a:ext>
            </a:extLst>
          </p:cNvPr>
          <p:cNvSpPr txBox="1"/>
          <p:nvPr>
            <p:custDataLst>
              <p:tags r:id="rId5"/>
            </p:custDataLst>
          </p:nvPr>
        </p:nvSpPr>
        <p:spPr>
          <a:xfrm>
            <a:off x="509830" y="1286942"/>
            <a:ext cx="1141187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Arial"/>
              </a:rPr>
              <a:t>Démarche et conseils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dirty="0">
              <a:latin typeface="Calibri"/>
              <a:cs typeface="Arial"/>
            </a:endParaRPr>
          </a:p>
          <a:p>
            <a:pPr lvl="0">
              <a:defRPr/>
            </a:pPr>
            <a:r>
              <a:rPr lang="fr-CA" sz="2000" dirty="0">
                <a:latin typeface="Calibri"/>
                <a:cs typeface="Arial"/>
              </a:rPr>
              <a:t>Présenter la diapositive 71 aux élèves et les inviter </a:t>
            </a:r>
            <a:r>
              <a:rPr lang="fr-CA" sz="2000" dirty="0">
                <a:cs typeface="Arial"/>
              </a:rPr>
              <a:t>à travailler en groupe à la création d’</a:t>
            </a:r>
            <a:r>
              <a:rPr lang="fr-CA" sz="2000" dirty="0">
                <a:latin typeface="Calibri"/>
                <a:cs typeface="Arial"/>
              </a:rPr>
              <a:t>un théâtre de marionnettes. Les élèves peuvent utiliser les abris qu’ils ont construits en guise de théâtre de marionnettes ou en créer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000" dirty="0">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latin typeface="Calibri"/>
                <a:cs typeface="Arial"/>
              </a:rPr>
              <a:t>Inviter les élèves à confectionner des marionnettes pour représenter les personnages de l’histoire des trois petits cochons. Les élèves peuvent créer leur version de l’histoire</a:t>
            </a:r>
            <a:r>
              <a:rPr lang="fr-CA" sz="2000" dirty="0" smtClean="0">
                <a:latin typeface="Calibri"/>
                <a:cs typeface="Arial"/>
              </a:rPr>
              <a:t>, utiliser une </a:t>
            </a:r>
            <a:r>
              <a:rPr lang="fr-CA" sz="2000" dirty="0">
                <a:latin typeface="Calibri"/>
                <a:cs typeface="Arial"/>
              </a:rPr>
              <a:t>des </a:t>
            </a:r>
            <a:r>
              <a:rPr lang="fr-CA" sz="2000" dirty="0" smtClean="0">
                <a:latin typeface="Calibri"/>
                <a:cs typeface="Arial"/>
              </a:rPr>
              <a:t>trois </a:t>
            </a:r>
            <a:r>
              <a:rPr lang="fr-CA" sz="2000" dirty="0" smtClean="0">
                <a:latin typeface="Calibri"/>
                <a:cs typeface="Arial"/>
              </a:rPr>
              <a:t>histoires proposées </a:t>
            </a:r>
            <a:r>
              <a:rPr lang="fr-CA" sz="2000" dirty="0">
                <a:latin typeface="Calibri"/>
                <a:cs typeface="Arial"/>
              </a:rPr>
              <a:t>tout au long du scénario ou utiliser la version proposée ci-dessous.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000" dirty="0">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i="1" dirty="0">
                <a:latin typeface="Calibri"/>
                <a:cs typeface="Arial"/>
              </a:rPr>
              <a:t>Les trois petits cochons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latin typeface="Calibri"/>
              <a:cs typeface="Arial"/>
            </a:endParaRPr>
          </a:p>
          <a:p>
            <a:pPr marL="3856038" lvl="8">
              <a:defRPr/>
            </a:pPr>
            <a:r>
              <a:rPr lang="fr-CA" sz="1400" b="0" i="0" u="none" strike="noStrike" dirty="0" smtClean="0">
                <a:solidFill>
                  <a:srgbClr val="A6A7DC"/>
                </a:solidFill>
                <a:effectLst/>
                <a:latin typeface="Segoe UI" panose="020B0502040204020203" pitchFamily="34" charset="0"/>
                <a:hlinkClick r:id="rId12" tooltip="http://www.coindespetits.com/histoires/hist3cochons/3petitscochons1.html"/>
              </a:rPr>
              <a:t>Images</a:t>
            </a:r>
            <a:r>
              <a:rPr lang="fr-CA" sz="1400" b="0" i="0" u="none" strike="noStrike" dirty="0">
                <a:solidFill>
                  <a:srgbClr val="A6A7DC"/>
                </a:solidFill>
                <a:effectLst/>
                <a:latin typeface="Segoe UI" panose="020B0502040204020203" pitchFamily="34" charset="0"/>
                <a:hlinkClick r:id="rId12" tooltip="http://www.coindespetits.com/histoires/hist3cochons/3petitscochons1.html"/>
              </a:rPr>
              <a:t>: http://www.coindespetits.com/histoires/hist3cochons/3petitscochons1.html</a:t>
            </a:r>
            <a:endParaRPr lang="fr-CA" sz="1400" b="1" i="0" u="none" strike="noStrike" dirty="0">
              <a:solidFill>
                <a:srgbClr val="70AD47"/>
              </a:solidFill>
              <a:effectLst/>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4000" b="1" kern="1200" cap="none" spc="0" normalizeH="0" baseline="0" noProof="0" dirty="0">
              <a:ln>
                <a:noFill/>
              </a:ln>
              <a:solidFill>
                <a:srgbClr val="70AD47"/>
              </a:solidFill>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latin typeface="Calibri"/>
                <a:cs typeface="Arial"/>
              </a:rPr>
              <a:t>Inviter les élèves, maïs soufflé en main, à apprécier les présentations théâtrales des uns et des autres</a:t>
            </a:r>
            <a:r>
              <a:rPr lang="fr-CA" sz="2000" dirty="0" smtClean="0">
                <a:latin typeface="Calibri"/>
                <a:cs typeface="Arial"/>
              </a:rPr>
              <a:t>.</a:t>
            </a:r>
            <a:endParaRPr lang="fr-CA" sz="2000" dirty="0">
              <a:latin typeface="Calibri"/>
              <a:cs typeface="Arial"/>
            </a:endParaRPr>
          </a:p>
        </p:txBody>
      </p:sp>
      <p:pic>
        <p:nvPicPr>
          <p:cNvPr id="11" name="Image 10">
            <a:extLst>
              <a:ext uri="{FF2B5EF4-FFF2-40B4-BE49-F238E27FC236}">
                <a16:creationId xmlns:a16="http://schemas.microsoft.com/office/drawing/2014/main" id="{24B9342F-7829-424D-B099-7FAC6DFCBA44}"/>
              </a:ext>
            </a:extLst>
          </p:cNvPr>
          <p:cNvPicPr>
            <a:picLocks noChangeAspect="1"/>
          </p:cNvPicPr>
          <p:nvPr>
            <p:custDataLst>
              <p:tags r:id="rId6"/>
            </p:custDataLst>
          </p:nvPr>
        </p:nvPicPr>
        <p:blipFill>
          <a:blip r:embed="rId13"/>
          <a:stretch>
            <a:fillRect/>
          </a:stretch>
        </p:blipFill>
        <p:spPr>
          <a:xfrm>
            <a:off x="6451870" y="232206"/>
            <a:ext cx="1068692" cy="1080000"/>
          </a:xfrm>
          <a:prstGeom prst="rect">
            <a:avLst/>
          </a:prstGeom>
        </p:spPr>
      </p:pic>
      <p:pic>
        <p:nvPicPr>
          <p:cNvPr id="13" name="Image 12">
            <a:hlinkClick r:id="rId12"/>
            <a:extLst>
              <a:ext uri="{FF2B5EF4-FFF2-40B4-BE49-F238E27FC236}">
                <a16:creationId xmlns:a16="http://schemas.microsoft.com/office/drawing/2014/main" id="{C5FEFEC9-DBBD-4C07-AD3F-A74E9F1900B4}"/>
              </a:ext>
            </a:extLst>
          </p:cNvPr>
          <p:cNvPicPr>
            <a:picLocks noChangeAspect="1"/>
          </p:cNvPicPr>
          <p:nvPr>
            <p:custDataLst>
              <p:tags r:id="rId7"/>
            </p:custDataLst>
          </p:nvPr>
        </p:nvPicPr>
        <p:blipFill>
          <a:blip r:embed="rId14"/>
          <a:stretch>
            <a:fillRect/>
          </a:stretch>
        </p:blipFill>
        <p:spPr>
          <a:xfrm>
            <a:off x="3166767" y="4356339"/>
            <a:ext cx="1176181" cy="1067131"/>
          </a:xfrm>
          <a:prstGeom prst="rect">
            <a:avLst/>
          </a:prstGeom>
        </p:spPr>
      </p:pic>
      <p:sp>
        <p:nvSpPr>
          <p:cNvPr id="14" name="Rectangle 13"/>
          <p:cNvSpPr/>
          <p:nvPr>
            <p:custDataLst>
              <p:tags r:id="rId8"/>
            </p:custDataLst>
          </p:nvPr>
        </p:nvSpPr>
        <p:spPr>
          <a:xfrm>
            <a:off x="316119" y="6364703"/>
            <a:ext cx="1107996" cy="230832"/>
          </a:xfrm>
          <a:prstGeom prst="rect">
            <a:avLst/>
          </a:prstGeom>
        </p:spPr>
        <p:txBody>
          <a:bodyPr wrap="none">
            <a:spAutoFit/>
          </a:bodyPr>
          <a:lstStyle/>
          <a:p>
            <a:pPr lvl="0"/>
            <a:r>
              <a:rPr lang="fr-CA" sz="900" dirty="0">
                <a:solidFill>
                  <a:prstClr val="black"/>
                </a:solidFill>
              </a:rPr>
              <a:t>Image : clipart.com </a:t>
            </a:r>
          </a:p>
        </p:txBody>
      </p:sp>
    </p:spTree>
    <p:extLst>
      <p:ext uri="{BB962C8B-B14F-4D97-AF65-F5344CB8AC3E}">
        <p14:creationId xmlns:p14="http://schemas.microsoft.com/office/powerpoint/2010/main" val="20552371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custDataLst>
              <p:tags r:id="rId1"/>
            </p:custDataLst>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20">
            <a:extLst>
              <a:ext uri="{FF2B5EF4-FFF2-40B4-BE49-F238E27FC236}">
                <a16:creationId xmlns:a16="http://schemas.microsoft.com/office/drawing/2014/main" id="{525B46EB-1BD5-4159-8CF1-14B465298FE9}"/>
              </a:ext>
            </a:extLst>
          </p:cNvPr>
          <p:cNvSpPr txBox="1"/>
          <p:nvPr>
            <p:custDataLst>
              <p:tags r:id="rId2"/>
            </p:custDataLst>
          </p:nvPr>
        </p:nvSpPr>
        <p:spPr>
          <a:xfrm>
            <a:off x="1043817" y="444169"/>
            <a:ext cx="5719292" cy="461665"/>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fr-CA" sz="2400" dirty="0">
                <a:solidFill>
                  <a:schemeClr val="bg1"/>
                </a:solidFill>
                <a:ea typeface="+mn-lt"/>
                <a:cs typeface="+mn-lt"/>
              </a:rPr>
              <a:t>Célébration – Un théâtre de marionnettes</a:t>
            </a:r>
          </a:p>
        </p:txBody>
      </p:sp>
      <p:sp>
        <p:nvSpPr>
          <p:cNvPr id="2" name="Rectangle 1">
            <a:extLst>
              <a:ext uri="{FF2B5EF4-FFF2-40B4-BE49-F238E27FC236}">
                <a16:creationId xmlns:a16="http://schemas.microsoft.com/office/drawing/2014/main" id="{A7B7B37A-CF88-477E-929E-A2FF88FEC3B3}"/>
              </a:ext>
            </a:extLst>
          </p:cNvPr>
          <p:cNvSpPr/>
          <p:nvPr>
            <p:custDataLst>
              <p:tags r:id="rId3"/>
            </p:custDataLst>
          </p:nvPr>
        </p:nvSpPr>
        <p:spPr>
          <a:xfrm>
            <a:off x="207384" y="24200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mn-ea"/>
                <a:cs typeface="+mn-cs"/>
              </a:rPr>
              <a:t>4</a:t>
            </a:r>
          </a:p>
        </p:txBody>
      </p:sp>
      <p:sp>
        <p:nvSpPr>
          <p:cNvPr id="10"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3"/>
          <p:cNvSpPr>
            <a:spLocks noChangeArrowheads="1"/>
          </p:cNvSpPr>
          <p:nvPr>
            <p:custDataLst>
              <p:tags r:id="rId5"/>
            </p:custDataLst>
          </p:nvPr>
        </p:nvSpPr>
        <p:spPr bwMode="auto">
          <a:xfrm rot="10800000" flipV="1">
            <a:off x="880938" y="1474123"/>
            <a:ext cx="99094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lang="fr-CA" sz="2800" dirty="0">
                <a:solidFill>
                  <a:prstClr val="black"/>
                </a:solidFill>
                <a:latin typeface="Calibri"/>
                <a:cs typeface="Arial"/>
              </a:rPr>
              <a:t>En </a:t>
            </a:r>
            <a:r>
              <a:rPr lang="fr-CA" sz="2800" dirty="0" smtClean="0">
                <a:solidFill>
                  <a:prstClr val="black"/>
                </a:solidFill>
                <a:latin typeface="Calibri"/>
                <a:cs typeface="Arial"/>
              </a:rPr>
              <a:t>groupe :</a:t>
            </a:r>
            <a:endParaRPr lang="fr-CA" sz="2800" dirty="0">
              <a:solidFill>
                <a:prstClr val="black"/>
              </a:solidFill>
              <a:latin typeface="Calibri"/>
              <a:cs typeface="Arial"/>
            </a:endParaRPr>
          </a:p>
          <a:p>
            <a:pPr marR="0" lvl="0" algn="l" defTabSz="914400" rtl="0" eaLnBrk="1" fontAlgn="auto" latinLnBrk="0" hangingPunct="1">
              <a:lnSpc>
                <a:spcPct val="100000"/>
              </a:lnSpc>
              <a:spcBef>
                <a:spcPts val="0"/>
              </a:spcBef>
              <a:spcAft>
                <a:spcPts val="0"/>
              </a:spcAft>
              <a:buClrTx/>
              <a:buSzTx/>
              <a:tabLst/>
              <a:defRPr/>
            </a:pPr>
            <a:endParaRPr lang="fr-CA" sz="2800" dirty="0">
              <a:solidFill>
                <a:prstClr val="black"/>
              </a:solidFill>
              <a:latin typeface="Calibri"/>
              <a:cs typeface="Arial"/>
            </a:endParaRPr>
          </a:p>
          <a:p>
            <a:pPr marR="0" lvl="0" algn="l" defTabSz="914400" rtl="0" eaLnBrk="1" fontAlgn="auto" latinLnBrk="0" hangingPunct="1">
              <a:lnSpc>
                <a:spcPct val="100000"/>
              </a:lnSpc>
              <a:spcBef>
                <a:spcPts val="0"/>
              </a:spcBef>
              <a:spcAft>
                <a:spcPts val="0"/>
              </a:spcAft>
              <a:buClrTx/>
              <a:buSzTx/>
              <a:tabLst/>
              <a:defRPr/>
            </a:pPr>
            <a:r>
              <a:rPr lang="fr-CA" sz="2800" dirty="0">
                <a:solidFill>
                  <a:prstClr val="black"/>
                </a:solidFill>
                <a:latin typeface="Calibri"/>
                <a:cs typeface="Arial"/>
              </a:rPr>
              <a:t>Confectionnez un théâtre de marionnettes et des personnages pour raconter une histoire au sujet des trois petits cochons.</a:t>
            </a:r>
          </a:p>
          <a:p>
            <a:pPr marR="0" lvl="0" algn="l" defTabSz="914400" rtl="0" eaLnBrk="1" fontAlgn="auto" latinLnBrk="0" hangingPunct="1">
              <a:lnSpc>
                <a:spcPct val="100000"/>
              </a:lnSpc>
              <a:spcBef>
                <a:spcPts val="0"/>
              </a:spcBef>
              <a:spcAft>
                <a:spcPts val="0"/>
              </a:spcAft>
              <a:buClrTx/>
              <a:buSzTx/>
              <a:tabLst/>
              <a:defRPr/>
            </a:pPr>
            <a:endParaRPr lang="fr-CA" sz="2800" dirty="0">
              <a:solidFill>
                <a:prstClr val="black"/>
              </a:solidFill>
              <a:latin typeface="Calibri"/>
              <a:cs typeface="Arial"/>
            </a:endParaRPr>
          </a:p>
          <a:p>
            <a:pPr marR="0" lvl="0" algn="l" defTabSz="914400" rtl="0" eaLnBrk="1" fontAlgn="auto" latinLnBrk="0" hangingPunct="1">
              <a:lnSpc>
                <a:spcPct val="100000"/>
              </a:lnSpc>
              <a:spcBef>
                <a:spcPts val="0"/>
              </a:spcBef>
              <a:spcAft>
                <a:spcPts val="0"/>
              </a:spcAft>
              <a:buClrTx/>
              <a:buSzTx/>
              <a:tabLst/>
              <a:defRPr/>
            </a:pPr>
            <a:r>
              <a:rPr lang="fr-CA" sz="2800" dirty="0">
                <a:solidFill>
                  <a:prstClr val="black"/>
                </a:solidFill>
                <a:latin typeface="Calibri"/>
                <a:cs typeface="Arial"/>
              </a:rPr>
              <a:t>Soyez prêts à présenter votre histoire.</a:t>
            </a:r>
          </a:p>
          <a:p>
            <a:pPr marR="0" lvl="0" algn="l" defTabSz="914400" rtl="0" eaLnBrk="1" fontAlgn="auto" latinLnBrk="0" hangingPunct="1">
              <a:lnSpc>
                <a:spcPct val="100000"/>
              </a:lnSpc>
              <a:spcBef>
                <a:spcPts val="0"/>
              </a:spcBef>
              <a:spcAft>
                <a:spcPts val="0"/>
              </a:spcAft>
              <a:buClrTx/>
              <a:buSzTx/>
              <a:tabLst/>
              <a:defRPr/>
            </a:pPr>
            <a:r>
              <a:rPr lang="fr-CA" sz="2800" dirty="0">
                <a:solidFill>
                  <a:prstClr val="black"/>
                </a:solidFill>
                <a:latin typeface="Calibri"/>
                <a:cs typeface="Arial"/>
              </a:rPr>
              <a:t> </a:t>
            </a:r>
          </a:p>
          <a:p>
            <a:pPr marR="0" lvl="0" algn="l" defTabSz="914400" rtl="0" eaLnBrk="1" fontAlgn="auto" latinLnBrk="0" hangingPunct="1">
              <a:lnSpc>
                <a:spcPct val="100000"/>
              </a:lnSpc>
              <a:spcBef>
                <a:spcPts val="0"/>
              </a:spcBef>
              <a:spcAft>
                <a:spcPts val="0"/>
              </a:spcAft>
              <a:buClrTx/>
              <a:buSzTx/>
              <a:tabLst/>
              <a:defRPr/>
            </a:pPr>
            <a:r>
              <a:rPr lang="fr-CA" sz="2800" dirty="0">
                <a:solidFill>
                  <a:prstClr val="black"/>
                </a:solidFill>
                <a:latin typeface="Calibri"/>
                <a:cs typeface="Arial"/>
              </a:rPr>
              <a:t>Place </a:t>
            </a:r>
            <a:r>
              <a:rPr lang="fr-CA" sz="2800" dirty="0" smtClean="0">
                <a:solidFill>
                  <a:prstClr val="black"/>
                </a:solidFill>
                <a:latin typeface="Calibri"/>
                <a:cs typeface="Arial"/>
              </a:rPr>
              <a:t>au </a:t>
            </a:r>
            <a:r>
              <a:rPr lang="fr-CA" sz="2800" dirty="0">
                <a:solidFill>
                  <a:prstClr val="black"/>
                </a:solidFill>
                <a:latin typeface="Calibri"/>
                <a:cs typeface="Arial"/>
              </a:rPr>
              <a:t>théâtre!</a:t>
            </a:r>
          </a:p>
          <a:p>
            <a:pPr marR="0" lvl="0" algn="l" defTabSz="914400" rtl="0" eaLnBrk="1" fontAlgn="auto" latinLnBrk="0" hangingPunct="1">
              <a:lnSpc>
                <a:spcPct val="100000"/>
              </a:lnSpc>
              <a:spcBef>
                <a:spcPts val="0"/>
              </a:spcBef>
              <a:spcAft>
                <a:spcPts val="0"/>
              </a:spcAft>
              <a:buClrTx/>
              <a:buSzTx/>
              <a:tabLst/>
              <a:defRPr/>
            </a:pPr>
            <a:endParaRPr lang="fr-CA" sz="2800" dirty="0">
              <a:solidFill>
                <a:prstClr val="black"/>
              </a:solidFill>
              <a:latin typeface="Calibri"/>
              <a:cs typeface="Arial"/>
            </a:endParaRPr>
          </a:p>
          <a:p>
            <a:endParaRPr kumimoji="0" lang="fr-CA" altLang="en-US" sz="2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9" name="Rectangle 8"/>
          <p:cNvSpPr/>
          <p:nvPr>
            <p:custDataLst>
              <p:tags r:id="rId6"/>
            </p:custDataLst>
          </p:nvPr>
        </p:nvSpPr>
        <p:spPr>
          <a:xfrm>
            <a:off x="147002" y="6443618"/>
            <a:ext cx="1107996" cy="230832"/>
          </a:xfrm>
          <a:prstGeom prst="rect">
            <a:avLst/>
          </a:prstGeom>
        </p:spPr>
        <p:txBody>
          <a:bodyPr wrap="none">
            <a:spAutoFit/>
          </a:bodyPr>
          <a:lstStyle/>
          <a:p>
            <a:pPr lvl="0"/>
            <a:r>
              <a:rPr lang="fr-CA" sz="900" dirty="0">
                <a:solidFill>
                  <a:prstClr val="black"/>
                </a:solidFill>
              </a:rPr>
              <a:t>Image : clipart.com </a:t>
            </a:r>
          </a:p>
        </p:txBody>
      </p:sp>
      <p:pic>
        <p:nvPicPr>
          <p:cNvPr id="5" name="Image 4"/>
          <p:cNvPicPr>
            <a:picLocks noChangeAspect="1"/>
          </p:cNvPicPr>
          <p:nvPr>
            <p:custDataLst>
              <p:tags r:id="rId7"/>
            </p:custDataLst>
          </p:nvPr>
        </p:nvPicPr>
        <p:blipFill rotWithShape="1">
          <a:blip r:embed="rId11"/>
          <a:srcRect t="780" r="1397" b="4147"/>
          <a:stretch/>
        </p:blipFill>
        <p:spPr>
          <a:xfrm>
            <a:off x="7020778" y="3991105"/>
            <a:ext cx="3960650" cy="2110590"/>
          </a:xfrm>
          <a:prstGeom prst="rect">
            <a:avLst/>
          </a:prstGeom>
          <a:ln>
            <a:noFill/>
          </a:ln>
          <a:effectLst>
            <a:softEdge rad="112500"/>
          </a:effectLst>
        </p:spPr>
      </p:pic>
      <p:pic>
        <p:nvPicPr>
          <p:cNvPr id="17" name="Image 16"/>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8198667" y="3520896"/>
            <a:ext cx="1466850" cy="1781175"/>
          </a:xfrm>
          <a:prstGeom prst="rect">
            <a:avLst/>
          </a:prstGeom>
        </p:spPr>
      </p:pic>
    </p:spTree>
    <p:extLst>
      <p:ext uri="{BB962C8B-B14F-4D97-AF65-F5344CB8AC3E}">
        <p14:creationId xmlns:p14="http://schemas.microsoft.com/office/powerpoint/2010/main" val="405881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31E26A47-ABCB-48B1-9796-04B6F19083D1}"/>
              </a:ext>
            </a:extLst>
          </p:cNvPr>
          <p:cNvSpPr txBox="1"/>
          <p:nvPr>
            <p:custDataLst>
              <p:tags r:id="rId2"/>
            </p:custDataLst>
          </p:nvPr>
        </p:nvSpPr>
        <p:spPr>
          <a:xfrm>
            <a:off x="522386" y="2122304"/>
            <a:ext cx="107134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Synchrone : Présenter l’image de la </a:t>
            </a:r>
            <a:r>
              <a:rPr lang="fr-CA" dirty="0">
                <a:solidFill>
                  <a:prstClr val="black"/>
                </a:solidFill>
                <a:latin typeface="Calibri"/>
              </a:rPr>
              <a:t>diapositive 8 aux élèves de façon à pouvoir noter leurs réponses. Les inviter à parler de ce qu’ils voient sur l’image, à décrire ce qu’ils voient et à raconter ce qui se passe et se poser des questions. Noter les propos des élèves sur l’image.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prstClr val="black"/>
                </a:solidFill>
                <a:latin typeface="Calibri"/>
              </a:rPr>
              <a:t>Asynchrone : Présenter la diapositive 9 aux élèves de façon asynchrone et les inviter à noter dans leur journal ce qu’ils voient sur l’image et à raconter une histoire.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prstClr val="black"/>
                </a:solidFill>
                <a:latin typeface="Calibri"/>
              </a:rPr>
              <a:t>Il est possible que certains élèves fassent des liens </a:t>
            </a:r>
            <a:r>
              <a:rPr kumimoji="0" lang="fr-CA" sz="1800" b="0" i="0" u="none" strike="noStrike" kern="1200" cap="none" spc="0" normalizeH="0" baseline="0" noProof="0" dirty="0">
                <a:ln>
                  <a:noFill/>
                </a:ln>
                <a:solidFill>
                  <a:prstClr val="black"/>
                </a:solidFill>
                <a:effectLst/>
                <a:uLnTx/>
                <a:uFillTx/>
                <a:latin typeface="Calibri"/>
                <a:ea typeface="+mn-ea"/>
                <a:cs typeface="+mn-cs"/>
              </a:rPr>
              <a:t>avec l’histoire classique des </a:t>
            </a:r>
            <a:r>
              <a:rPr kumimoji="0" lang="fr-CA" sz="1800" b="0" i="1" u="none" strike="noStrike" kern="1200" cap="none" spc="0" normalizeH="0" baseline="0" noProof="0" dirty="0">
                <a:ln>
                  <a:noFill/>
                </a:ln>
                <a:solidFill>
                  <a:prstClr val="black"/>
                </a:solidFill>
                <a:effectLst/>
                <a:uLnTx/>
                <a:uFillTx/>
                <a:latin typeface="Calibri"/>
                <a:ea typeface="+mn-ea"/>
                <a:cs typeface="+mn-cs"/>
              </a:rPr>
              <a:t>Trois petits cochons. </a:t>
            </a:r>
            <a:r>
              <a:rPr kumimoji="0" lang="fr-CA" sz="1800" b="0" i="0" u="none" strike="noStrike" kern="1200" cap="none" spc="0" normalizeH="0" baseline="0" noProof="0" dirty="0">
                <a:ln>
                  <a:noFill/>
                </a:ln>
                <a:solidFill>
                  <a:prstClr val="black"/>
                </a:solidFill>
                <a:effectLst/>
                <a:uLnTx/>
                <a:uFillTx/>
                <a:latin typeface="Calibri"/>
                <a:ea typeface="+mn-ea"/>
                <a:cs typeface="+mn-cs"/>
              </a:rPr>
              <a:t>Profiter de l’occasion pour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modéliser la structure début, milieu, fin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discuter de la situation initiale, des personnages,  du problème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leur dire qu’ils auront la chance de voir différentes versions de cette histoire au cours des prochains jours. </a:t>
            </a:r>
          </a:p>
        </p:txBody>
      </p:sp>
      <p:sp>
        <p:nvSpPr>
          <p:cNvPr id="4" name="Rectangle 3"/>
          <p:cNvSpPr/>
          <p:nvPr>
            <p:custDataLst>
              <p:tags r:id="rId3"/>
            </p:custDataLst>
          </p:nvPr>
        </p:nvSpPr>
        <p:spPr>
          <a:xfrm>
            <a:off x="951233" y="1330728"/>
            <a:ext cx="34343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70AD47"/>
                </a:solidFill>
                <a:effectLst/>
                <a:uLnTx/>
                <a:uFillTx/>
                <a:latin typeface="Calibri"/>
                <a:ea typeface="+mn-ea"/>
                <a:cs typeface="Segoe UI"/>
              </a:rPr>
              <a:t>Démarche et conseils </a:t>
            </a:r>
            <a:endParaRPr kumimoji="0" lang="fr-CA" sz="2800" b="0" i="0" u="none" strike="noStrike" kern="1200" cap="none" spc="0" normalizeH="0" baseline="0" noProof="0" dirty="0">
              <a:ln>
                <a:noFill/>
              </a:ln>
              <a:solidFill>
                <a:srgbClr val="70AD47"/>
              </a:solidFill>
              <a:effectLst/>
              <a:uLnTx/>
              <a:uFillTx/>
              <a:latin typeface="Calibri"/>
              <a:ea typeface="+mn-ea"/>
              <a:cs typeface="+mn-cs"/>
            </a:endParaRPr>
          </a:p>
        </p:txBody>
      </p:sp>
      <p:sp>
        <p:nvSpPr>
          <p:cNvPr id="6" name="TextBox 43">
            <a:extLst>
              <a:ext uri="{FF2B5EF4-FFF2-40B4-BE49-F238E27FC236}">
                <a16:creationId xmlns:a16="http://schemas.microsoft.com/office/drawing/2014/main" id="{02B2117A-55FE-42B7-8D2C-5EBD4DFCE92A}"/>
              </a:ext>
            </a:extLst>
          </p:cNvPr>
          <p:cNvSpPr txBox="1"/>
          <p:nvPr>
            <p:custDataLst>
              <p:tags r:id="rId4"/>
            </p:custDataLst>
          </p:nvPr>
        </p:nvSpPr>
        <p:spPr>
          <a:xfrm>
            <a:off x="910486" y="416871"/>
            <a:ext cx="3794206" cy="461665"/>
          </a:xfrm>
          <a:prstGeom prst="rect">
            <a:avLst/>
          </a:prstGeom>
          <a:solidFill>
            <a:schemeClr val="accent6"/>
          </a:solidFill>
          <a:ln w="28575">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white"/>
                </a:solidFill>
                <a:effectLst/>
                <a:uLnTx/>
                <a:uFillTx/>
                <a:latin typeface="Calibri"/>
                <a:ea typeface="+mn-lt"/>
                <a:cs typeface="Calibri"/>
              </a:rPr>
              <a:t>C</a:t>
            </a:r>
            <a:r>
              <a:rPr kumimoji="0" lang="fr-CA" sz="2400" b="0" i="0" u="none" strike="noStrike" kern="1200" cap="none" spc="0" normalizeH="0" baseline="0" noProof="0" dirty="0" err="1">
                <a:ln>
                  <a:noFill/>
                </a:ln>
                <a:solidFill>
                  <a:prstClr val="white"/>
                </a:solidFill>
                <a:effectLst/>
                <a:uLnTx/>
                <a:uFillTx/>
                <a:latin typeface="Calibri"/>
                <a:ea typeface="+mn-lt"/>
                <a:cs typeface="Calibri"/>
              </a:rPr>
              <a:t>ontexte</a:t>
            </a:r>
            <a:r>
              <a:rPr kumimoji="0" lang="fr-CA" sz="2400" b="0" i="0" u="none" strike="noStrike" kern="1200" cap="none" spc="0" normalizeH="0" baseline="0" noProof="0" dirty="0">
                <a:ln>
                  <a:noFill/>
                </a:ln>
                <a:solidFill>
                  <a:prstClr val="white"/>
                </a:solidFill>
                <a:effectLst/>
                <a:uLnTx/>
                <a:uFillTx/>
                <a:latin typeface="Calibri"/>
                <a:ea typeface="+mn-lt"/>
                <a:cs typeface="Calibri"/>
              </a:rPr>
              <a:t> – Parler au texte </a:t>
            </a:r>
          </a:p>
        </p:txBody>
      </p:sp>
      <p:pic>
        <p:nvPicPr>
          <p:cNvPr id="5" name="Image 4"/>
          <p:cNvPicPr>
            <a:picLocks noChangeAspect="1"/>
          </p:cNvPicPr>
          <p:nvPr>
            <p:custDataLst>
              <p:tags r:id="rId5"/>
            </p:custDataLst>
          </p:nvPr>
        </p:nvPicPr>
        <p:blipFill>
          <a:blip r:embed="rId14"/>
          <a:stretch>
            <a:fillRect/>
          </a:stretch>
        </p:blipFill>
        <p:spPr>
          <a:xfrm>
            <a:off x="4770207" y="268728"/>
            <a:ext cx="997600" cy="1044000"/>
          </a:xfrm>
          <a:prstGeom prst="rect">
            <a:avLst/>
          </a:prstGeom>
        </p:spPr>
      </p:pic>
      <p:pic>
        <p:nvPicPr>
          <p:cNvPr id="12" name="Image 11"/>
          <p:cNvPicPr>
            <a:picLocks noChangeAspect="1"/>
          </p:cNvPicPr>
          <p:nvPr>
            <p:custDataLst>
              <p:tags r:id="rId6"/>
            </p:custDataLst>
          </p:nvPr>
        </p:nvPicPr>
        <p:blipFill>
          <a:blip r:embed="rId15"/>
          <a:stretch>
            <a:fillRect/>
          </a:stretch>
        </p:blipFill>
        <p:spPr>
          <a:xfrm>
            <a:off x="5633377" y="250728"/>
            <a:ext cx="1068692" cy="1080000"/>
          </a:xfrm>
          <a:prstGeom prst="rect">
            <a:avLst/>
          </a:prstGeom>
        </p:spPr>
      </p:pic>
      <p:pic>
        <p:nvPicPr>
          <p:cNvPr id="13" name="Image 12"/>
          <p:cNvPicPr>
            <a:picLocks noChangeAspect="1"/>
          </p:cNvPicPr>
          <p:nvPr>
            <p:custDataLst>
              <p:tags r:id="rId7"/>
            </p:custDataLst>
          </p:nvPr>
        </p:nvPicPr>
        <p:blipFill>
          <a:blip r:embed="rId16"/>
          <a:stretch>
            <a:fillRect/>
          </a:stretch>
        </p:blipFill>
        <p:spPr>
          <a:xfrm>
            <a:off x="6530021" y="232728"/>
            <a:ext cx="1074285" cy="1080000"/>
          </a:xfrm>
          <a:prstGeom prst="rect">
            <a:avLst/>
          </a:prstGeom>
        </p:spPr>
      </p:pic>
      <p:grpSp>
        <p:nvGrpSpPr>
          <p:cNvPr id="8" name="Groupe 7"/>
          <p:cNvGrpSpPr/>
          <p:nvPr>
            <p:custDataLst>
              <p:tags r:id="rId8"/>
            </p:custDataLst>
          </p:nvPr>
        </p:nvGrpSpPr>
        <p:grpSpPr>
          <a:xfrm>
            <a:off x="200526" y="232206"/>
            <a:ext cx="836432" cy="830997"/>
            <a:chOff x="200526" y="232206"/>
            <a:chExt cx="836432" cy="830997"/>
          </a:xfrm>
        </p:grpSpPr>
        <p:sp>
          <p:nvSpPr>
            <p:cNvPr id="7" name="Rectangle 42">
              <a:extLst>
                <a:ext uri="{FF2B5EF4-FFF2-40B4-BE49-F238E27FC236}">
                  <a16:creationId xmlns:a16="http://schemas.microsoft.com/office/drawing/2014/main" id="{C33399A6-C4F2-4335-8AF8-3B62FC7FDEBF}"/>
                </a:ext>
              </a:extLst>
            </p:cNvPr>
            <p:cNvSpPr/>
            <p:nvPr>
              <p:custDataLst>
                <p:tags r:id="rId10"/>
              </p:custDataLst>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Image 9">
              <a:extLst>
                <a:ext uri="{FF2B5EF4-FFF2-40B4-BE49-F238E27FC236}">
                  <a16:creationId xmlns:a16="http://schemas.microsoft.com/office/drawing/2014/main" id="{9A1EDE0A-1DD2-4778-8B8E-29B8AEC3125D}"/>
                </a:ext>
              </a:extLst>
            </p:cNvPr>
            <p:cNvPicPr>
              <a:picLocks noChangeAspect="1"/>
            </p:cNvPicPr>
            <p:nvPr/>
          </p:nvPicPr>
          <p:blipFill>
            <a:blip r:embed="rId17"/>
            <a:stretch>
              <a:fillRect/>
            </a:stretch>
          </p:blipFill>
          <p:spPr>
            <a:xfrm>
              <a:off x="267110" y="272801"/>
              <a:ext cx="683760" cy="749805"/>
            </a:xfrm>
            <a:prstGeom prst="rect">
              <a:avLst/>
            </a:prstGeom>
          </p:spPr>
        </p:pic>
      </p:grpSp>
      <p:sp>
        <p:nvSpPr>
          <p:cNvPr id="11" name="TextBox 10">
            <a:extLst>
              <a:ext uri="{FF2B5EF4-FFF2-40B4-BE49-F238E27FC236}">
                <a16:creationId xmlns:a16="http://schemas.microsoft.com/office/drawing/2014/main" id="{D60FDCA8-047C-4FFE-8705-AE020C708626}"/>
              </a:ext>
            </a:extLst>
          </p:cNvPr>
          <p:cNvSpPr txBox="1"/>
          <p:nvPr>
            <p:custDataLst>
              <p:tags r:id="rId9"/>
            </p:custDataLst>
          </p:nvPr>
        </p:nvSpPr>
        <p:spPr>
          <a:xfrm>
            <a:off x="186651" y="6435383"/>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Tree>
    <p:extLst>
      <p:ext uri="{BB962C8B-B14F-4D97-AF65-F5344CB8AC3E}">
        <p14:creationId xmlns:p14="http://schemas.microsoft.com/office/powerpoint/2010/main" val="400485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7"/>
          <a:stretch>
            <a:fillRect/>
          </a:stretch>
        </p:blipFill>
        <p:spPr>
          <a:xfrm>
            <a:off x="1952624" y="106368"/>
            <a:ext cx="8353425" cy="6627059"/>
          </a:xfrm>
          <a:prstGeom prst="rect">
            <a:avLst/>
          </a:prstGeom>
        </p:spPr>
      </p:pic>
      <p:sp>
        <p:nvSpPr>
          <p:cNvPr id="7" name="Round Diagonal Corner Rectangle 6">
            <a:extLst>
              <a:ext uri="{FF2B5EF4-FFF2-40B4-BE49-F238E27FC236}">
                <a16:creationId xmlns:a16="http://schemas.microsoft.com/office/drawing/2014/main" id="{BFA02294-7002-6347-BD03-F6D435E893BC}"/>
              </a:ext>
            </a:extLst>
          </p:cNvPr>
          <p:cNvSpPr/>
          <p:nvPr>
            <p:custDataLst>
              <p:tags r:id="rId2"/>
            </p:custDataLst>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60FDCA8-047C-4FFE-8705-AE020C708626}"/>
              </a:ext>
            </a:extLst>
          </p:cNvPr>
          <p:cNvSpPr txBox="1"/>
          <p:nvPr>
            <p:custDataLst>
              <p:tags r:id="rId3"/>
            </p:custDataLst>
          </p:nvPr>
        </p:nvSpPr>
        <p:spPr>
          <a:xfrm>
            <a:off x="83127" y="6521644"/>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
        <p:nvSpPr>
          <p:cNvPr id="9"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4"/>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3633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8"/>
</p:tagLst>
</file>

<file path=ppt/tags/tag101.xml><?xml version="1.0" encoding="utf-8"?>
<p:tagLst xmlns:a="http://schemas.openxmlformats.org/drawingml/2006/main" xmlns:r="http://schemas.openxmlformats.org/officeDocument/2006/relationships" xmlns:p="http://schemas.openxmlformats.org/presentationml/2006/main">
  <p:tag name="NUM" val="29"/>
</p:tagLst>
</file>

<file path=ppt/tags/tag102.xml><?xml version="1.0" encoding="utf-8"?>
<p:tagLst xmlns:a="http://schemas.openxmlformats.org/drawingml/2006/main" xmlns:r="http://schemas.openxmlformats.org/officeDocument/2006/relationships" xmlns:p="http://schemas.openxmlformats.org/presentationml/2006/main">
  <p:tag name="NUM" val="30"/>
</p:tagLst>
</file>

<file path=ppt/tags/tag103.xml><?xml version="1.0" encoding="utf-8"?>
<p:tagLst xmlns:a="http://schemas.openxmlformats.org/drawingml/2006/main" xmlns:r="http://schemas.openxmlformats.org/officeDocument/2006/relationships" xmlns:p="http://schemas.openxmlformats.org/presentationml/2006/main">
  <p:tag name="NUM" val="31"/>
</p:tagLst>
</file>

<file path=ppt/tags/tag104.xml><?xml version="1.0" encoding="utf-8"?>
<p:tagLst xmlns:a="http://schemas.openxmlformats.org/drawingml/2006/main" xmlns:r="http://schemas.openxmlformats.org/officeDocument/2006/relationships" xmlns:p="http://schemas.openxmlformats.org/presentationml/2006/main">
  <p:tag name="NUM" val="32"/>
</p:tagLst>
</file>

<file path=ppt/tags/tag105.xml><?xml version="1.0" encoding="utf-8"?>
<p:tagLst xmlns:a="http://schemas.openxmlformats.org/drawingml/2006/main" xmlns:r="http://schemas.openxmlformats.org/officeDocument/2006/relationships" xmlns:p="http://schemas.openxmlformats.org/presentationml/2006/main">
  <p:tag name="NUM" val="33"/>
</p:tagLst>
</file>

<file path=ppt/tags/tag106.xml><?xml version="1.0" encoding="utf-8"?>
<p:tagLst xmlns:a="http://schemas.openxmlformats.org/drawingml/2006/main" xmlns:r="http://schemas.openxmlformats.org/officeDocument/2006/relationships" xmlns:p="http://schemas.openxmlformats.org/presentationml/2006/main">
  <p:tag name="NUM" val="34"/>
</p:tagLst>
</file>

<file path=ppt/tags/tag107.xml><?xml version="1.0" encoding="utf-8"?>
<p:tagLst xmlns:a="http://schemas.openxmlformats.org/drawingml/2006/main" xmlns:r="http://schemas.openxmlformats.org/officeDocument/2006/relationships" xmlns:p="http://schemas.openxmlformats.org/presentationml/2006/main">
  <p:tag name="NUM" val="35"/>
</p:tagLst>
</file>

<file path=ppt/tags/tag108.xml><?xml version="1.0" encoding="utf-8"?>
<p:tagLst xmlns:a="http://schemas.openxmlformats.org/drawingml/2006/main" xmlns:r="http://schemas.openxmlformats.org/officeDocument/2006/relationships" xmlns:p="http://schemas.openxmlformats.org/presentationml/2006/main">
  <p:tag name="NUM" val="36"/>
</p:tagLst>
</file>

<file path=ppt/tags/tag109.xml><?xml version="1.0" encoding="utf-8"?>
<p:tagLst xmlns:a="http://schemas.openxmlformats.org/drawingml/2006/main" xmlns:r="http://schemas.openxmlformats.org/officeDocument/2006/relationships" xmlns:p="http://schemas.openxmlformats.org/presentationml/2006/main">
  <p:tag name="NUM" val="37"/>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38"/>
</p:tagLst>
</file>

<file path=ppt/tags/tag111.xml><?xml version="1.0" encoding="utf-8"?>
<p:tagLst xmlns:a="http://schemas.openxmlformats.org/drawingml/2006/main" xmlns:r="http://schemas.openxmlformats.org/officeDocument/2006/relationships" xmlns:p="http://schemas.openxmlformats.org/presentationml/2006/main">
  <p:tag name="NUM" val="39"/>
</p:tagLst>
</file>

<file path=ppt/tags/tag112.xml><?xml version="1.0" encoding="utf-8"?>
<p:tagLst xmlns:a="http://schemas.openxmlformats.org/drawingml/2006/main" xmlns:r="http://schemas.openxmlformats.org/officeDocument/2006/relationships" xmlns:p="http://schemas.openxmlformats.org/presentationml/2006/main">
  <p:tag name="NUM" val="40"/>
</p:tagLst>
</file>

<file path=ppt/tags/tag113.xml><?xml version="1.0" encoding="utf-8"?>
<p:tagLst xmlns:a="http://schemas.openxmlformats.org/drawingml/2006/main" xmlns:r="http://schemas.openxmlformats.org/officeDocument/2006/relationships" xmlns:p="http://schemas.openxmlformats.org/presentationml/2006/main">
  <p:tag name="NUM" val="41"/>
</p:tagLst>
</file>

<file path=ppt/tags/tag114.xml><?xml version="1.0" encoding="utf-8"?>
<p:tagLst xmlns:a="http://schemas.openxmlformats.org/drawingml/2006/main" xmlns:r="http://schemas.openxmlformats.org/officeDocument/2006/relationships" xmlns:p="http://schemas.openxmlformats.org/presentationml/2006/main">
  <p:tag name="NUM" val="42"/>
</p:tagLst>
</file>

<file path=ppt/tags/tag115.xml><?xml version="1.0" encoding="utf-8"?>
<p:tagLst xmlns:a="http://schemas.openxmlformats.org/drawingml/2006/main" xmlns:r="http://schemas.openxmlformats.org/officeDocument/2006/relationships" xmlns:p="http://schemas.openxmlformats.org/presentationml/2006/main">
  <p:tag name="NUM" val="43"/>
</p:tagLst>
</file>

<file path=ppt/tags/tag116.xml><?xml version="1.0" encoding="utf-8"?>
<p:tagLst xmlns:a="http://schemas.openxmlformats.org/drawingml/2006/main" xmlns:r="http://schemas.openxmlformats.org/officeDocument/2006/relationships" xmlns:p="http://schemas.openxmlformats.org/presentationml/2006/main">
  <p:tag name="NUM" val="44"/>
</p:tagLst>
</file>

<file path=ppt/tags/tag117.xml><?xml version="1.0" encoding="utf-8"?>
<p:tagLst xmlns:a="http://schemas.openxmlformats.org/drawingml/2006/main" xmlns:r="http://schemas.openxmlformats.org/officeDocument/2006/relationships" xmlns:p="http://schemas.openxmlformats.org/presentationml/2006/main">
  <p:tag name="NUM" val="45"/>
</p:tagLst>
</file>

<file path=ppt/tags/tag118.xml><?xml version="1.0" encoding="utf-8"?>
<p:tagLst xmlns:a="http://schemas.openxmlformats.org/drawingml/2006/main" xmlns:r="http://schemas.openxmlformats.org/officeDocument/2006/relationships" xmlns:p="http://schemas.openxmlformats.org/presentationml/2006/main">
  <p:tag name="NUM" val="46"/>
</p:tagLst>
</file>

<file path=ppt/tags/tag119.xml><?xml version="1.0" encoding="utf-8"?>
<p:tagLst xmlns:a="http://schemas.openxmlformats.org/drawingml/2006/main" xmlns:r="http://schemas.openxmlformats.org/officeDocument/2006/relationships" xmlns:p="http://schemas.openxmlformats.org/presentationml/2006/main">
  <p:tag name="NUM" val="47"/>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8"/>
</p:tagLst>
</file>

<file path=ppt/tags/tag121.xml><?xml version="1.0" encoding="utf-8"?>
<p:tagLst xmlns:a="http://schemas.openxmlformats.org/drawingml/2006/main" xmlns:r="http://schemas.openxmlformats.org/officeDocument/2006/relationships" xmlns:p="http://schemas.openxmlformats.org/presentationml/2006/main">
  <p:tag name="NUM" val="49"/>
</p:tagLst>
</file>

<file path=ppt/tags/tag122.xml><?xml version="1.0" encoding="utf-8"?>
<p:tagLst xmlns:a="http://schemas.openxmlformats.org/drawingml/2006/main" xmlns:r="http://schemas.openxmlformats.org/officeDocument/2006/relationships" xmlns:p="http://schemas.openxmlformats.org/presentationml/2006/main">
  <p:tag name="NUM" val="50"/>
</p:tagLst>
</file>

<file path=ppt/tags/tag123.xml><?xml version="1.0" encoding="utf-8"?>
<p:tagLst xmlns:a="http://schemas.openxmlformats.org/drawingml/2006/main" xmlns:r="http://schemas.openxmlformats.org/officeDocument/2006/relationships" xmlns:p="http://schemas.openxmlformats.org/presentationml/2006/main">
  <p:tag name="NUM" val="51"/>
</p:tagLst>
</file>

<file path=ppt/tags/tag124.xml><?xml version="1.0" encoding="utf-8"?>
<p:tagLst xmlns:a="http://schemas.openxmlformats.org/drawingml/2006/main" xmlns:r="http://schemas.openxmlformats.org/officeDocument/2006/relationships" xmlns:p="http://schemas.openxmlformats.org/presentationml/2006/main">
  <p:tag name="NUM" val="52"/>
</p:tagLst>
</file>

<file path=ppt/tags/tag125.xml><?xml version="1.0" encoding="utf-8"?>
<p:tagLst xmlns:a="http://schemas.openxmlformats.org/drawingml/2006/main" xmlns:r="http://schemas.openxmlformats.org/officeDocument/2006/relationships" xmlns:p="http://schemas.openxmlformats.org/presentationml/2006/main">
  <p:tag name="NUM" val="53"/>
</p:tagLst>
</file>

<file path=ppt/tags/tag126.xml><?xml version="1.0" encoding="utf-8"?>
<p:tagLst xmlns:a="http://schemas.openxmlformats.org/drawingml/2006/main" xmlns:r="http://schemas.openxmlformats.org/officeDocument/2006/relationships" xmlns:p="http://schemas.openxmlformats.org/presentationml/2006/main">
  <p:tag name="NUM" val="54"/>
</p:tagLst>
</file>

<file path=ppt/tags/tag127.xml><?xml version="1.0" encoding="utf-8"?>
<p:tagLst xmlns:a="http://schemas.openxmlformats.org/drawingml/2006/main" xmlns:r="http://schemas.openxmlformats.org/officeDocument/2006/relationships" xmlns:p="http://schemas.openxmlformats.org/presentationml/2006/main">
  <p:tag name="NUM" val="55"/>
</p:tagLst>
</file>

<file path=ppt/tags/tag128.xml><?xml version="1.0" encoding="utf-8"?>
<p:tagLst xmlns:a="http://schemas.openxmlformats.org/drawingml/2006/main" xmlns:r="http://schemas.openxmlformats.org/officeDocument/2006/relationships" xmlns:p="http://schemas.openxmlformats.org/presentationml/2006/main">
  <p:tag name="NUM" val="56"/>
</p:tagLst>
</file>

<file path=ppt/tags/tag129.xml><?xml version="1.0" encoding="utf-8"?>
<p:tagLst xmlns:a="http://schemas.openxmlformats.org/drawingml/2006/main" xmlns:r="http://schemas.openxmlformats.org/officeDocument/2006/relationships" xmlns:p="http://schemas.openxmlformats.org/presentationml/2006/main">
  <p:tag name="NUM" val="57"/>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58"/>
</p:tagLst>
</file>

<file path=ppt/tags/tag131.xml><?xml version="1.0" encoding="utf-8"?>
<p:tagLst xmlns:a="http://schemas.openxmlformats.org/drawingml/2006/main" xmlns:r="http://schemas.openxmlformats.org/officeDocument/2006/relationships" xmlns:p="http://schemas.openxmlformats.org/presentationml/2006/main">
  <p:tag name="NUM" val="59"/>
</p:tagLst>
</file>

<file path=ppt/tags/tag132.xml><?xml version="1.0" encoding="utf-8"?>
<p:tagLst xmlns:a="http://schemas.openxmlformats.org/drawingml/2006/main" xmlns:r="http://schemas.openxmlformats.org/officeDocument/2006/relationships" xmlns:p="http://schemas.openxmlformats.org/presentationml/2006/main">
  <p:tag name="NUM" val="60"/>
</p:tagLst>
</file>

<file path=ppt/tags/tag133.xml><?xml version="1.0" encoding="utf-8"?>
<p:tagLst xmlns:a="http://schemas.openxmlformats.org/drawingml/2006/main" xmlns:r="http://schemas.openxmlformats.org/officeDocument/2006/relationships" xmlns:p="http://schemas.openxmlformats.org/presentationml/2006/main">
  <p:tag name="NUM" val="61"/>
</p:tagLst>
</file>

<file path=ppt/tags/tag134.xml><?xml version="1.0" encoding="utf-8"?>
<p:tagLst xmlns:a="http://schemas.openxmlformats.org/drawingml/2006/main" xmlns:r="http://schemas.openxmlformats.org/officeDocument/2006/relationships" xmlns:p="http://schemas.openxmlformats.org/presentationml/2006/main">
  <p:tag name="NUM" val="62"/>
</p:tagLst>
</file>

<file path=ppt/tags/tag135.xml><?xml version="1.0" encoding="utf-8"?>
<p:tagLst xmlns:a="http://schemas.openxmlformats.org/drawingml/2006/main" xmlns:r="http://schemas.openxmlformats.org/officeDocument/2006/relationships" xmlns:p="http://schemas.openxmlformats.org/presentationml/2006/main">
  <p:tag name="NUM" val="63"/>
</p:tagLst>
</file>

<file path=ppt/tags/tag136.xml><?xml version="1.0" encoding="utf-8"?>
<p:tagLst xmlns:a="http://schemas.openxmlformats.org/drawingml/2006/main" xmlns:r="http://schemas.openxmlformats.org/officeDocument/2006/relationships" xmlns:p="http://schemas.openxmlformats.org/presentationml/2006/main">
  <p:tag name="NUM" val="64"/>
</p:tagLst>
</file>

<file path=ppt/tags/tag137.xml><?xml version="1.0" encoding="utf-8"?>
<p:tagLst xmlns:a="http://schemas.openxmlformats.org/drawingml/2006/main" xmlns:r="http://schemas.openxmlformats.org/officeDocument/2006/relationships" xmlns:p="http://schemas.openxmlformats.org/presentationml/2006/main">
  <p:tag name="NUM" val="65"/>
</p:tagLst>
</file>

<file path=ppt/tags/tag138.xml><?xml version="1.0" encoding="utf-8"?>
<p:tagLst xmlns:a="http://schemas.openxmlformats.org/drawingml/2006/main" xmlns:r="http://schemas.openxmlformats.org/officeDocument/2006/relationships" xmlns:p="http://schemas.openxmlformats.org/presentationml/2006/main">
  <p:tag name="NUM" val="66"/>
</p:tagLst>
</file>

<file path=ppt/tags/tag139.xml><?xml version="1.0" encoding="utf-8"?>
<p:tagLst xmlns:a="http://schemas.openxmlformats.org/drawingml/2006/main" xmlns:r="http://schemas.openxmlformats.org/officeDocument/2006/relationships" xmlns:p="http://schemas.openxmlformats.org/presentationml/2006/main">
  <p:tag name="NUM" val="67"/>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40.xml><?xml version="1.0" encoding="utf-8"?>
<p:tagLst xmlns:a="http://schemas.openxmlformats.org/drawingml/2006/main" xmlns:r="http://schemas.openxmlformats.org/officeDocument/2006/relationships" xmlns:p="http://schemas.openxmlformats.org/presentationml/2006/main">
  <p:tag name="NUM" val="68"/>
</p:tagLst>
</file>

<file path=ppt/tags/tag141.xml><?xml version="1.0" encoding="utf-8"?>
<p:tagLst xmlns:a="http://schemas.openxmlformats.org/drawingml/2006/main" xmlns:r="http://schemas.openxmlformats.org/officeDocument/2006/relationships" xmlns:p="http://schemas.openxmlformats.org/presentationml/2006/main">
  <p:tag name="NUM" val="69"/>
</p:tagLst>
</file>

<file path=ppt/tags/tag142.xml><?xml version="1.0" encoding="utf-8"?>
<p:tagLst xmlns:a="http://schemas.openxmlformats.org/drawingml/2006/main" xmlns:r="http://schemas.openxmlformats.org/officeDocument/2006/relationships" xmlns:p="http://schemas.openxmlformats.org/presentationml/2006/main">
  <p:tag name="NUM" val="70"/>
</p:tagLst>
</file>

<file path=ppt/tags/tag143.xml><?xml version="1.0" encoding="utf-8"?>
<p:tagLst xmlns:a="http://schemas.openxmlformats.org/drawingml/2006/main" xmlns:r="http://schemas.openxmlformats.org/officeDocument/2006/relationships" xmlns:p="http://schemas.openxmlformats.org/presentationml/2006/main">
  <p:tag name="NUM" val="71"/>
</p:tagLst>
</file>

<file path=ppt/tags/tag144.xml><?xml version="1.0" encoding="utf-8"?>
<p:tagLst xmlns:a="http://schemas.openxmlformats.org/drawingml/2006/main" xmlns:r="http://schemas.openxmlformats.org/officeDocument/2006/relationships" xmlns:p="http://schemas.openxmlformats.org/presentationml/2006/main">
  <p:tag name="NUM" val="72"/>
</p:tagLst>
</file>

<file path=ppt/tags/tag145.xml><?xml version="1.0" encoding="utf-8"?>
<p:tagLst xmlns:a="http://schemas.openxmlformats.org/drawingml/2006/main" xmlns:r="http://schemas.openxmlformats.org/officeDocument/2006/relationships" xmlns:p="http://schemas.openxmlformats.org/presentationml/2006/main">
  <p:tag name="NUM" val="73"/>
</p:tagLst>
</file>

<file path=ppt/tags/tag146.xml><?xml version="1.0" encoding="utf-8"?>
<p:tagLst xmlns:a="http://schemas.openxmlformats.org/drawingml/2006/main" xmlns:r="http://schemas.openxmlformats.org/officeDocument/2006/relationships" xmlns:p="http://schemas.openxmlformats.org/presentationml/2006/main">
  <p:tag name="NUM" val="74"/>
</p:tagLst>
</file>

<file path=ppt/tags/tag147.xml><?xml version="1.0" encoding="utf-8"?>
<p:tagLst xmlns:a="http://schemas.openxmlformats.org/drawingml/2006/main" xmlns:r="http://schemas.openxmlformats.org/officeDocument/2006/relationships" xmlns:p="http://schemas.openxmlformats.org/presentationml/2006/main">
  <p:tag name="NUM" val="75"/>
</p:tagLst>
</file>

<file path=ppt/tags/tag148.xml><?xml version="1.0" encoding="utf-8"?>
<p:tagLst xmlns:a="http://schemas.openxmlformats.org/drawingml/2006/main" xmlns:r="http://schemas.openxmlformats.org/officeDocument/2006/relationships" xmlns:p="http://schemas.openxmlformats.org/presentationml/2006/main">
  <p:tag name="NUM" val="76"/>
</p:tagLst>
</file>

<file path=ppt/tags/tag149.xml><?xml version="1.0" encoding="utf-8"?>
<p:tagLst xmlns:a="http://schemas.openxmlformats.org/drawingml/2006/main" xmlns:r="http://schemas.openxmlformats.org/officeDocument/2006/relationships" xmlns:p="http://schemas.openxmlformats.org/presentationml/2006/main">
  <p:tag name="NUM" val="77"/>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78"/>
</p:tagLst>
</file>

<file path=ppt/tags/tag151.xml><?xml version="1.0" encoding="utf-8"?>
<p:tagLst xmlns:a="http://schemas.openxmlformats.org/drawingml/2006/main" xmlns:r="http://schemas.openxmlformats.org/officeDocument/2006/relationships" xmlns:p="http://schemas.openxmlformats.org/presentationml/2006/main">
  <p:tag name="NUM" val="79"/>
</p:tagLst>
</file>

<file path=ppt/tags/tag152.xml><?xml version="1.0" encoding="utf-8"?>
<p:tagLst xmlns:a="http://schemas.openxmlformats.org/drawingml/2006/main" xmlns:r="http://schemas.openxmlformats.org/officeDocument/2006/relationships" xmlns:p="http://schemas.openxmlformats.org/presentationml/2006/main">
  <p:tag name="NUM" val="80"/>
</p:tagLst>
</file>

<file path=ppt/tags/tag153.xml><?xml version="1.0" encoding="utf-8"?>
<p:tagLst xmlns:a="http://schemas.openxmlformats.org/drawingml/2006/main" xmlns:r="http://schemas.openxmlformats.org/officeDocument/2006/relationships" xmlns:p="http://schemas.openxmlformats.org/presentationml/2006/main">
  <p:tag name="NUM" val="81"/>
</p:tagLst>
</file>

<file path=ppt/tags/tag154.xml><?xml version="1.0" encoding="utf-8"?>
<p:tagLst xmlns:a="http://schemas.openxmlformats.org/drawingml/2006/main" xmlns:r="http://schemas.openxmlformats.org/officeDocument/2006/relationships" xmlns:p="http://schemas.openxmlformats.org/presentationml/2006/main">
  <p:tag name="NUM" val="82"/>
</p:tagLst>
</file>

<file path=ppt/tags/tag155.xml><?xml version="1.0" encoding="utf-8"?>
<p:tagLst xmlns:a="http://schemas.openxmlformats.org/drawingml/2006/main" xmlns:r="http://schemas.openxmlformats.org/officeDocument/2006/relationships" xmlns:p="http://schemas.openxmlformats.org/presentationml/2006/main">
  <p:tag name="NUM" val="83"/>
</p:tagLst>
</file>

<file path=ppt/tags/tag156.xml><?xml version="1.0" encoding="utf-8"?>
<p:tagLst xmlns:a="http://schemas.openxmlformats.org/drawingml/2006/main" xmlns:r="http://schemas.openxmlformats.org/officeDocument/2006/relationships" xmlns:p="http://schemas.openxmlformats.org/presentationml/2006/main">
  <p:tag name="NUM" val="84"/>
</p:tagLst>
</file>

<file path=ppt/tags/tag157.xml><?xml version="1.0" encoding="utf-8"?>
<p:tagLst xmlns:a="http://schemas.openxmlformats.org/drawingml/2006/main" xmlns:r="http://schemas.openxmlformats.org/officeDocument/2006/relationships" xmlns:p="http://schemas.openxmlformats.org/presentationml/2006/main">
  <p:tag name="NUM" val="85"/>
</p:tagLst>
</file>

<file path=ppt/tags/tag158.xml><?xml version="1.0" encoding="utf-8"?>
<p:tagLst xmlns:a="http://schemas.openxmlformats.org/drawingml/2006/main" xmlns:r="http://schemas.openxmlformats.org/officeDocument/2006/relationships" xmlns:p="http://schemas.openxmlformats.org/presentationml/2006/main">
  <p:tag name="NUM" val="86"/>
</p:tagLst>
</file>

<file path=ppt/tags/tag159.xml><?xml version="1.0" encoding="utf-8"?>
<p:tagLst xmlns:a="http://schemas.openxmlformats.org/drawingml/2006/main" xmlns:r="http://schemas.openxmlformats.org/officeDocument/2006/relationships" xmlns:p="http://schemas.openxmlformats.org/presentationml/2006/main">
  <p:tag name="NUM" val="87"/>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88"/>
</p:tagLst>
</file>

<file path=ppt/tags/tag161.xml><?xml version="1.0" encoding="utf-8"?>
<p:tagLst xmlns:a="http://schemas.openxmlformats.org/drawingml/2006/main" xmlns:r="http://schemas.openxmlformats.org/officeDocument/2006/relationships" xmlns:p="http://schemas.openxmlformats.org/presentationml/2006/main">
  <p:tag name="NUM" val="89"/>
</p:tagLst>
</file>

<file path=ppt/tags/tag162.xml><?xml version="1.0" encoding="utf-8"?>
<p:tagLst xmlns:a="http://schemas.openxmlformats.org/drawingml/2006/main" xmlns:r="http://schemas.openxmlformats.org/officeDocument/2006/relationships" xmlns:p="http://schemas.openxmlformats.org/presentationml/2006/main">
  <p:tag name="NUM" val="90"/>
</p:tagLst>
</file>

<file path=ppt/tags/tag163.xml><?xml version="1.0" encoding="utf-8"?>
<p:tagLst xmlns:a="http://schemas.openxmlformats.org/drawingml/2006/main" xmlns:r="http://schemas.openxmlformats.org/officeDocument/2006/relationships" xmlns:p="http://schemas.openxmlformats.org/presentationml/2006/main">
  <p:tag name="NUM" val="91"/>
</p:tagLst>
</file>

<file path=ppt/tags/tag164.xml><?xml version="1.0" encoding="utf-8"?>
<p:tagLst xmlns:a="http://schemas.openxmlformats.org/drawingml/2006/main" xmlns:r="http://schemas.openxmlformats.org/officeDocument/2006/relationships" xmlns:p="http://schemas.openxmlformats.org/presentationml/2006/main">
  <p:tag name="NUM" val="92"/>
</p:tagLst>
</file>

<file path=ppt/tags/tag165.xml><?xml version="1.0" encoding="utf-8"?>
<p:tagLst xmlns:a="http://schemas.openxmlformats.org/drawingml/2006/main" xmlns:r="http://schemas.openxmlformats.org/officeDocument/2006/relationships" xmlns:p="http://schemas.openxmlformats.org/presentationml/2006/main">
  <p:tag name="NUM" val="93"/>
</p:tagLst>
</file>

<file path=ppt/tags/tag166.xml><?xml version="1.0" encoding="utf-8"?>
<p:tagLst xmlns:a="http://schemas.openxmlformats.org/drawingml/2006/main" xmlns:r="http://schemas.openxmlformats.org/officeDocument/2006/relationships" xmlns:p="http://schemas.openxmlformats.org/presentationml/2006/main">
  <p:tag name="NUM" val="94"/>
</p:tagLst>
</file>

<file path=ppt/tags/tag167.xml><?xml version="1.0" encoding="utf-8"?>
<p:tagLst xmlns:a="http://schemas.openxmlformats.org/drawingml/2006/main" xmlns:r="http://schemas.openxmlformats.org/officeDocument/2006/relationships" xmlns:p="http://schemas.openxmlformats.org/presentationml/2006/main">
  <p:tag name="NUM" val="95"/>
</p:tagLst>
</file>

<file path=ppt/tags/tag168.xml><?xml version="1.0" encoding="utf-8"?>
<p:tagLst xmlns:a="http://schemas.openxmlformats.org/drawingml/2006/main" xmlns:r="http://schemas.openxmlformats.org/officeDocument/2006/relationships" xmlns:p="http://schemas.openxmlformats.org/presentationml/2006/main">
  <p:tag name="NUM" val="96"/>
</p:tagLst>
</file>

<file path=ppt/tags/tag169.xml><?xml version="1.0" encoding="utf-8"?>
<p:tagLst xmlns:a="http://schemas.openxmlformats.org/drawingml/2006/main" xmlns:r="http://schemas.openxmlformats.org/officeDocument/2006/relationships" xmlns:p="http://schemas.openxmlformats.org/presentationml/2006/main">
  <p:tag name="NUM" val="97"/>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98"/>
</p:tagLst>
</file>

<file path=ppt/tags/tag171.xml><?xml version="1.0" encoding="utf-8"?>
<p:tagLst xmlns:a="http://schemas.openxmlformats.org/drawingml/2006/main" xmlns:r="http://schemas.openxmlformats.org/officeDocument/2006/relationships" xmlns:p="http://schemas.openxmlformats.org/presentationml/2006/main">
  <p:tag name="NUM" val="99"/>
</p:tagLst>
</file>

<file path=ppt/tags/tag172.xml><?xml version="1.0" encoding="utf-8"?>
<p:tagLst xmlns:a="http://schemas.openxmlformats.org/drawingml/2006/main" xmlns:r="http://schemas.openxmlformats.org/officeDocument/2006/relationships" xmlns:p="http://schemas.openxmlformats.org/presentationml/2006/main">
  <p:tag name="NUM" val="100"/>
</p:tagLst>
</file>

<file path=ppt/tags/tag173.xml><?xml version="1.0" encoding="utf-8"?>
<p:tagLst xmlns:a="http://schemas.openxmlformats.org/drawingml/2006/main" xmlns:r="http://schemas.openxmlformats.org/officeDocument/2006/relationships" xmlns:p="http://schemas.openxmlformats.org/presentationml/2006/main">
  <p:tag name="NUM" val="101"/>
</p:tagLst>
</file>

<file path=ppt/tags/tag174.xml><?xml version="1.0" encoding="utf-8"?>
<p:tagLst xmlns:a="http://schemas.openxmlformats.org/drawingml/2006/main" xmlns:r="http://schemas.openxmlformats.org/officeDocument/2006/relationships" xmlns:p="http://schemas.openxmlformats.org/presentationml/2006/main">
  <p:tag name="NUM" val="102"/>
</p:tagLst>
</file>

<file path=ppt/tags/tag175.xml><?xml version="1.0" encoding="utf-8"?>
<p:tagLst xmlns:a="http://schemas.openxmlformats.org/drawingml/2006/main" xmlns:r="http://schemas.openxmlformats.org/officeDocument/2006/relationships" xmlns:p="http://schemas.openxmlformats.org/presentationml/2006/main">
  <p:tag name="NUM" val="103"/>
</p:tagLst>
</file>

<file path=ppt/tags/tag176.xml><?xml version="1.0" encoding="utf-8"?>
<p:tagLst xmlns:a="http://schemas.openxmlformats.org/drawingml/2006/main" xmlns:r="http://schemas.openxmlformats.org/officeDocument/2006/relationships" xmlns:p="http://schemas.openxmlformats.org/presentationml/2006/main">
  <p:tag name="NUM" val="104"/>
</p:tagLst>
</file>

<file path=ppt/tags/tag177.xml><?xml version="1.0" encoding="utf-8"?>
<p:tagLst xmlns:a="http://schemas.openxmlformats.org/drawingml/2006/main" xmlns:r="http://schemas.openxmlformats.org/officeDocument/2006/relationships" xmlns:p="http://schemas.openxmlformats.org/presentationml/2006/main">
  <p:tag name="NUM" val="105"/>
</p:tagLst>
</file>

<file path=ppt/tags/tag178.xml><?xml version="1.0" encoding="utf-8"?>
<p:tagLst xmlns:a="http://schemas.openxmlformats.org/drawingml/2006/main" xmlns:r="http://schemas.openxmlformats.org/officeDocument/2006/relationships" xmlns:p="http://schemas.openxmlformats.org/presentationml/2006/main">
  <p:tag name="NUM" val="106"/>
</p:tagLst>
</file>

<file path=ppt/tags/tag179.xml><?xml version="1.0" encoding="utf-8"?>
<p:tagLst xmlns:a="http://schemas.openxmlformats.org/drawingml/2006/main" xmlns:r="http://schemas.openxmlformats.org/officeDocument/2006/relationships" xmlns:p="http://schemas.openxmlformats.org/presentationml/2006/main">
  <p:tag name="NUM" val="107"/>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108"/>
</p:tagLst>
</file>

<file path=ppt/tags/tag181.xml><?xml version="1.0" encoding="utf-8"?>
<p:tagLst xmlns:a="http://schemas.openxmlformats.org/drawingml/2006/main" xmlns:r="http://schemas.openxmlformats.org/officeDocument/2006/relationships" xmlns:p="http://schemas.openxmlformats.org/presentationml/2006/main">
  <p:tag name="NUM" val="109"/>
</p:tagLst>
</file>

<file path=ppt/tags/tag182.xml><?xml version="1.0" encoding="utf-8"?>
<p:tagLst xmlns:a="http://schemas.openxmlformats.org/drawingml/2006/main" xmlns:r="http://schemas.openxmlformats.org/officeDocument/2006/relationships" xmlns:p="http://schemas.openxmlformats.org/presentationml/2006/main">
  <p:tag name="NUM" val="110"/>
</p:tagLst>
</file>

<file path=ppt/tags/tag183.xml><?xml version="1.0" encoding="utf-8"?>
<p:tagLst xmlns:a="http://schemas.openxmlformats.org/drawingml/2006/main" xmlns:r="http://schemas.openxmlformats.org/officeDocument/2006/relationships" xmlns:p="http://schemas.openxmlformats.org/presentationml/2006/main">
  <p:tag name="NUM" val="111"/>
</p:tagLst>
</file>

<file path=ppt/tags/tag184.xml><?xml version="1.0" encoding="utf-8"?>
<p:tagLst xmlns:a="http://schemas.openxmlformats.org/drawingml/2006/main" xmlns:r="http://schemas.openxmlformats.org/officeDocument/2006/relationships" xmlns:p="http://schemas.openxmlformats.org/presentationml/2006/main">
  <p:tag name="NUM" val="112"/>
</p:tagLst>
</file>

<file path=ppt/tags/tag185.xml><?xml version="1.0" encoding="utf-8"?>
<p:tagLst xmlns:a="http://schemas.openxmlformats.org/drawingml/2006/main" xmlns:r="http://schemas.openxmlformats.org/officeDocument/2006/relationships" xmlns:p="http://schemas.openxmlformats.org/presentationml/2006/main">
  <p:tag name="NUM" val="113"/>
</p:tagLst>
</file>

<file path=ppt/tags/tag186.xml><?xml version="1.0" encoding="utf-8"?>
<p:tagLst xmlns:a="http://schemas.openxmlformats.org/drawingml/2006/main" xmlns:r="http://schemas.openxmlformats.org/officeDocument/2006/relationships" xmlns:p="http://schemas.openxmlformats.org/presentationml/2006/main">
  <p:tag name="NUM" val="114"/>
</p:tagLst>
</file>

<file path=ppt/tags/tag187.xml><?xml version="1.0" encoding="utf-8"?>
<p:tagLst xmlns:a="http://schemas.openxmlformats.org/drawingml/2006/main" xmlns:r="http://schemas.openxmlformats.org/officeDocument/2006/relationships" xmlns:p="http://schemas.openxmlformats.org/presentationml/2006/main">
  <p:tag name="NUM" val="115"/>
</p:tagLst>
</file>

<file path=ppt/tags/tag188.xml><?xml version="1.0" encoding="utf-8"?>
<p:tagLst xmlns:a="http://schemas.openxmlformats.org/drawingml/2006/main" xmlns:r="http://schemas.openxmlformats.org/officeDocument/2006/relationships" xmlns:p="http://schemas.openxmlformats.org/presentationml/2006/main">
  <p:tag name="NUM" val="116"/>
</p:tagLst>
</file>

<file path=ppt/tags/tag189.xml><?xml version="1.0" encoding="utf-8"?>
<p:tagLst xmlns:a="http://schemas.openxmlformats.org/drawingml/2006/main" xmlns:r="http://schemas.openxmlformats.org/officeDocument/2006/relationships" xmlns:p="http://schemas.openxmlformats.org/presentationml/2006/main">
  <p:tag name="NUM" val="117"/>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118"/>
</p:tagLst>
</file>

<file path=ppt/tags/tag191.xml><?xml version="1.0" encoding="utf-8"?>
<p:tagLst xmlns:a="http://schemas.openxmlformats.org/drawingml/2006/main" xmlns:r="http://schemas.openxmlformats.org/officeDocument/2006/relationships" xmlns:p="http://schemas.openxmlformats.org/presentationml/2006/main">
  <p:tag name="NUM" val="119"/>
</p:tagLst>
</file>

<file path=ppt/tags/tag192.xml><?xml version="1.0" encoding="utf-8"?>
<p:tagLst xmlns:a="http://schemas.openxmlformats.org/drawingml/2006/main" xmlns:r="http://schemas.openxmlformats.org/officeDocument/2006/relationships" xmlns:p="http://schemas.openxmlformats.org/presentationml/2006/main">
  <p:tag name="NUM" val="120"/>
</p:tagLst>
</file>

<file path=ppt/tags/tag193.xml><?xml version="1.0" encoding="utf-8"?>
<p:tagLst xmlns:a="http://schemas.openxmlformats.org/drawingml/2006/main" xmlns:r="http://schemas.openxmlformats.org/officeDocument/2006/relationships" xmlns:p="http://schemas.openxmlformats.org/presentationml/2006/main">
  <p:tag name="NUM" val="121"/>
</p:tagLst>
</file>

<file path=ppt/tags/tag194.xml><?xml version="1.0" encoding="utf-8"?>
<p:tagLst xmlns:a="http://schemas.openxmlformats.org/drawingml/2006/main" xmlns:r="http://schemas.openxmlformats.org/officeDocument/2006/relationships" xmlns:p="http://schemas.openxmlformats.org/presentationml/2006/main">
  <p:tag name="NUM" val="122"/>
</p:tagLst>
</file>

<file path=ppt/tags/tag195.xml><?xml version="1.0" encoding="utf-8"?>
<p:tagLst xmlns:a="http://schemas.openxmlformats.org/drawingml/2006/main" xmlns:r="http://schemas.openxmlformats.org/officeDocument/2006/relationships" xmlns:p="http://schemas.openxmlformats.org/presentationml/2006/main">
  <p:tag name="NUM" val="123"/>
</p:tagLst>
</file>

<file path=ppt/tags/tag196.xml><?xml version="1.0" encoding="utf-8"?>
<p:tagLst xmlns:a="http://schemas.openxmlformats.org/drawingml/2006/main" xmlns:r="http://schemas.openxmlformats.org/officeDocument/2006/relationships" xmlns:p="http://schemas.openxmlformats.org/presentationml/2006/main">
  <p:tag name="NUM" val="124"/>
</p:tagLst>
</file>

<file path=ppt/tags/tag197.xml><?xml version="1.0" encoding="utf-8"?>
<p:tagLst xmlns:a="http://schemas.openxmlformats.org/drawingml/2006/main" xmlns:r="http://schemas.openxmlformats.org/officeDocument/2006/relationships" xmlns:p="http://schemas.openxmlformats.org/presentationml/2006/main">
  <p:tag name="NUM" val="125"/>
</p:tagLst>
</file>

<file path=ppt/tags/tag198.xml><?xml version="1.0" encoding="utf-8"?>
<p:tagLst xmlns:a="http://schemas.openxmlformats.org/drawingml/2006/main" xmlns:r="http://schemas.openxmlformats.org/officeDocument/2006/relationships" xmlns:p="http://schemas.openxmlformats.org/presentationml/2006/main">
  <p:tag name="NUM" val="126"/>
</p:tagLst>
</file>

<file path=ppt/tags/tag199.xml><?xml version="1.0" encoding="utf-8"?>
<p:tagLst xmlns:a="http://schemas.openxmlformats.org/drawingml/2006/main" xmlns:r="http://schemas.openxmlformats.org/officeDocument/2006/relationships" xmlns:p="http://schemas.openxmlformats.org/presentationml/2006/main">
  <p:tag name="NUM" val="12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28"/>
</p:tagLst>
</file>

<file path=ppt/tags/tag201.xml><?xml version="1.0" encoding="utf-8"?>
<p:tagLst xmlns:a="http://schemas.openxmlformats.org/drawingml/2006/main" xmlns:r="http://schemas.openxmlformats.org/officeDocument/2006/relationships" xmlns:p="http://schemas.openxmlformats.org/presentationml/2006/main">
  <p:tag name="NUM" val="129"/>
</p:tagLst>
</file>

<file path=ppt/tags/tag202.xml><?xml version="1.0" encoding="utf-8"?>
<p:tagLst xmlns:a="http://schemas.openxmlformats.org/drawingml/2006/main" xmlns:r="http://schemas.openxmlformats.org/officeDocument/2006/relationships" xmlns:p="http://schemas.openxmlformats.org/presentationml/2006/main">
  <p:tag name="NUM" val="130"/>
</p:tagLst>
</file>

<file path=ppt/tags/tag203.xml><?xml version="1.0" encoding="utf-8"?>
<p:tagLst xmlns:a="http://schemas.openxmlformats.org/drawingml/2006/main" xmlns:r="http://schemas.openxmlformats.org/officeDocument/2006/relationships" xmlns:p="http://schemas.openxmlformats.org/presentationml/2006/main">
  <p:tag name="NUM" val="131"/>
</p:tagLst>
</file>

<file path=ppt/tags/tag204.xml><?xml version="1.0" encoding="utf-8"?>
<p:tagLst xmlns:a="http://schemas.openxmlformats.org/drawingml/2006/main" xmlns:r="http://schemas.openxmlformats.org/officeDocument/2006/relationships" xmlns:p="http://schemas.openxmlformats.org/presentationml/2006/main">
  <p:tag name="NUM" val="132"/>
</p:tagLst>
</file>

<file path=ppt/tags/tag205.xml><?xml version="1.0" encoding="utf-8"?>
<p:tagLst xmlns:a="http://schemas.openxmlformats.org/drawingml/2006/main" xmlns:r="http://schemas.openxmlformats.org/officeDocument/2006/relationships" xmlns:p="http://schemas.openxmlformats.org/presentationml/2006/main">
  <p:tag name="NUM" val="133"/>
</p:tagLst>
</file>

<file path=ppt/tags/tag206.xml><?xml version="1.0" encoding="utf-8"?>
<p:tagLst xmlns:a="http://schemas.openxmlformats.org/drawingml/2006/main" xmlns:r="http://schemas.openxmlformats.org/officeDocument/2006/relationships" xmlns:p="http://schemas.openxmlformats.org/presentationml/2006/main">
  <p:tag name="NUM" val="134"/>
</p:tagLst>
</file>

<file path=ppt/tags/tag207.xml><?xml version="1.0" encoding="utf-8"?>
<p:tagLst xmlns:a="http://schemas.openxmlformats.org/drawingml/2006/main" xmlns:r="http://schemas.openxmlformats.org/officeDocument/2006/relationships" xmlns:p="http://schemas.openxmlformats.org/presentationml/2006/main">
  <p:tag name="NUM" val="135"/>
</p:tagLst>
</file>

<file path=ppt/tags/tag208.xml><?xml version="1.0" encoding="utf-8"?>
<p:tagLst xmlns:a="http://schemas.openxmlformats.org/drawingml/2006/main" xmlns:r="http://schemas.openxmlformats.org/officeDocument/2006/relationships" xmlns:p="http://schemas.openxmlformats.org/presentationml/2006/main">
  <p:tag name="NUM" val="136"/>
</p:tagLst>
</file>

<file path=ppt/tags/tag209.xml><?xml version="1.0" encoding="utf-8"?>
<p:tagLst xmlns:a="http://schemas.openxmlformats.org/drawingml/2006/main" xmlns:r="http://schemas.openxmlformats.org/officeDocument/2006/relationships" xmlns:p="http://schemas.openxmlformats.org/presentationml/2006/main">
  <p:tag name="NUM" val="137"/>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10.xml><?xml version="1.0" encoding="utf-8"?>
<p:tagLst xmlns:a="http://schemas.openxmlformats.org/drawingml/2006/main" xmlns:r="http://schemas.openxmlformats.org/officeDocument/2006/relationships" xmlns:p="http://schemas.openxmlformats.org/presentationml/2006/main">
  <p:tag name="NUM" val="138"/>
</p:tagLst>
</file>

<file path=ppt/tags/tag211.xml><?xml version="1.0" encoding="utf-8"?>
<p:tagLst xmlns:a="http://schemas.openxmlformats.org/drawingml/2006/main" xmlns:r="http://schemas.openxmlformats.org/officeDocument/2006/relationships" xmlns:p="http://schemas.openxmlformats.org/presentationml/2006/main">
  <p:tag name="NUM" val="139"/>
</p:tagLst>
</file>

<file path=ppt/tags/tag212.xml><?xml version="1.0" encoding="utf-8"?>
<p:tagLst xmlns:a="http://schemas.openxmlformats.org/drawingml/2006/main" xmlns:r="http://schemas.openxmlformats.org/officeDocument/2006/relationships" xmlns:p="http://schemas.openxmlformats.org/presentationml/2006/main">
  <p:tag name="NUM" val="140"/>
</p:tagLst>
</file>

<file path=ppt/tags/tag213.xml><?xml version="1.0" encoding="utf-8"?>
<p:tagLst xmlns:a="http://schemas.openxmlformats.org/drawingml/2006/main" xmlns:r="http://schemas.openxmlformats.org/officeDocument/2006/relationships" xmlns:p="http://schemas.openxmlformats.org/presentationml/2006/main">
  <p:tag name="NUM" val="141"/>
</p:tagLst>
</file>

<file path=ppt/tags/tag214.xml><?xml version="1.0" encoding="utf-8"?>
<p:tagLst xmlns:a="http://schemas.openxmlformats.org/drawingml/2006/main" xmlns:r="http://schemas.openxmlformats.org/officeDocument/2006/relationships" xmlns:p="http://schemas.openxmlformats.org/presentationml/2006/main">
  <p:tag name="NUM" val="142"/>
</p:tagLst>
</file>

<file path=ppt/tags/tag215.xml><?xml version="1.0" encoding="utf-8"?>
<p:tagLst xmlns:a="http://schemas.openxmlformats.org/drawingml/2006/main" xmlns:r="http://schemas.openxmlformats.org/officeDocument/2006/relationships" xmlns:p="http://schemas.openxmlformats.org/presentationml/2006/main">
  <p:tag name="NUM" val="143"/>
</p:tagLst>
</file>

<file path=ppt/tags/tag216.xml><?xml version="1.0" encoding="utf-8"?>
<p:tagLst xmlns:a="http://schemas.openxmlformats.org/drawingml/2006/main" xmlns:r="http://schemas.openxmlformats.org/officeDocument/2006/relationships" xmlns:p="http://schemas.openxmlformats.org/presentationml/2006/main">
  <p:tag name="NUM" val="144"/>
</p:tagLst>
</file>

<file path=ppt/tags/tag217.xml><?xml version="1.0" encoding="utf-8"?>
<p:tagLst xmlns:a="http://schemas.openxmlformats.org/drawingml/2006/main" xmlns:r="http://schemas.openxmlformats.org/officeDocument/2006/relationships" xmlns:p="http://schemas.openxmlformats.org/presentationml/2006/main">
  <p:tag name="NUM" val="145"/>
</p:tagLst>
</file>

<file path=ppt/tags/tag218.xml><?xml version="1.0" encoding="utf-8"?>
<p:tagLst xmlns:a="http://schemas.openxmlformats.org/drawingml/2006/main" xmlns:r="http://schemas.openxmlformats.org/officeDocument/2006/relationships" xmlns:p="http://schemas.openxmlformats.org/presentationml/2006/main">
  <p:tag name="NUM" val="146"/>
</p:tagLst>
</file>

<file path=ppt/tags/tag219.xml><?xml version="1.0" encoding="utf-8"?>
<p:tagLst xmlns:a="http://schemas.openxmlformats.org/drawingml/2006/main" xmlns:r="http://schemas.openxmlformats.org/officeDocument/2006/relationships" xmlns:p="http://schemas.openxmlformats.org/presentationml/2006/main">
  <p:tag name="NUM" val="147"/>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148"/>
</p:tagLst>
</file>

<file path=ppt/tags/tag221.xml><?xml version="1.0" encoding="utf-8"?>
<p:tagLst xmlns:a="http://schemas.openxmlformats.org/drawingml/2006/main" xmlns:r="http://schemas.openxmlformats.org/officeDocument/2006/relationships" xmlns:p="http://schemas.openxmlformats.org/presentationml/2006/main">
  <p:tag name="NUM" val="149"/>
</p:tagLst>
</file>

<file path=ppt/tags/tag222.xml><?xml version="1.0" encoding="utf-8"?>
<p:tagLst xmlns:a="http://schemas.openxmlformats.org/drawingml/2006/main" xmlns:r="http://schemas.openxmlformats.org/officeDocument/2006/relationships" xmlns:p="http://schemas.openxmlformats.org/presentationml/2006/main">
  <p:tag name="NUM" val="150"/>
</p:tagLst>
</file>

<file path=ppt/tags/tag223.xml><?xml version="1.0" encoding="utf-8"?>
<p:tagLst xmlns:a="http://schemas.openxmlformats.org/drawingml/2006/main" xmlns:r="http://schemas.openxmlformats.org/officeDocument/2006/relationships" xmlns:p="http://schemas.openxmlformats.org/presentationml/2006/main">
  <p:tag name="NUM" val="151"/>
</p:tagLst>
</file>

<file path=ppt/tags/tag224.xml><?xml version="1.0" encoding="utf-8"?>
<p:tagLst xmlns:a="http://schemas.openxmlformats.org/drawingml/2006/main" xmlns:r="http://schemas.openxmlformats.org/officeDocument/2006/relationships" xmlns:p="http://schemas.openxmlformats.org/presentationml/2006/main">
  <p:tag name="NUM" val="152"/>
</p:tagLst>
</file>

<file path=ppt/tags/tag225.xml><?xml version="1.0" encoding="utf-8"?>
<p:tagLst xmlns:a="http://schemas.openxmlformats.org/drawingml/2006/main" xmlns:r="http://schemas.openxmlformats.org/officeDocument/2006/relationships" xmlns:p="http://schemas.openxmlformats.org/presentationml/2006/main">
  <p:tag name="NUM" val="153"/>
</p:tagLst>
</file>

<file path=ppt/tags/tag226.xml><?xml version="1.0" encoding="utf-8"?>
<p:tagLst xmlns:a="http://schemas.openxmlformats.org/drawingml/2006/main" xmlns:r="http://schemas.openxmlformats.org/officeDocument/2006/relationships" xmlns:p="http://schemas.openxmlformats.org/presentationml/2006/main">
  <p:tag name="NUM" val="154"/>
</p:tagLst>
</file>

<file path=ppt/tags/tag227.xml><?xml version="1.0" encoding="utf-8"?>
<p:tagLst xmlns:a="http://schemas.openxmlformats.org/drawingml/2006/main" xmlns:r="http://schemas.openxmlformats.org/officeDocument/2006/relationships" xmlns:p="http://schemas.openxmlformats.org/presentationml/2006/main">
  <p:tag name="NUM" val="155"/>
</p:tagLst>
</file>

<file path=ppt/tags/tag228.xml><?xml version="1.0" encoding="utf-8"?>
<p:tagLst xmlns:a="http://schemas.openxmlformats.org/drawingml/2006/main" xmlns:r="http://schemas.openxmlformats.org/officeDocument/2006/relationships" xmlns:p="http://schemas.openxmlformats.org/presentationml/2006/main">
  <p:tag name="NUM" val="156"/>
</p:tagLst>
</file>

<file path=ppt/tags/tag229.xml><?xml version="1.0" encoding="utf-8"?>
<p:tagLst xmlns:a="http://schemas.openxmlformats.org/drawingml/2006/main" xmlns:r="http://schemas.openxmlformats.org/officeDocument/2006/relationships" xmlns:p="http://schemas.openxmlformats.org/presentationml/2006/main">
  <p:tag name="NUM" val="157"/>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58"/>
</p:tagLst>
</file>

<file path=ppt/tags/tag231.xml><?xml version="1.0" encoding="utf-8"?>
<p:tagLst xmlns:a="http://schemas.openxmlformats.org/drawingml/2006/main" xmlns:r="http://schemas.openxmlformats.org/officeDocument/2006/relationships" xmlns:p="http://schemas.openxmlformats.org/presentationml/2006/main">
  <p:tag name="NUM" val="159"/>
</p:tagLst>
</file>

<file path=ppt/tags/tag232.xml><?xml version="1.0" encoding="utf-8"?>
<p:tagLst xmlns:a="http://schemas.openxmlformats.org/drawingml/2006/main" xmlns:r="http://schemas.openxmlformats.org/officeDocument/2006/relationships" xmlns:p="http://schemas.openxmlformats.org/presentationml/2006/main">
  <p:tag name="NUM" val="160"/>
</p:tagLst>
</file>

<file path=ppt/tags/tag233.xml><?xml version="1.0" encoding="utf-8"?>
<p:tagLst xmlns:a="http://schemas.openxmlformats.org/drawingml/2006/main" xmlns:r="http://schemas.openxmlformats.org/officeDocument/2006/relationships" xmlns:p="http://schemas.openxmlformats.org/presentationml/2006/main">
  <p:tag name="NUM" val="161"/>
</p:tagLst>
</file>

<file path=ppt/tags/tag234.xml><?xml version="1.0" encoding="utf-8"?>
<p:tagLst xmlns:a="http://schemas.openxmlformats.org/drawingml/2006/main" xmlns:r="http://schemas.openxmlformats.org/officeDocument/2006/relationships" xmlns:p="http://schemas.openxmlformats.org/presentationml/2006/main">
  <p:tag name="NUM" val="162"/>
</p:tagLst>
</file>

<file path=ppt/tags/tag235.xml><?xml version="1.0" encoding="utf-8"?>
<p:tagLst xmlns:a="http://schemas.openxmlformats.org/drawingml/2006/main" xmlns:r="http://schemas.openxmlformats.org/officeDocument/2006/relationships" xmlns:p="http://schemas.openxmlformats.org/presentationml/2006/main">
  <p:tag name="NUM" val="163"/>
</p:tagLst>
</file>

<file path=ppt/tags/tag236.xml><?xml version="1.0" encoding="utf-8"?>
<p:tagLst xmlns:a="http://schemas.openxmlformats.org/drawingml/2006/main" xmlns:r="http://schemas.openxmlformats.org/officeDocument/2006/relationships" xmlns:p="http://schemas.openxmlformats.org/presentationml/2006/main">
  <p:tag name="NUM" val="164"/>
</p:tagLst>
</file>

<file path=ppt/tags/tag237.xml><?xml version="1.0" encoding="utf-8"?>
<p:tagLst xmlns:a="http://schemas.openxmlformats.org/drawingml/2006/main" xmlns:r="http://schemas.openxmlformats.org/officeDocument/2006/relationships" xmlns:p="http://schemas.openxmlformats.org/presentationml/2006/main">
  <p:tag name="NUM" val="165"/>
</p:tagLst>
</file>

<file path=ppt/tags/tag238.xml><?xml version="1.0" encoding="utf-8"?>
<p:tagLst xmlns:a="http://schemas.openxmlformats.org/drawingml/2006/main" xmlns:r="http://schemas.openxmlformats.org/officeDocument/2006/relationships" xmlns:p="http://schemas.openxmlformats.org/presentationml/2006/main">
  <p:tag name="NUM" val="166"/>
</p:tagLst>
</file>

<file path=ppt/tags/tag239.xml><?xml version="1.0" encoding="utf-8"?>
<p:tagLst xmlns:a="http://schemas.openxmlformats.org/drawingml/2006/main" xmlns:r="http://schemas.openxmlformats.org/officeDocument/2006/relationships" xmlns:p="http://schemas.openxmlformats.org/presentationml/2006/main">
  <p:tag name="NUM" val="167"/>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40.xml><?xml version="1.0" encoding="utf-8"?>
<p:tagLst xmlns:a="http://schemas.openxmlformats.org/drawingml/2006/main" xmlns:r="http://schemas.openxmlformats.org/officeDocument/2006/relationships" xmlns:p="http://schemas.openxmlformats.org/presentationml/2006/main">
  <p:tag name="NUM" val="168"/>
</p:tagLst>
</file>

<file path=ppt/tags/tag241.xml><?xml version="1.0" encoding="utf-8"?>
<p:tagLst xmlns:a="http://schemas.openxmlformats.org/drawingml/2006/main" xmlns:r="http://schemas.openxmlformats.org/officeDocument/2006/relationships" xmlns:p="http://schemas.openxmlformats.org/presentationml/2006/main">
  <p:tag name="NUM" val="169"/>
</p:tagLst>
</file>

<file path=ppt/tags/tag242.xml><?xml version="1.0" encoding="utf-8"?>
<p:tagLst xmlns:a="http://schemas.openxmlformats.org/drawingml/2006/main" xmlns:r="http://schemas.openxmlformats.org/officeDocument/2006/relationships" xmlns:p="http://schemas.openxmlformats.org/presentationml/2006/main">
  <p:tag name="NUM" val="170"/>
</p:tagLst>
</file>

<file path=ppt/tags/tag243.xml><?xml version="1.0" encoding="utf-8"?>
<p:tagLst xmlns:a="http://schemas.openxmlformats.org/drawingml/2006/main" xmlns:r="http://schemas.openxmlformats.org/officeDocument/2006/relationships" xmlns:p="http://schemas.openxmlformats.org/presentationml/2006/main">
  <p:tag name="NUM" val="171"/>
</p:tagLst>
</file>

<file path=ppt/tags/tag244.xml><?xml version="1.0" encoding="utf-8"?>
<p:tagLst xmlns:a="http://schemas.openxmlformats.org/drawingml/2006/main" xmlns:r="http://schemas.openxmlformats.org/officeDocument/2006/relationships" xmlns:p="http://schemas.openxmlformats.org/presentationml/2006/main">
  <p:tag name="NUM" val="172"/>
</p:tagLst>
</file>

<file path=ppt/tags/tag245.xml><?xml version="1.0" encoding="utf-8"?>
<p:tagLst xmlns:a="http://schemas.openxmlformats.org/drawingml/2006/main" xmlns:r="http://schemas.openxmlformats.org/officeDocument/2006/relationships" xmlns:p="http://schemas.openxmlformats.org/presentationml/2006/main">
  <p:tag name="NUM" val="173"/>
</p:tagLst>
</file>

<file path=ppt/tags/tag246.xml><?xml version="1.0" encoding="utf-8"?>
<p:tagLst xmlns:a="http://schemas.openxmlformats.org/drawingml/2006/main" xmlns:r="http://schemas.openxmlformats.org/officeDocument/2006/relationships" xmlns:p="http://schemas.openxmlformats.org/presentationml/2006/main">
  <p:tag name="NUM" val="174"/>
</p:tagLst>
</file>

<file path=ppt/tags/tag247.xml><?xml version="1.0" encoding="utf-8"?>
<p:tagLst xmlns:a="http://schemas.openxmlformats.org/drawingml/2006/main" xmlns:r="http://schemas.openxmlformats.org/officeDocument/2006/relationships" xmlns:p="http://schemas.openxmlformats.org/presentationml/2006/main">
  <p:tag name="NUM" val="175"/>
</p:tagLst>
</file>

<file path=ppt/tags/tag248.xml><?xml version="1.0" encoding="utf-8"?>
<p:tagLst xmlns:a="http://schemas.openxmlformats.org/drawingml/2006/main" xmlns:r="http://schemas.openxmlformats.org/officeDocument/2006/relationships" xmlns:p="http://schemas.openxmlformats.org/presentationml/2006/main">
  <p:tag name="NUM" val="176"/>
</p:tagLst>
</file>

<file path=ppt/tags/tag249.xml><?xml version="1.0" encoding="utf-8"?>
<p:tagLst xmlns:a="http://schemas.openxmlformats.org/drawingml/2006/main" xmlns:r="http://schemas.openxmlformats.org/officeDocument/2006/relationships" xmlns:p="http://schemas.openxmlformats.org/presentationml/2006/main">
  <p:tag name="NUM" val="177"/>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50.xml><?xml version="1.0" encoding="utf-8"?>
<p:tagLst xmlns:a="http://schemas.openxmlformats.org/drawingml/2006/main" xmlns:r="http://schemas.openxmlformats.org/officeDocument/2006/relationships" xmlns:p="http://schemas.openxmlformats.org/presentationml/2006/main">
  <p:tag name="NUM" val="178"/>
</p:tagLst>
</file>

<file path=ppt/tags/tag251.xml><?xml version="1.0" encoding="utf-8"?>
<p:tagLst xmlns:a="http://schemas.openxmlformats.org/drawingml/2006/main" xmlns:r="http://schemas.openxmlformats.org/officeDocument/2006/relationships" xmlns:p="http://schemas.openxmlformats.org/presentationml/2006/main">
  <p:tag name="NUM" val="179"/>
</p:tagLst>
</file>

<file path=ppt/tags/tag252.xml><?xml version="1.0" encoding="utf-8"?>
<p:tagLst xmlns:a="http://schemas.openxmlformats.org/drawingml/2006/main" xmlns:r="http://schemas.openxmlformats.org/officeDocument/2006/relationships" xmlns:p="http://schemas.openxmlformats.org/presentationml/2006/main">
  <p:tag name="NUM" val="180"/>
</p:tagLst>
</file>

<file path=ppt/tags/tag253.xml><?xml version="1.0" encoding="utf-8"?>
<p:tagLst xmlns:a="http://schemas.openxmlformats.org/drawingml/2006/main" xmlns:r="http://schemas.openxmlformats.org/officeDocument/2006/relationships" xmlns:p="http://schemas.openxmlformats.org/presentationml/2006/main">
  <p:tag name="NUM" val="181"/>
</p:tagLst>
</file>

<file path=ppt/tags/tag254.xml><?xml version="1.0" encoding="utf-8"?>
<p:tagLst xmlns:a="http://schemas.openxmlformats.org/drawingml/2006/main" xmlns:r="http://schemas.openxmlformats.org/officeDocument/2006/relationships" xmlns:p="http://schemas.openxmlformats.org/presentationml/2006/main">
  <p:tag name="NUM" val="182"/>
</p:tagLst>
</file>

<file path=ppt/tags/tag255.xml><?xml version="1.0" encoding="utf-8"?>
<p:tagLst xmlns:a="http://schemas.openxmlformats.org/drawingml/2006/main" xmlns:r="http://schemas.openxmlformats.org/officeDocument/2006/relationships" xmlns:p="http://schemas.openxmlformats.org/presentationml/2006/main">
  <p:tag name="NUM" val="183"/>
</p:tagLst>
</file>

<file path=ppt/tags/tag256.xml><?xml version="1.0" encoding="utf-8"?>
<p:tagLst xmlns:a="http://schemas.openxmlformats.org/drawingml/2006/main" xmlns:r="http://schemas.openxmlformats.org/officeDocument/2006/relationships" xmlns:p="http://schemas.openxmlformats.org/presentationml/2006/main">
  <p:tag name="NUM" val="184"/>
</p:tagLst>
</file>

<file path=ppt/tags/tag257.xml><?xml version="1.0" encoding="utf-8"?>
<p:tagLst xmlns:a="http://schemas.openxmlformats.org/drawingml/2006/main" xmlns:r="http://schemas.openxmlformats.org/officeDocument/2006/relationships" xmlns:p="http://schemas.openxmlformats.org/presentationml/2006/main">
  <p:tag name="NUM" val="185"/>
</p:tagLst>
</file>

<file path=ppt/tags/tag258.xml><?xml version="1.0" encoding="utf-8"?>
<p:tagLst xmlns:a="http://schemas.openxmlformats.org/drawingml/2006/main" xmlns:r="http://schemas.openxmlformats.org/officeDocument/2006/relationships" xmlns:p="http://schemas.openxmlformats.org/presentationml/2006/main">
  <p:tag name="NUM" val="186"/>
</p:tagLst>
</file>

<file path=ppt/tags/tag259.xml><?xml version="1.0" encoding="utf-8"?>
<p:tagLst xmlns:a="http://schemas.openxmlformats.org/drawingml/2006/main" xmlns:r="http://schemas.openxmlformats.org/officeDocument/2006/relationships" xmlns:p="http://schemas.openxmlformats.org/presentationml/2006/main">
  <p:tag name="NUM" val="18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88"/>
</p:tagLst>
</file>

<file path=ppt/tags/tag261.xml><?xml version="1.0" encoding="utf-8"?>
<p:tagLst xmlns:a="http://schemas.openxmlformats.org/drawingml/2006/main" xmlns:r="http://schemas.openxmlformats.org/officeDocument/2006/relationships" xmlns:p="http://schemas.openxmlformats.org/presentationml/2006/main">
  <p:tag name="NUM" val="189"/>
</p:tagLst>
</file>

<file path=ppt/tags/tag262.xml><?xml version="1.0" encoding="utf-8"?>
<p:tagLst xmlns:a="http://schemas.openxmlformats.org/drawingml/2006/main" xmlns:r="http://schemas.openxmlformats.org/officeDocument/2006/relationships" xmlns:p="http://schemas.openxmlformats.org/presentationml/2006/main">
  <p:tag name="NUM" val="190"/>
</p:tagLst>
</file>

<file path=ppt/tags/tag263.xml><?xml version="1.0" encoding="utf-8"?>
<p:tagLst xmlns:a="http://schemas.openxmlformats.org/drawingml/2006/main" xmlns:r="http://schemas.openxmlformats.org/officeDocument/2006/relationships" xmlns:p="http://schemas.openxmlformats.org/presentationml/2006/main">
  <p:tag name="NUM" val="191"/>
</p:tagLst>
</file>

<file path=ppt/tags/tag264.xml><?xml version="1.0" encoding="utf-8"?>
<p:tagLst xmlns:a="http://schemas.openxmlformats.org/drawingml/2006/main" xmlns:r="http://schemas.openxmlformats.org/officeDocument/2006/relationships" xmlns:p="http://schemas.openxmlformats.org/presentationml/2006/main">
  <p:tag name="NUM" val="192"/>
</p:tagLst>
</file>

<file path=ppt/tags/tag265.xml><?xml version="1.0" encoding="utf-8"?>
<p:tagLst xmlns:a="http://schemas.openxmlformats.org/drawingml/2006/main" xmlns:r="http://schemas.openxmlformats.org/officeDocument/2006/relationships" xmlns:p="http://schemas.openxmlformats.org/presentationml/2006/main">
  <p:tag name="NUM" val="193"/>
</p:tagLst>
</file>

<file path=ppt/tags/tag266.xml><?xml version="1.0" encoding="utf-8"?>
<p:tagLst xmlns:a="http://schemas.openxmlformats.org/drawingml/2006/main" xmlns:r="http://schemas.openxmlformats.org/officeDocument/2006/relationships" xmlns:p="http://schemas.openxmlformats.org/presentationml/2006/main">
  <p:tag name="NUM" val="194"/>
</p:tagLst>
</file>

<file path=ppt/tags/tag267.xml><?xml version="1.0" encoding="utf-8"?>
<p:tagLst xmlns:a="http://schemas.openxmlformats.org/drawingml/2006/main" xmlns:r="http://schemas.openxmlformats.org/officeDocument/2006/relationships" xmlns:p="http://schemas.openxmlformats.org/presentationml/2006/main">
  <p:tag name="NUM" val="195"/>
</p:tagLst>
</file>

<file path=ppt/tags/tag268.xml><?xml version="1.0" encoding="utf-8"?>
<p:tagLst xmlns:a="http://schemas.openxmlformats.org/drawingml/2006/main" xmlns:r="http://schemas.openxmlformats.org/officeDocument/2006/relationships" xmlns:p="http://schemas.openxmlformats.org/presentationml/2006/main">
  <p:tag name="NUM" val="196"/>
</p:tagLst>
</file>

<file path=ppt/tags/tag269.xml><?xml version="1.0" encoding="utf-8"?>
<p:tagLst xmlns:a="http://schemas.openxmlformats.org/drawingml/2006/main" xmlns:r="http://schemas.openxmlformats.org/officeDocument/2006/relationships" xmlns:p="http://schemas.openxmlformats.org/presentationml/2006/main">
  <p:tag name="NUM" val="197"/>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98"/>
</p:tagLst>
</file>

<file path=ppt/tags/tag271.xml><?xml version="1.0" encoding="utf-8"?>
<p:tagLst xmlns:a="http://schemas.openxmlformats.org/drawingml/2006/main" xmlns:r="http://schemas.openxmlformats.org/officeDocument/2006/relationships" xmlns:p="http://schemas.openxmlformats.org/presentationml/2006/main">
  <p:tag name="NUM" val="199"/>
</p:tagLst>
</file>

<file path=ppt/tags/tag272.xml><?xml version="1.0" encoding="utf-8"?>
<p:tagLst xmlns:a="http://schemas.openxmlformats.org/drawingml/2006/main" xmlns:r="http://schemas.openxmlformats.org/officeDocument/2006/relationships" xmlns:p="http://schemas.openxmlformats.org/presentationml/2006/main">
  <p:tag name="NUM" val="200"/>
</p:tagLst>
</file>

<file path=ppt/tags/tag273.xml><?xml version="1.0" encoding="utf-8"?>
<p:tagLst xmlns:a="http://schemas.openxmlformats.org/drawingml/2006/main" xmlns:r="http://schemas.openxmlformats.org/officeDocument/2006/relationships" xmlns:p="http://schemas.openxmlformats.org/presentationml/2006/main">
  <p:tag name="NUM" val="201"/>
</p:tagLst>
</file>

<file path=ppt/tags/tag274.xml><?xml version="1.0" encoding="utf-8"?>
<p:tagLst xmlns:a="http://schemas.openxmlformats.org/drawingml/2006/main" xmlns:r="http://schemas.openxmlformats.org/officeDocument/2006/relationships" xmlns:p="http://schemas.openxmlformats.org/presentationml/2006/main">
  <p:tag name="NUM" val="202"/>
</p:tagLst>
</file>

<file path=ppt/tags/tag275.xml><?xml version="1.0" encoding="utf-8"?>
<p:tagLst xmlns:a="http://schemas.openxmlformats.org/drawingml/2006/main" xmlns:r="http://schemas.openxmlformats.org/officeDocument/2006/relationships" xmlns:p="http://schemas.openxmlformats.org/presentationml/2006/main">
  <p:tag name="NUM" val="203"/>
</p:tagLst>
</file>

<file path=ppt/tags/tag276.xml><?xml version="1.0" encoding="utf-8"?>
<p:tagLst xmlns:a="http://schemas.openxmlformats.org/drawingml/2006/main" xmlns:r="http://schemas.openxmlformats.org/officeDocument/2006/relationships" xmlns:p="http://schemas.openxmlformats.org/presentationml/2006/main">
  <p:tag name="NUM" val="204"/>
</p:tagLst>
</file>

<file path=ppt/tags/tag277.xml><?xml version="1.0" encoding="utf-8"?>
<p:tagLst xmlns:a="http://schemas.openxmlformats.org/drawingml/2006/main" xmlns:r="http://schemas.openxmlformats.org/officeDocument/2006/relationships" xmlns:p="http://schemas.openxmlformats.org/presentationml/2006/main">
  <p:tag name="NUM" val="205"/>
</p:tagLst>
</file>

<file path=ppt/tags/tag278.xml><?xml version="1.0" encoding="utf-8"?>
<p:tagLst xmlns:a="http://schemas.openxmlformats.org/drawingml/2006/main" xmlns:r="http://schemas.openxmlformats.org/officeDocument/2006/relationships" xmlns:p="http://schemas.openxmlformats.org/presentationml/2006/main">
  <p:tag name="NUM" val="206"/>
</p:tagLst>
</file>

<file path=ppt/tags/tag279.xml><?xml version="1.0" encoding="utf-8"?>
<p:tagLst xmlns:a="http://schemas.openxmlformats.org/drawingml/2006/main" xmlns:r="http://schemas.openxmlformats.org/officeDocument/2006/relationships" xmlns:p="http://schemas.openxmlformats.org/presentationml/2006/main">
  <p:tag name="NUM" val="20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208"/>
</p:tagLst>
</file>

<file path=ppt/tags/tag281.xml><?xml version="1.0" encoding="utf-8"?>
<p:tagLst xmlns:a="http://schemas.openxmlformats.org/drawingml/2006/main" xmlns:r="http://schemas.openxmlformats.org/officeDocument/2006/relationships" xmlns:p="http://schemas.openxmlformats.org/presentationml/2006/main">
  <p:tag name="NUM" val="209"/>
</p:tagLst>
</file>

<file path=ppt/tags/tag282.xml><?xml version="1.0" encoding="utf-8"?>
<p:tagLst xmlns:a="http://schemas.openxmlformats.org/drawingml/2006/main" xmlns:r="http://schemas.openxmlformats.org/officeDocument/2006/relationships" xmlns:p="http://schemas.openxmlformats.org/presentationml/2006/main">
  <p:tag name="NUM" val="210"/>
</p:tagLst>
</file>

<file path=ppt/tags/tag283.xml><?xml version="1.0" encoding="utf-8"?>
<p:tagLst xmlns:a="http://schemas.openxmlformats.org/drawingml/2006/main" xmlns:r="http://schemas.openxmlformats.org/officeDocument/2006/relationships" xmlns:p="http://schemas.openxmlformats.org/presentationml/2006/main">
  <p:tag name="NUM" val="211"/>
</p:tagLst>
</file>

<file path=ppt/tags/tag284.xml><?xml version="1.0" encoding="utf-8"?>
<p:tagLst xmlns:a="http://schemas.openxmlformats.org/drawingml/2006/main" xmlns:r="http://schemas.openxmlformats.org/officeDocument/2006/relationships" xmlns:p="http://schemas.openxmlformats.org/presentationml/2006/main">
  <p:tag name="NUM" val="212"/>
</p:tagLst>
</file>

<file path=ppt/tags/tag285.xml><?xml version="1.0" encoding="utf-8"?>
<p:tagLst xmlns:a="http://schemas.openxmlformats.org/drawingml/2006/main" xmlns:r="http://schemas.openxmlformats.org/officeDocument/2006/relationships" xmlns:p="http://schemas.openxmlformats.org/presentationml/2006/main">
  <p:tag name="NUM" val="213"/>
</p:tagLst>
</file>

<file path=ppt/tags/tag286.xml><?xml version="1.0" encoding="utf-8"?>
<p:tagLst xmlns:a="http://schemas.openxmlformats.org/drawingml/2006/main" xmlns:r="http://schemas.openxmlformats.org/officeDocument/2006/relationships" xmlns:p="http://schemas.openxmlformats.org/presentationml/2006/main">
  <p:tag name="NUM" val="214"/>
</p:tagLst>
</file>

<file path=ppt/tags/tag287.xml><?xml version="1.0" encoding="utf-8"?>
<p:tagLst xmlns:a="http://schemas.openxmlformats.org/drawingml/2006/main" xmlns:r="http://schemas.openxmlformats.org/officeDocument/2006/relationships" xmlns:p="http://schemas.openxmlformats.org/presentationml/2006/main">
  <p:tag name="NUM" val="215"/>
</p:tagLst>
</file>

<file path=ppt/tags/tag288.xml><?xml version="1.0" encoding="utf-8"?>
<p:tagLst xmlns:a="http://schemas.openxmlformats.org/drawingml/2006/main" xmlns:r="http://schemas.openxmlformats.org/officeDocument/2006/relationships" xmlns:p="http://schemas.openxmlformats.org/presentationml/2006/main">
  <p:tag name="NUM" val="216"/>
</p:tagLst>
</file>

<file path=ppt/tags/tag289.xml><?xml version="1.0" encoding="utf-8"?>
<p:tagLst xmlns:a="http://schemas.openxmlformats.org/drawingml/2006/main" xmlns:r="http://schemas.openxmlformats.org/officeDocument/2006/relationships" xmlns:p="http://schemas.openxmlformats.org/presentationml/2006/main">
  <p:tag name="NUM" val="217"/>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218"/>
</p:tagLst>
</file>

<file path=ppt/tags/tag291.xml><?xml version="1.0" encoding="utf-8"?>
<p:tagLst xmlns:a="http://schemas.openxmlformats.org/drawingml/2006/main" xmlns:r="http://schemas.openxmlformats.org/officeDocument/2006/relationships" xmlns:p="http://schemas.openxmlformats.org/presentationml/2006/main">
  <p:tag name="NUM" val="219"/>
</p:tagLst>
</file>

<file path=ppt/tags/tag292.xml><?xml version="1.0" encoding="utf-8"?>
<p:tagLst xmlns:a="http://schemas.openxmlformats.org/drawingml/2006/main" xmlns:r="http://schemas.openxmlformats.org/officeDocument/2006/relationships" xmlns:p="http://schemas.openxmlformats.org/presentationml/2006/main">
  <p:tag name="NUM" val="220"/>
</p:tagLst>
</file>

<file path=ppt/tags/tag293.xml><?xml version="1.0" encoding="utf-8"?>
<p:tagLst xmlns:a="http://schemas.openxmlformats.org/drawingml/2006/main" xmlns:r="http://schemas.openxmlformats.org/officeDocument/2006/relationships" xmlns:p="http://schemas.openxmlformats.org/presentationml/2006/main">
  <p:tag name="NUM" val="221"/>
</p:tagLst>
</file>

<file path=ppt/tags/tag294.xml><?xml version="1.0" encoding="utf-8"?>
<p:tagLst xmlns:a="http://schemas.openxmlformats.org/drawingml/2006/main" xmlns:r="http://schemas.openxmlformats.org/officeDocument/2006/relationships" xmlns:p="http://schemas.openxmlformats.org/presentationml/2006/main">
  <p:tag name="NUM" val="222"/>
</p:tagLst>
</file>

<file path=ppt/tags/tag295.xml><?xml version="1.0" encoding="utf-8"?>
<p:tagLst xmlns:a="http://schemas.openxmlformats.org/drawingml/2006/main" xmlns:r="http://schemas.openxmlformats.org/officeDocument/2006/relationships" xmlns:p="http://schemas.openxmlformats.org/presentationml/2006/main">
  <p:tag name="NUM" val="223"/>
</p:tagLst>
</file>

<file path=ppt/tags/tag296.xml><?xml version="1.0" encoding="utf-8"?>
<p:tagLst xmlns:a="http://schemas.openxmlformats.org/drawingml/2006/main" xmlns:r="http://schemas.openxmlformats.org/officeDocument/2006/relationships" xmlns:p="http://schemas.openxmlformats.org/presentationml/2006/main">
  <p:tag name="NUM" val="224"/>
</p:tagLst>
</file>

<file path=ppt/tags/tag297.xml><?xml version="1.0" encoding="utf-8"?>
<p:tagLst xmlns:a="http://schemas.openxmlformats.org/drawingml/2006/main" xmlns:r="http://schemas.openxmlformats.org/officeDocument/2006/relationships" xmlns:p="http://schemas.openxmlformats.org/presentationml/2006/main">
  <p:tag name="NUM" val="225"/>
</p:tagLst>
</file>

<file path=ppt/tags/tag298.xml><?xml version="1.0" encoding="utf-8"?>
<p:tagLst xmlns:a="http://schemas.openxmlformats.org/drawingml/2006/main" xmlns:r="http://schemas.openxmlformats.org/officeDocument/2006/relationships" xmlns:p="http://schemas.openxmlformats.org/presentationml/2006/main">
  <p:tag name="NUM" val="226"/>
</p:tagLst>
</file>

<file path=ppt/tags/tag299.xml><?xml version="1.0" encoding="utf-8"?>
<p:tagLst xmlns:a="http://schemas.openxmlformats.org/drawingml/2006/main" xmlns:r="http://schemas.openxmlformats.org/officeDocument/2006/relationships" xmlns:p="http://schemas.openxmlformats.org/presentationml/2006/main">
  <p:tag name="NUM" val="22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228"/>
</p:tagLst>
</file>

<file path=ppt/tags/tag301.xml><?xml version="1.0" encoding="utf-8"?>
<p:tagLst xmlns:a="http://schemas.openxmlformats.org/drawingml/2006/main" xmlns:r="http://schemas.openxmlformats.org/officeDocument/2006/relationships" xmlns:p="http://schemas.openxmlformats.org/presentationml/2006/main">
  <p:tag name="NUM" val="229"/>
</p:tagLst>
</file>

<file path=ppt/tags/tag302.xml><?xml version="1.0" encoding="utf-8"?>
<p:tagLst xmlns:a="http://schemas.openxmlformats.org/drawingml/2006/main" xmlns:r="http://schemas.openxmlformats.org/officeDocument/2006/relationships" xmlns:p="http://schemas.openxmlformats.org/presentationml/2006/main">
  <p:tag name="NUM" val="230"/>
</p:tagLst>
</file>

<file path=ppt/tags/tag303.xml><?xml version="1.0" encoding="utf-8"?>
<p:tagLst xmlns:a="http://schemas.openxmlformats.org/drawingml/2006/main" xmlns:r="http://schemas.openxmlformats.org/officeDocument/2006/relationships" xmlns:p="http://schemas.openxmlformats.org/presentationml/2006/main">
  <p:tag name="NUM" val="231"/>
</p:tagLst>
</file>

<file path=ppt/tags/tag304.xml><?xml version="1.0" encoding="utf-8"?>
<p:tagLst xmlns:a="http://schemas.openxmlformats.org/drawingml/2006/main" xmlns:r="http://schemas.openxmlformats.org/officeDocument/2006/relationships" xmlns:p="http://schemas.openxmlformats.org/presentationml/2006/main">
  <p:tag name="NUM" val="232"/>
</p:tagLst>
</file>

<file path=ppt/tags/tag305.xml><?xml version="1.0" encoding="utf-8"?>
<p:tagLst xmlns:a="http://schemas.openxmlformats.org/drawingml/2006/main" xmlns:r="http://schemas.openxmlformats.org/officeDocument/2006/relationships" xmlns:p="http://schemas.openxmlformats.org/presentationml/2006/main">
  <p:tag name="NUM" val="233"/>
</p:tagLst>
</file>

<file path=ppt/tags/tag306.xml><?xml version="1.0" encoding="utf-8"?>
<p:tagLst xmlns:a="http://schemas.openxmlformats.org/drawingml/2006/main" xmlns:r="http://schemas.openxmlformats.org/officeDocument/2006/relationships" xmlns:p="http://schemas.openxmlformats.org/presentationml/2006/main">
  <p:tag name="NUM" val="234"/>
</p:tagLst>
</file>

<file path=ppt/tags/tag307.xml><?xml version="1.0" encoding="utf-8"?>
<p:tagLst xmlns:a="http://schemas.openxmlformats.org/drawingml/2006/main" xmlns:r="http://schemas.openxmlformats.org/officeDocument/2006/relationships" xmlns:p="http://schemas.openxmlformats.org/presentationml/2006/main">
  <p:tag name="NUM" val="235"/>
</p:tagLst>
</file>

<file path=ppt/tags/tag308.xml><?xml version="1.0" encoding="utf-8"?>
<p:tagLst xmlns:a="http://schemas.openxmlformats.org/drawingml/2006/main" xmlns:r="http://schemas.openxmlformats.org/officeDocument/2006/relationships" xmlns:p="http://schemas.openxmlformats.org/presentationml/2006/main">
  <p:tag name="NUM" val="236"/>
</p:tagLst>
</file>

<file path=ppt/tags/tag309.xml><?xml version="1.0" encoding="utf-8"?>
<p:tagLst xmlns:a="http://schemas.openxmlformats.org/drawingml/2006/main" xmlns:r="http://schemas.openxmlformats.org/officeDocument/2006/relationships" xmlns:p="http://schemas.openxmlformats.org/presentationml/2006/main">
  <p:tag name="NUM" val="23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238"/>
</p:tagLst>
</file>

<file path=ppt/tags/tag311.xml><?xml version="1.0" encoding="utf-8"?>
<p:tagLst xmlns:a="http://schemas.openxmlformats.org/drawingml/2006/main" xmlns:r="http://schemas.openxmlformats.org/officeDocument/2006/relationships" xmlns:p="http://schemas.openxmlformats.org/presentationml/2006/main">
  <p:tag name="NUM" val="239"/>
</p:tagLst>
</file>

<file path=ppt/tags/tag312.xml><?xml version="1.0" encoding="utf-8"?>
<p:tagLst xmlns:a="http://schemas.openxmlformats.org/drawingml/2006/main" xmlns:r="http://schemas.openxmlformats.org/officeDocument/2006/relationships" xmlns:p="http://schemas.openxmlformats.org/presentationml/2006/main">
  <p:tag name="NUM" val="240"/>
</p:tagLst>
</file>

<file path=ppt/tags/tag313.xml><?xml version="1.0" encoding="utf-8"?>
<p:tagLst xmlns:a="http://schemas.openxmlformats.org/drawingml/2006/main" xmlns:r="http://schemas.openxmlformats.org/officeDocument/2006/relationships" xmlns:p="http://schemas.openxmlformats.org/presentationml/2006/main">
  <p:tag name="NUM" val="241"/>
</p:tagLst>
</file>

<file path=ppt/tags/tag314.xml><?xml version="1.0" encoding="utf-8"?>
<p:tagLst xmlns:a="http://schemas.openxmlformats.org/drawingml/2006/main" xmlns:r="http://schemas.openxmlformats.org/officeDocument/2006/relationships" xmlns:p="http://schemas.openxmlformats.org/presentationml/2006/main">
  <p:tag name="NUM" val="242"/>
</p:tagLst>
</file>

<file path=ppt/tags/tag315.xml><?xml version="1.0" encoding="utf-8"?>
<p:tagLst xmlns:a="http://schemas.openxmlformats.org/drawingml/2006/main" xmlns:r="http://schemas.openxmlformats.org/officeDocument/2006/relationships" xmlns:p="http://schemas.openxmlformats.org/presentationml/2006/main">
  <p:tag name="NUM" val="243"/>
</p:tagLst>
</file>

<file path=ppt/tags/tag316.xml><?xml version="1.0" encoding="utf-8"?>
<p:tagLst xmlns:a="http://schemas.openxmlformats.org/drawingml/2006/main" xmlns:r="http://schemas.openxmlformats.org/officeDocument/2006/relationships" xmlns:p="http://schemas.openxmlformats.org/presentationml/2006/main">
  <p:tag name="NUM" val="244"/>
</p:tagLst>
</file>

<file path=ppt/tags/tag317.xml><?xml version="1.0" encoding="utf-8"?>
<p:tagLst xmlns:a="http://schemas.openxmlformats.org/drawingml/2006/main" xmlns:r="http://schemas.openxmlformats.org/officeDocument/2006/relationships" xmlns:p="http://schemas.openxmlformats.org/presentationml/2006/main">
  <p:tag name="NUM" val="245"/>
</p:tagLst>
</file>

<file path=ppt/tags/tag318.xml><?xml version="1.0" encoding="utf-8"?>
<p:tagLst xmlns:a="http://schemas.openxmlformats.org/drawingml/2006/main" xmlns:r="http://schemas.openxmlformats.org/officeDocument/2006/relationships" xmlns:p="http://schemas.openxmlformats.org/presentationml/2006/main">
  <p:tag name="NUM" val="246"/>
</p:tagLst>
</file>

<file path=ppt/tags/tag319.xml><?xml version="1.0" encoding="utf-8"?>
<p:tagLst xmlns:a="http://schemas.openxmlformats.org/drawingml/2006/main" xmlns:r="http://schemas.openxmlformats.org/officeDocument/2006/relationships" xmlns:p="http://schemas.openxmlformats.org/presentationml/2006/main">
  <p:tag name="NUM" val="247"/>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248"/>
</p:tagLst>
</file>

<file path=ppt/tags/tag321.xml><?xml version="1.0" encoding="utf-8"?>
<p:tagLst xmlns:a="http://schemas.openxmlformats.org/drawingml/2006/main" xmlns:r="http://schemas.openxmlformats.org/officeDocument/2006/relationships" xmlns:p="http://schemas.openxmlformats.org/presentationml/2006/main">
  <p:tag name="NUM" val="249"/>
</p:tagLst>
</file>

<file path=ppt/tags/tag322.xml><?xml version="1.0" encoding="utf-8"?>
<p:tagLst xmlns:a="http://schemas.openxmlformats.org/drawingml/2006/main" xmlns:r="http://schemas.openxmlformats.org/officeDocument/2006/relationships" xmlns:p="http://schemas.openxmlformats.org/presentationml/2006/main">
  <p:tag name="NUM" val="250"/>
</p:tagLst>
</file>

<file path=ppt/tags/tag323.xml><?xml version="1.0" encoding="utf-8"?>
<p:tagLst xmlns:a="http://schemas.openxmlformats.org/drawingml/2006/main" xmlns:r="http://schemas.openxmlformats.org/officeDocument/2006/relationships" xmlns:p="http://schemas.openxmlformats.org/presentationml/2006/main">
  <p:tag name="NUM" val="251"/>
</p:tagLst>
</file>

<file path=ppt/tags/tag324.xml><?xml version="1.0" encoding="utf-8"?>
<p:tagLst xmlns:a="http://schemas.openxmlformats.org/drawingml/2006/main" xmlns:r="http://schemas.openxmlformats.org/officeDocument/2006/relationships" xmlns:p="http://schemas.openxmlformats.org/presentationml/2006/main">
  <p:tag name="NUM" val="252"/>
</p:tagLst>
</file>

<file path=ppt/tags/tag325.xml><?xml version="1.0" encoding="utf-8"?>
<p:tagLst xmlns:a="http://schemas.openxmlformats.org/drawingml/2006/main" xmlns:r="http://schemas.openxmlformats.org/officeDocument/2006/relationships" xmlns:p="http://schemas.openxmlformats.org/presentationml/2006/main">
  <p:tag name="NUM" val="253"/>
</p:tagLst>
</file>

<file path=ppt/tags/tag326.xml><?xml version="1.0" encoding="utf-8"?>
<p:tagLst xmlns:a="http://schemas.openxmlformats.org/drawingml/2006/main" xmlns:r="http://schemas.openxmlformats.org/officeDocument/2006/relationships" xmlns:p="http://schemas.openxmlformats.org/presentationml/2006/main">
  <p:tag name="NUM" val="254"/>
</p:tagLst>
</file>

<file path=ppt/tags/tag327.xml><?xml version="1.0" encoding="utf-8"?>
<p:tagLst xmlns:a="http://schemas.openxmlformats.org/drawingml/2006/main" xmlns:r="http://schemas.openxmlformats.org/officeDocument/2006/relationships" xmlns:p="http://schemas.openxmlformats.org/presentationml/2006/main">
  <p:tag name="NUM" val="255"/>
</p:tagLst>
</file>

<file path=ppt/tags/tag328.xml><?xml version="1.0" encoding="utf-8"?>
<p:tagLst xmlns:a="http://schemas.openxmlformats.org/drawingml/2006/main" xmlns:r="http://schemas.openxmlformats.org/officeDocument/2006/relationships" xmlns:p="http://schemas.openxmlformats.org/presentationml/2006/main">
  <p:tag name="NUM" val="256"/>
</p:tagLst>
</file>

<file path=ppt/tags/tag329.xml><?xml version="1.0" encoding="utf-8"?>
<p:tagLst xmlns:a="http://schemas.openxmlformats.org/drawingml/2006/main" xmlns:r="http://schemas.openxmlformats.org/officeDocument/2006/relationships" xmlns:p="http://schemas.openxmlformats.org/presentationml/2006/main">
  <p:tag name="NUM" val="257"/>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258"/>
</p:tagLst>
</file>

<file path=ppt/tags/tag331.xml><?xml version="1.0" encoding="utf-8"?>
<p:tagLst xmlns:a="http://schemas.openxmlformats.org/drawingml/2006/main" xmlns:r="http://schemas.openxmlformats.org/officeDocument/2006/relationships" xmlns:p="http://schemas.openxmlformats.org/presentationml/2006/main">
  <p:tag name="NUM" val="259"/>
</p:tagLst>
</file>

<file path=ppt/tags/tag332.xml><?xml version="1.0" encoding="utf-8"?>
<p:tagLst xmlns:a="http://schemas.openxmlformats.org/drawingml/2006/main" xmlns:r="http://schemas.openxmlformats.org/officeDocument/2006/relationships" xmlns:p="http://schemas.openxmlformats.org/presentationml/2006/main">
  <p:tag name="NUM" val="260"/>
</p:tagLst>
</file>

<file path=ppt/tags/tag333.xml><?xml version="1.0" encoding="utf-8"?>
<p:tagLst xmlns:a="http://schemas.openxmlformats.org/drawingml/2006/main" xmlns:r="http://schemas.openxmlformats.org/officeDocument/2006/relationships" xmlns:p="http://schemas.openxmlformats.org/presentationml/2006/main">
  <p:tag name="NUM" val="261"/>
</p:tagLst>
</file>

<file path=ppt/tags/tag334.xml><?xml version="1.0" encoding="utf-8"?>
<p:tagLst xmlns:a="http://schemas.openxmlformats.org/drawingml/2006/main" xmlns:r="http://schemas.openxmlformats.org/officeDocument/2006/relationships" xmlns:p="http://schemas.openxmlformats.org/presentationml/2006/main">
  <p:tag name="NUM" val="262"/>
</p:tagLst>
</file>

<file path=ppt/tags/tag335.xml><?xml version="1.0" encoding="utf-8"?>
<p:tagLst xmlns:a="http://schemas.openxmlformats.org/drawingml/2006/main" xmlns:r="http://schemas.openxmlformats.org/officeDocument/2006/relationships" xmlns:p="http://schemas.openxmlformats.org/presentationml/2006/main">
  <p:tag name="NUM" val="263"/>
</p:tagLst>
</file>

<file path=ppt/tags/tag336.xml><?xml version="1.0" encoding="utf-8"?>
<p:tagLst xmlns:a="http://schemas.openxmlformats.org/drawingml/2006/main" xmlns:r="http://schemas.openxmlformats.org/officeDocument/2006/relationships" xmlns:p="http://schemas.openxmlformats.org/presentationml/2006/main">
  <p:tag name="NUM" val="264"/>
</p:tagLst>
</file>

<file path=ppt/tags/tag337.xml><?xml version="1.0" encoding="utf-8"?>
<p:tagLst xmlns:a="http://schemas.openxmlformats.org/drawingml/2006/main" xmlns:r="http://schemas.openxmlformats.org/officeDocument/2006/relationships" xmlns:p="http://schemas.openxmlformats.org/presentationml/2006/main">
  <p:tag name="NUM" val="265"/>
</p:tagLst>
</file>

<file path=ppt/tags/tag338.xml><?xml version="1.0" encoding="utf-8"?>
<p:tagLst xmlns:a="http://schemas.openxmlformats.org/drawingml/2006/main" xmlns:r="http://schemas.openxmlformats.org/officeDocument/2006/relationships" xmlns:p="http://schemas.openxmlformats.org/presentationml/2006/main">
  <p:tag name="NUM" val="266"/>
</p:tagLst>
</file>

<file path=ppt/tags/tag339.xml><?xml version="1.0" encoding="utf-8"?>
<p:tagLst xmlns:a="http://schemas.openxmlformats.org/drawingml/2006/main" xmlns:r="http://schemas.openxmlformats.org/officeDocument/2006/relationships" xmlns:p="http://schemas.openxmlformats.org/presentationml/2006/main">
  <p:tag name="NUM" val="267"/>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268"/>
</p:tagLst>
</file>

<file path=ppt/tags/tag341.xml><?xml version="1.0" encoding="utf-8"?>
<p:tagLst xmlns:a="http://schemas.openxmlformats.org/drawingml/2006/main" xmlns:r="http://schemas.openxmlformats.org/officeDocument/2006/relationships" xmlns:p="http://schemas.openxmlformats.org/presentationml/2006/main">
  <p:tag name="NUM" val="269"/>
</p:tagLst>
</file>

<file path=ppt/tags/tag342.xml><?xml version="1.0" encoding="utf-8"?>
<p:tagLst xmlns:a="http://schemas.openxmlformats.org/drawingml/2006/main" xmlns:r="http://schemas.openxmlformats.org/officeDocument/2006/relationships" xmlns:p="http://schemas.openxmlformats.org/presentationml/2006/main">
  <p:tag name="NUM" val="270"/>
</p:tagLst>
</file>

<file path=ppt/tags/tag343.xml><?xml version="1.0" encoding="utf-8"?>
<p:tagLst xmlns:a="http://schemas.openxmlformats.org/drawingml/2006/main" xmlns:r="http://schemas.openxmlformats.org/officeDocument/2006/relationships" xmlns:p="http://schemas.openxmlformats.org/presentationml/2006/main">
  <p:tag name="NUM" val="271"/>
</p:tagLst>
</file>

<file path=ppt/tags/tag344.xml><?xml version="1.0" encoding="utf-8"?>
<p:tagLst xmlns:a="http://schemas.openxmlformats.org/drawingml/2006/main" xmlns:r="http://schemas.openxmlformats.org/officeDocument/2006/relationships" xmlns:p="http://schemas.openxmlformats.org/presentationml/2006/main">
  <p:tag name="NUM" val="272"/>
</p:tagLst>
</file>

<file path=ppt/tags/tag345.xml><?xml version="1.0" encoding="utf-8"?>
<p:tagLst xmlns:a="http://schemas.openxmlformats.org/drawingml/2006/main" xmlns:r="http://schemas.openxmlformats.org/officeDocument/2006/relationships" xmlns:p="http://schemas.openxmlformats.org/presentationml/2006/main">
  <p:tag name="NUM" val="273"/>
</p:tagLst>
</file>

<file path=ppt/tags/tag346.xml><?xml version="1.0" encoding="utf-8"?>
<p:tagLst xmlns:a="http://schemas.openxmlformats.org/drawingml/2006/main" xmlns:r="http://schemas.openxmlformats.org/officeDocument/2006/relationships" xmlns:p="http://schemas.openxmlformats.org/presentationml/2006/main">
  <p:tag name="NUM" val="274"/>
</p:tagLst>
</file>

<file path=ppt/tags/tag347.xml><?xml version="1.0" encoding="utf-8"?>
<p:tagLst xmlns:a="http://schemas.openxmlformats.org/drawingml/2006/main" xmlns:r="http://schemas.openxmlformats.org/officeDocument/2006/relationships" xmlns:p="http://schemas.openxmlformats.org/presentationml/2006/main">
  <p:tag name="NUM" val="275"/>
</p:tagLst>
</file>

<file path=ppt/tags/tag348.xml><?xml version="1.0" encoding="utf-8"?>
<p:tagLst xmlns:a="http://schemas.openxmlformats.org/drawingml/2006/main" xmlns:r="http://schemas.openxmlformats.org/officeDocument/2006/relationships" xmlns:p="http://schemas.openxmlformats.org/presentationml/2006/main">
  <p:tag name="NUM" val="276"/>
</p:tagLst>
</file>

<file path=ppt/tags/tag349.xml><?xml version="1.0" encoding="utf-8"?>
<p:tagLst xmlns:a="http://schemas.openxmlformats.org/drawingml/2006/main" xmlns:r="http://schemas.openxmlformats.org/officeDocument/2006/relationships" xmlns:p="http://schemas.openxmlformats.org/presentationml/2006/main">
  <p:tag name="NUM" val="277"/>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278"/>
</p:tagLst>
</file>

<file path=ppt/tags/tag351.xml><?xml version="1.0" encoding="utf-8"?>
<p:tagLst xmlns:a="http://schemas.openxmlformats.org/drawingml/2006/main" xmlns:r="http://schemas.openxmlformats.org/officeDocument/2006/relationships" xmlns:p="http://schemas.openxmlformats.org/presentationml/2006/main">
  <p:tag name="NUM" val="279"/>
</p:tagLst>
</file>

<file path=ppt/tags/tag352.xml><?xml version="1.0" encoding="utf-8"?>
<p:tagLst xmlns:a="http://schemas.openxmlformats.org/drawingml/2006/main" xmlns:r="http://schemas.openxmlformats.org/officeDocument/2006/relationships" xmlns:p="http://schemas.openxmlformats.org/presentationml/2006/main">
  <p:tag name="NUM" val="280"/>
</p:tagLst>
</file>

<file path=ppt/tags/tag353.xml><?xml version="1.0" encoding="utf-8"?>
<p:tagLst xmlns:a="http://schemas.openxmlformats.org/drawingml/2006/main" xmlns:r="http://schemas.openxmlformats.org/officeDocument/2006/relationships" xmlns:p="http://schemas.openxmlformats.org/presentationml/2006/main">
  <p:tag name="NUM" val="281"/>
</p:tagLst>
</file>

<file path=ppt/tags/tag354.xml><?xml version="1.0" encoding="utf-8"?>
<p:tagLst xmlns:a="http://schemas.openxmlformats.org/drawingml/2006/main" xmlns:r="http://schemas.openxmlformats.org/officeDocument/2006/relationships" xmlns:p="http://schemas.openxmlformats.org/presentationml/2006/main">
  <p:tag name="NUM" val="282"/>
</p:tagLst>
</file>

<file path=ppt/tags/tag355.xml><?xml version="1.0" encoding="utf-8"?>
<p:tagLst xmlns:a="http://schemas.openxmlformats.org/drawingml/2006/main" xmlns:r="http://schemas.openxmlformats.org/officeDocument/2006/relationships" xmlns:p="http://schemas.openxmlformats.org/presentationml/2006/main">
  <p:tag name="NUM" val="283"/>
</p:tagLst>
</file>

<file path=ppt/tags/tag356.xml><?xml version="1.0" encoding="utf-8"?>
<p:tagLst xmlns:a="http://schemas.openxmlformats.org/drawingml/2006/main" xmlns:r="http://schemas.openxmlformats.org/officeDocument/2006/relationships" xmlns:p="http://schemas.openxmlformats.org/presentationml/2006/main">
  <p:tag name="NUM" val="284"/>
</p:tagLst>
</file>

<file path=ppt/tags/tag357.xml><?xml version="1.0" encoding="utf-8"?>
<p:tagLst xmlns:a="http://schemas.openxmlformats.org/drawingml/2006/main" xmlns:r="http://schemas.openxmlformats.org/officeDocument/2006/relationships" xmlns:p="http://schemas.openxmlformats.org/presentationml/2006/main">
  <p:tag name="NUM" val="285"/>
</p:tagLst>
</file>

<file path=ppt/tags/tag358.xml><?xml version="1.0" encoding="utf-8"?>
<p:tagLst xmlns:a="http://schemas.openxmlformats.org/drawingml/2006/main" xmlns:r="http://schemas.openxmlformats.org/officeDocument/2006/relationships" xmlns:p="http://schemas.openxmlformats.org/presentationml/2006/main">
  <p:tag name="NUM" val="286"/>
</p:tagLst>
</file>

<file path=ppt/tags/tag359.xml><?xml version="1.0" encoding="utf-8"?>
<p:tagLst xmlns:a="http://schemas.openxmlformats.org/drawingml/2006/main" xmlns:r="http://schemas.openxmlformats.org/officeDocument/2006/relationships" xmlns:p="http://schemas.openxmlformats.org/presentationml/2006/main">
  <p:tag name="NUM" val="28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60.xml><?xml version="1.0" encoding="utf-8"?>
<p:tagLst xmlns:a="http://schemas.openxmlformats.org/drawingml/2006/main" xmlns:r="http://schemas.openxmlformats.org/officeDocument/2006/relationships" xmlns:p="http://schemas.openxmlformats.org/presentationml/2006/main">
  <p:tag name="NUM" val="288"/>
</p:tagLst>
</file>

<file path=ppt/tags/tag361.xml><?xml version="1.0" encoding="utf-8"?>
<p:tagLst xmlns:a="http://schemas.openxmlformats.org/drawingml/2006/main" xmlns:r="http://schemas.openxmlformats.org/officeDocument/2006/relationships" xmlns:p="http://schemas.openxmlformats.org/presentationml/2006/main">
  <p:tag name="NUM" val="289"/>
</p:tagLst>
</file>

<file path=ppt/tags/tag362.xml><?xml version="1.0" encoding="utf-8"?>
<p:tagLst xmlns:a="http://schemas.openxmlformats.org/drawingml/2006/main" xmlns:r="http://schemas.openxmlformats.org/officeDocument/2006/relationships" xmlns:p="http://schemas.openxmlformats.org/presentationml/2006/main">
  <p:tag name="NUM" val="290"/>
</p:tagLst>
</file>

<file path=ppt/tags/tag363.xml><?xml version="1.0" encoding="utf-8"?>
<p:tagLst xmlns:a="http://schemas.openxmlformats.org/drawingml/2006/main" xmlns:r="http://schemas.openxmlformats.org/officeDocument/2006/relationships" xmlns:p="http://schemas.openxmlformats.org/presentationml/2006/main">
  <p:tag name="NUM" val="291"/>
</p:tagLst>
</file>

<file path=ppt/tags/tag364.xml><?xml version="1.0" encoding="utf-8"?>
<p:tagLst xmlns:a="http://schemas.openxmlformats.org/drawingml/2006/main" xmlns:r="http://schemas.openxmlformats.org/officeDocument/2006/relationships" xmlns:p="http://schemas.openxmlformats.org/presentationml/2006/main">
  <p:tag name="NUM" val="292"/>
</p:tagLst>
</file>

<file path=ppt/tags/tag365.xml><?xml version="1.0" encoding="utf-8"?>
<p:tagLst xmlns:a="http://schemas.openxmlformats.org/drawingml/2006/main" xmlns:r="http://schemas.openxmlformats.org/officeDocument/2006/relationships" xmlns:p="http://schemas.openxmlformats.org/presentationml/2006/main">
  <p:tag name="NUM" val="1"/>
</p:tagLst>
</file>

<file path=ppt/tags/tag366.xml><?xml version="1.0" encoding="utf-8"?>
<p:tagLst xmlns:a="http://schemas.openxmlformats.org/drawingml/2006/main" xmlns:r="http://schemas.openxmlformats.org/officeDocument/2006/relationships" xmlns:p="http://schemas.openxmlformats.org/presentationml/2006/main">
  <p:tag name="NUM" val="2"/>
</p:tagLst>
</file>

<file path=ppt/tags/tag367.xml><?xml version="1.0" encoding="utf-8"?>
<p:tagLst xmlns:a="http://schemas.openxmlformats.org/drawingml/2006/main" xmlns:r="http://schemas.openxmlformats.org/officeDocument/2006/relationships" xmlns:p="http://schemas.openxmlformats.org/presentationml/2006/main">
  <p:tag name="NUM" val="3"/>
</p:tagLst>
</file>

<file path=ppt/tags/tag368.xml><?xml version="1.0" encoding="utf-8"?>
<p:tagLst xmlns:a="http://schemas.openxmlformats.org/drawingml/2006/main" xmlns:r="http://schemas.openxmlformats.org/officeDocument/2006/relationships" xmlns:p="http://schemas.openxmlformats.org/presentationml/2006/main">
  <p:tag name="NUM" val="4"/>
</p:tagLst>
</file>

<file path=ppt/tags/tag369.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70.xml><?xml version="1.0" encoding="utf-8"?>
<p:tagLst xmlns:a="http://schemas.openxmlformats.org/drawingml/2006/main" xmlns:r="http://schemas.openxmlformats.org/officeDocument/2006/relationships" xmlns:p="http://schemas.openxmlformats.org/presentationml/2006/main">
  <p:tag name="NUM" val="6"/>
</p:tagLst>
</file>

<file path=ppt/tags/tag371.xml><?xml version="1.0" encoding="utf-8"?>
<p:tagLst xmlns:a="http://schemas.openxmlformats.org/drawingml/2006/main" xmlns:r="http://schemas.openxmlformats.org/officeDocument/2006/relationships" xmlns:p="http://schemas.openxmlformats.org/presentationml/2006/main">
  <p:tag name="NUM" val="7"/>
</p:tagLst>
</file>

<file path=ppt/tags/tag372.xml><?xml version="1.0" encoding="utf-8"?>
<p:tagLst xmlns:a="http://schemas.openxmlformats.org/drawingml/2006/main" xmlns:r="http://schemas.openxmlformats.org/officeDocument/2006/relationships" xmlns:p="http://schemas.openxmlformats.org/presentationml/2006/main">
  <p:tag name="NUM" val="8"/>
</p:tagLst>
</file>

<file path=ppt/tags/tag373.xml><?xml version="1.0" encoding="utf-8"?>
<p:tagLst xmlns:a="http://schemas.openxmlformats.org/drawingml/2006/main" xmlns:r="http://schemas.openxmlformats.org/officeDocument/2006/relationships" xmlns:p="http://schemas.openxmlformats.org/presentationml/2006/main">
  <p:tag name="NUM" val="9"/>
</p:tagLst>
</file>

<file path=ppt/tags/tag374.xml><?xml version="1.0" encoding="utf-8"?>
<p:tagLst xmlns:a="http://schemas.openxmlformats.org/drawingml/2006/main" xmlns:r="http://schemas.openxmlformats.org/officeDocument/2006/relationships" xmlns:p="http://schemas.openxmlformats.org/presentationml/2006/main">
  <p:tag name="NUM" val="10"/>
</p:tagLst>
</file>

<file path=ppt/tags/tag375.xml><?xml version="1.0" encoding="utf-8"?>
<p:tagLst xmlns:a="http://schemas.openxmlformats.org/drawingml/2006/main" xmlns:r="http://schemas.openxmlformats.org/officeDocument/2006/relationships" xmlns:p="http://schemas.openxmlformats.org/presentationml/2006/main">
  <p:tag name="NUM" val="11"/>
</p:tagLst>
</file>

<file path=ppt/tags/tag376.xml><?xml version="1.0" encoding="utf-8"?>
<p:tagLst xmlns:a="http://schemas.openxmlformats.org/drawingml/2006/main" xmlns:r="http://schemas.openxmlformats.org/officeDocument/2006/relationships" xmlns:p="http://schemas.openxmlformats.org/presentationml/2006/main">
  <p:tag name="NUM" val="12"/>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2"/>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80.xml><?xml version="1.0" encoding="utf-8"?>
<p:tagLst xmlns:a="http://schemas.openxmlformats.org/drawingml/2006/main" xmlns:r="http://schemas.openxmlformats.org/officeDocument/2006/relationships" xmlns:p="http://schemas.openxmlformats.org/presentationml/2006/main">
  <p:tag name="NUM" val="4"/>
</p:tagLst>
</file>

<file path=ppt/tags/tag381.xml><?xml version="1.0" encoding="utf-8"?>
<p:tagLst xmlns:a="http://schemas.openxmlformats.org/drawingml/2006/main" xmlns:r="http://schemas.openxmlformats.org/officeDocument/2006/relationships" xmlns:p="http://schemas.openxmlformats.org/presentationml/2006/main">
  <p:tag name="NUM" val="5"/>
</p:tagLst>
</file>

<file path=ppt/tags/tag382.xml><?xml version="1.0" encoding="utf-8"?>
<p:tagLst xmlns:a="http://schemas.openxmlformats.org/drawingml/2006/main" xmlns:r="http://schemas.openxmlformats.org/officeDocument/2006/relationships" xmlns:p="http://schemas.openxmlformats.org/presentationml/2006/main">
  <p:tag name="NUM" val="6"/>
</p:tagLst>
</file>

<file path=ppt/tags/tag383.xml><?xml version="1.0" encoding="utf-8"?>
<p:tagLst xmlns:a="http://schemas.openxmlformats.org/drawingml/2006/main" xmlns:r="http://schemas.openxmlformats.org/officeDocument/2006/relationships" xmlns:p="http://schemas.openxmlformats.org/presentationml/2006/main">
  <p:tag name="NUM" val="7"/>
</p:tagLst>
</file>

<file path=ppt/tags/tag384.xml><?xml version="1.0" encoding="utf-8"?>
<p:tagLst xmlns:a="http://schemas.openxmlformats.org/drawingml/2006/main" xmlns:r="http://schemas.openxmlformats.org/officeDocument/2006/relationships" xmlns:p="http://schemas.openxmlformats.org/presentationml/2006/main">
  <p:tag name="NUM" val="8"/>
</p:tagLst>
</file>

<file path=ppt/tags/tag385.xml><?xml version="1.0" encoding="utf-8"?>
<p:tagLst xmlns:a="http://schemas.openxmlformats.org/drawingml/2006/main" xmlns:r="http://schemas.openxmlformats.org/officeDocument/2006/relationships" xmlns:p="http://schemas.openxmlformats.org/presentationml/2006/main">
  <p:tag name="NUM" val="9"/>
</p:tagLst>
</file>

<file path=ppt/tags/tag386.xml><?xml version="1.0" encoding="utf-8"?>
<p:tagLst xmlns:a="http://schemas.openxmlformats.org/drawingml/2006/main" xmlns:r="http://schemas.openxmlformats.org/officeDocument/2006/relationships" xmlns:p="http://schemas.openxmlformats.org/presentationml/2006/main">
  <p:tag name="NUM" val="1"/>
</p:tagLst>
</file>

<file path=ppt/tags/tag387.xml><?xml version="1.0" encoding="utf-8"?>
<p:tagLst xmlns:a="http://schemas.openxmlformats.org/drawingml/2006/main" xmlns:r="http://schemas.openxmlformats.org/officeDocument/2006/relationships" xmlns:p="http://schemas.openxmlformats.org/presentationml/2006/main">
  <p:tag name="NUM" val="2"/>
</p:tagLst>
</file>

<file path=ppt/tags/tag388.xml><?xml version="1.0" encoding="utf-8"?>
<p:tagLst xmlns:a="http://schemas.openxmlformats.org/drawingml/2006/main" xmlns:r="http://schemas.openxmlformats.org/officeDocument/2006/relationships" xmlns:p="http://schemas.openxmlformats.org/presentationml/2006/main">
  <p:tag name="NUM" val="3"/>
</p:tagLst>
</file>

<file path=ppt/tags/tag389.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390.xml><?xml version="1.0" encoding="utf-8"?>
<p:tagLst xmlns:a="http://schemas.openxmlformats.org/drawingml/2006/main" xmlns:r="http://schemas.openxmlformats.org/officeDocument/2006/relationships" xmlns:p="http://schemas.openxmlformats.org/presentationml/2006/main">
  <p:tag name="NUM" val="5"/>
</p:tagLst>
</file>

<file path=ppt/tags/tag391.xml><?xml version="1.0" encoding="utf-8"?>
<p:tagLst xmlns:a="http://schemas.openxmlformats.org/drawingml/2006/main" xmlns:r="http://schemas.openxmlformats.org/officeDocument/2006/relationships" xmlns:p="http://schemas.openxmlformats.org/presentationml/2006/main">
  <p:tag name="NUM" val="6"/>
</p:tagLst>
</file>

<file path=ppt/tags/tag392.xml><?xml version="1.0" encoding="utf-8"?>
<p:tagLst xmlns:a="http://schemas.openxmlformats.org/drawingml/2006/main" xmlns:r="http://schemas.openxmlformats.org/officeDocument/2006/relationships" xmlns:p="http://schemas.openxmlformats.org/presentationml/2006/main">
  <p:tag name="NUM" val="7"/>
</p:tagLst>
</file>

<file path=ppt/tags/tag393.xml><?xml version="1.0" encoding="utf-8"?>
<p:tagLst xmlns:a="http://schemas.openxmlformats.org/drawingml/2006/main" xmlns:r="http://schemas.openxmlformats.org/officeDocument/2006/relationships" xmlns:p="http://schemas.openxmlformats.org/presentationml/2006/main">
  <p:tag name="NUM" val="8"/>
</p:tagLst>
</file>

<file path=ppt/tags/tag394.xml><?xml version="1.0" encoding="utf-8"?>
<p:tagLst xmlns:a="http://schemas.openxmlformats.org/drawingml/2006/main" xmlns:r="http://schemas.openxmlformats.org/officeDocument/2006/relationships" xmlns:p="http://schemas.openxmlformats.org/presentationml/2006/main">
  <p:tag name="NUM" val="9"/>
</p:tagLst>
</file>

<file path=ppt/tags/tag395.xml><?xml version="1.0" encoding="utf-8"?>
<p:tagLst xmlns:a="http://schemas.openxmlformats.org/drawingml/2006/main" xmlns:r="http://schemas.openxmlformats.org/officeDocument/2006/relationships" xmlns:p="http://schemas.openxmlformats.org/presentationml/2006/main">
  <p:tag name="NUM" val="10"/>
</p:tagLst>
</file>

<file path=ppt/tags/tag396.xml><?xml version="1.0" encoding="utf-8"?>
<p:tagLst xmlns:a="http://schemas.openxmlformats.org/drawingml/2006/main" xmlns:r="http://schemas.openxmlformats.org/officeDocument/2006/relationships" xmlns:p="http://schemas.openxmlformats.org/presentationml/2006/main">
  <p:tag name="NUM" val="11"/>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7"/>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2"/>
</p:tagLst>
</file>

<file path=ppt/tags/tag406.xml><?xml version="1.0" encoding="utf-8"?>
<p:tagLst xmlns:a="http://schemas.openxmlformats.org/drawingml/2006/main" xmlns:r="http://schemas.openxmlformats.org/officeDocument/2006/relationships" xmlns:p="http://schemas.openxmlformats.org/presentationml/2006/main">
  <p:tag name="NUM" val="3"/>
</p:tagLst>
</file>

<file path=ppt/tags/tag407.xml><?xml version="1.0" encoding="utf-8"?>
<p:tagLst xmlns:a="http://schemas.openxmlformats.org/drawingml/2006/main" xmlns:r="http://schemas.openxmlformats.org/officeDocument/2006/relationships" xmlns:p="http://schemas.openxmlformats.org/presentationml/2006/main">
  <p:tag name="NUM" val="4"/>
</p:tagLst>
</file>

<file path=ppt/tags/tag408.xml><?xml version="1.0" encoding="utf-8"?>
<p:tagLst xmlns:a="http://schemas.openxmlformats.org/drawingml/2006/main" xmlns:r="http://schemas.openxmlformats.org/officeDocument/2006/relationships" xmlns:p="http://schemas.openxmlformats.org/presentationml/2006/main">
  <p:tag name="NUM" val="5"/>
</p:tagLst>
</file>

<file path=ppt/tags/tag409.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10.xml><?xml version="1.0" encoding="utf-8"?>
<p:tagLst xmlns:a="http://schemas.openxmlformats.org/drawingml/2006/main" xmlns:r="http://schemas.openxmlformats.org/officeDocument/2006/relationships" xmlns:p="http://schemas.openxmlformats.org/presentationml/2006/main">
  <p:tag name="NUM" val="7"/>
</p:tagLst>
</file>

<file path=ppt/tags/tag411.xml><?xml version="1.0" encoding="utf-8"?>
<p:tagLst xmlns:a="http://schemas.openxmlformats.org/drawingml/2006/main" xmlns:r="http://schemas.openxmlformats.org/officeDocument/2006/relationships" xmlns:p="http://schemas.openxmlformats.org/presentationml/2006/main">
  <p:tag name="NUM" val="8"/>
</p:tagLst>
</file>

<file path=ppt/tags/tag412.xml><?xml version="1.0" encoding="utf-8"?>
<p:tagLst xmlns:a="http://schemas.openxmlformats.org/drawingml/2006/main" xmlns:r="http://schemas.openxmlformats.org/officeDocument/2006/relationships" xmlns:p="http://schemas.openxmlformats.org/presentationml/2006/main">
  <p:tag name="NUM" val="9"/>
</p:tagLst>
</file>

<file path=ppt/tags/tag413.xml><?xml version="1.0" encoding="utf-8"?>
<p:tagLst xmlns:a="http://schemas.openxmlformats.org/drawingml/2006/main" xmlns:r="http://schemas.openxmlformats.org/officeDocument/2006/relationships" xmlns:p="http://schemas.openxmlformats.org/presentationml/2006/main">
  <p:tag name="NUM" val="10"/>
</p:tagLst>
</file>

<file path=ppt/tags/tag414.xml><?xml version="1.0" encoding="utf-8"?>
<p:tagLst xmlns:a="http://schemas.openxmlformats.org/drawingml/2006/main" xmlns:r="http://schemas.openxmlformats.org/officeDocument/2006/relationships" xmlns:p="http://schemas.openxmlformats.org/presentationml/2006/main">
  <p:tag name="NUM" val="11"/>
</p:tagLst>
</file>

<file path=ppt/tags/tag415.xml><?xml version="1.0" encoding="utf-8"?>
<p:tagLst xmlns:a="http://schemas.openxmlformats.org/drawingml/2006/main" xmlns:r="http://schemas.openxmlformats.org/officeDocument/2006/relationships" xmlns:p="http://schemas.openxmlformats.org/presentationml/2006/main">
  <p:tag name="NUM" val="1"/>
</p:tagLst>
</file>

<file path=ppt/tags/tag416.xml><?xml version="1.0" encoding="utf-8"?>
<p:tagLst xmlns:a="http://schemas.openxmlformats.org/drawingml/2006/main" xmlns:r="http://schemas.openxmlformats.org/officeDocument/2006/relationships" xmlns:p="http://schemas.openxmlformats.org/presentationml/2006/main">
  <p:tag name="NUM" val="2"/>
</p:tagLst>
</file>

<file path=ppt/tags/tag417.xml><?xml version="1.0" encoding="utf-8"?>
<p:tagLst xmlns:a="http://schemas.openxmlformats.org/drawingml/2006/main" xmlns:r="http://schemas.openxmlformats.org/officeDocument/2006/relationships" xmlns:p="http://schemas.openxmlformats.org/presentationml/2006/main">
  <p:tag name="NUM" val="3"/>
</p:tagLst>
</file>

<file path=ppt/tags/tag418.xml><?xml version="1.0" encoding="utf-8"?>
<p:tagLst xmlns:a="http://schemas.openxmlformats.org/drawingml/2006/main" xmlns:r="http://schemas.openxmlformats.org/officeDocument/2006/relationships" xmlns:p="http://schemas.openxmlformats.org/presentationml/2006/main">
  <p:tag name="NUM" val="4"/>
</p:tagLst>
</file>

<file path=ppt/tags/tag419.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6"/>
</p:tagLst>
</file>

<file path=ppt/tags/tag421.xml><?xml version="1.0" encoding="utf-8"?>
<p:tagLst xmlns:a="http://schemas.openxmlformats.org/drawingml/2006/main" xmlns:r="http://schemas.openxmlformats.org/officeDocument/2006/relationships" xmlns:p="http://schemas.openxmlformats.org/presentationml/2006/main">
  <p:tag name="NUM" val="7"/>
</p:tagLst>
</file>

<file path=ppt/tags/tag422.xml><?xml version="1.0" encoding="utf-8"?>
<p:tagLst xmlns:a="http://schemas.openxmlformats.org/drawingml/2006/main" xmlns:r="http://schemas.openxmlformats.org/officeDocument/2006/relationships" xmlns:p="http://schemas.openxmlformats.org/presentationml/2006/main">
  <p:tag name="NUM" val="8"/>
</p:tagLst>
</file>

<file path=ppt/tags/tag423.xml><?xml version="1.0" encoding="utf-8"?>
<p:tagLst xmlns:a="http://schemas.openxmlformats.org/drawingml/2006/main" xmlns:r="http://schemas.openxmlformats.org/officeDocument/2006/relationships" xmlns:p="http://schemas.openxmlformats.org/presentationml/2006/main">
  <p:tag name="NUM" val="1"/>
</p:tagLst>
</file>

<file path=ppt/tags/tag424.xml><?xml version="1.0" encoding="utf-8"?>
<p:tagLst xmlns:a="http://schemas.openxmlformats.org/drawingml/2006/main" xmlns:r="http://schemas.openxmlformats.org/officeDocument/2006/relationships" xmlns:p="http://schemas.openxmlformats.org/presentationml/2006/main">
  <p:tag name="NUM" val="2"/>
</p:tagLst>
</file>

<file path=ppt/tags/tag425.xml><?xml version="1.0" encoding="utf-8"?>
<p:tagLst xmlns:a="http://schemas.openxmlformats.org/drawingml/2006/main" xmlns:r="http://schemas.openxmlformats.org/officeDocument/2006/relationships" xmlns:p="http://schemas.openxmlformats.org/presentationml/2006/main">
  <p:tag name="NUM" val="3"/>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5"/>
</p:tagLst>
</file>

<file path=ppt/tags/tag428.xml><?xml version="1.0" encoding="utf-8"?>
<p:tagLst xmlns:a="http://schemas.openxmlformats.org/drawingml/2006/main" xmlns:r="http://schemas.openxmlformats.org/officeDocument/2006/relationships" xmlns:p="http://schemas.openxmlformats.org/presentationml/2006/main">
  <p:tag name="NUM" val="6"/>
</p:tagLst>
</file>

<file path=ppt/tags/tag429.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8"/>
</p:tagLst>
</file>

<file path=ppt/tags/tag431.xml><?xml version="1.0" encoding="utf-8"?>
<p:tagLst xmlns:a="http://schemas.openxmlformats.org/drawingml/2006/main" xmlns:r="http://schemas.openxmlformats.org/officeDocument/2006/relationships" xmlns:p="http://schemas.openxmlformats.org/presentationml/2006/main">
  <p:tag name="NUM" val="9"/>
</p:tagLst>
</file>

<file path=ppt/tags/tag432.xml><?xml version="1.0" encoding="utf-8"?>
<p:tagLst xmlns:a="http://schemas.openxmlformats.org/drawingml/2006/main" xmlns:r="http://schemas.openxmlformats.org/officeDocument/2006/relationships" xmlns:p="http://schemas.openxmlformats.org/presentationml/2006/main">
  <p:tag name="NUM" val="10"/>
</p:tagLst>
</file>

<file path=ppt/tags/tag433.xml><?xml version="1.0" encoding="utf-8"?>
<p:tagLst xmlns:a="http://schemas.openxmlformats.org/drawingml/2006/main" xmlns:r="http://schemas.openxmlformats.org/officeDocument/2006/relationships" xmlns:p="http://schemas.openxmlformats.org/presentationml/2006/main">
  <p:tag name="NUM" val="1"/>
</p:tagLst>
</file>

<file path=ppt/tags/tag434.xml><?xml version="1.0" encoding="utf-8"?>
<p:tagLst xmlns:a="http://schemas.openxmlformats.org/drawingml/2006/main" xmlns:r="http://schemas.openxmlformats.org/officeDocument/2006/relationships" xmlns:p="http://schemas.openxmlformats.org/presentationml/2006/main">
  <p:tag name="NUM" val="2"/>
</p:tagLst>
</file>

<file path=ppt/tags/tag435.xml><?xml version="1.0" encoding="utf-8"?>
<p:tagLst xmlns:a="http://schemas.openxmlformats.org/drawingml/2006/main" xmlns:r="http://schemas.openxmlformats.org/officeDocument/2006/relationships" xmlns:p="http://schemas.openxmlformats.org/presentationml/2006/main">
  <p:tag name="NUM" val="3"/>
</p:tagLst>
</file>

<file path=ppt/tags/tag436.xml><?xml version="1.0" encoding="utf-8"?>
<p:tagLst xmlns:a="http://schemas.openxmlformats.org/drawingml/2006/main" xmlns:r="http://schemas.openxmlformats.org/officeDocument/2006/relationships" xmlns:p="http://schemas.openxmlformats.org/presentationml/2006/main">
  <p:tag name="NUM" val="4"/>
</p:tagLst>
</file>

<file path=ppt/tags/tag437.xml><?xml version="1.0" encoding="utf-8"?>
<p:tagLst xmlns:a="http://schemas.openxmlformats.org/drawingml/2006/main" xmlns:r="http://schemas.openxmlformats.org/officeDocument/2006/relationships" xmlns:p="http://schemas.openxmlformats.org/presentationml/2006/main">
  <p:tag name="NUM" val="5"/>
</p:tagLst>
</file>

<file path=ppt/tags/tag438.xml><?xml version="1.0" encoding="utf-8"?>
<p:tagLst xmlns:a="http://schemas.openxmlformats.org/drawingml/2006/main" xmlns:r="http://schemas.openxmlformats.org/officeDocument/2006/relationships" xmlns:p="http://schemas.openxmlformats.org/presentationml/2006/main">
  <p:tag name="NUM" val="6"/>
</p:tagLst>
</file>

<file path=ppt/tags/tag439.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8"/>
</p:tagLst>
</file>

<file path=ppt/tags/tag441.xml><?xml version="1.0" encoding="utf-8"?>
<p:tagLst xmlns:a="http://schemas.openxmlformats.org/drawingml/2006/main" xmlns:r="http://schemas.openxmlformats.org/officeDocument/2006/relationships" xmlns:p="http://schemas.openxmlformats.org/presentationml/2006/main">
  <p:tag name="NUM" val="9"/>
</p:tagLst>
</file>

<file path=ppt/tags/tag442.xml><?xml version="1.0" encoding="utf-8"?>
<p:tagLst xmlns:a="http://schemas.openxmlformats.org/drawingml/2006/main" xmlns:r="http://schemas.openxmlformats.org/officeDocument/2006/relationships" xmlns:p="http://schemas.openxmlformats.org/presentationml/2006/main">
  <p:tag name="NUM" val="10"/>
</p:tagLst>
</file>

<file path=ppt/tags/tag443.xml><?xml version="1.0" encoding="utf-8"?>
<p:tagLst xmlns:a="http://schemas.openxmlformats.org/drawingml/2006/main" xmlns:r="http://schemas.openxmlformats.org/officeDocument/2006/relationships" xmlns:p="http://schemas.openxmlformats.org/presentationml/2006/main">
  <p:tag name="NUM" val="1"/>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3"/>
</p:tagLst>
</file>

<file path=ppt/tags/tag446.xml><?xml version="1.0" encoding="utf-8"?>
<p:tagLst xmlns:a="http://schemas.openxmlformats.org/drawingml/2006/main" xmlns:r="http://schemas.openxmlformats.org/officeDocument/2006/relationships" xmlns:p="http://schemas.openxmlformats.org/presentationml/2006/main">
  <p:tag name="NUM" val="4"/>
</p:tagLst>
</file>

<file path=ppt/tags/tag447.xml><?xml version="1.0" encoding="utf-8"?>
<p:tagLst xmlns:a="http://schemas.openxmlformats.org/drawingml/2006/main" xmlns:r="http://schemas.openxmlformats.org/officeDocument/2006/relationships" xmlns:p="http://schemas.openxmlformats.org/presentationml/2006/main">
  <p:tag name="NUM" val="5"/>
</p:tagLst>
</file>

<file path=ppt/tags/tag448.xml><?xml version="1.0" encoding="utf-8"?>
<p:tagLst xmlns:a="http://schemas.openxmlformats.org/drawingml/2006/main" xmlns:r="http://schemas.openxmlformats.org/officeDocument/2006/relationships" xmlns:p="http://schemas.openxmlformats.org/presentationml/2006/main">
  <p:tag name="NUM" val="6"/>
</p:tagLst>
</file>

<file path=ppt/tags/tag449.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50.xml><?xml version="1.0" encoding="utf-8"?>
<p:tagLst xmlns:a="http://schemas.openxmlformats.org/drawingml/2006/main" xmlns:r="http://schemas.openxmlformats.org/officeDocument/2006/relationships" xmlns:p="http://schemas.openxmlformats.org/presentationml/2006/main">
  <p:tag name="NUM" val="8"/>
</p:tagLst>
</file>

<file path=ppt/tags/tag451.xml><?xml version="1.0" encoding="utf-8"?>
<p:tagLst xmlns:a="http://schemas.openxmlformats.org/drawingml/2006/main" xmlns:r="http://schemas.openxmlformats.org/officeDocument/2006/relationships" xmlns:p="http://schemas.openxmlformats.org/presentationml/2006/main">
  <p:tag name="NUM" val="9"/>
</p:tagLst>
</file>

<file path=ppt/tags/tag452.xml><?xml version="1.0" encoding="utf-8"?>
<p:tagLst xmlns:a="http://schemas.openxmlformats.org/drawingml/2006/main" xmlns:r="http://schemas.openxmlformats.org/officeDocument/2006/relationships" xmlns:p="http://schemas.openxmlformats.org/presentationml/2006/main">
  <p:tag name="NUM" val="10"/>
</p:tagLst>
</file>

<file path=ppt/tags/tag453.xml><?xml version="1.0" encoding="utf-8"?>
<p:tagLst xmlns:a="http://schemas.openxmlformats.org/drawingml/2006/main" xmlns:r="http://schemas.openxmlformats.org/officeDocument/2006/relationships" xmlns:p="http://schemas.openxmlformats.org/presentationml/2006/main">
  <p:tag name="NUM" val="11"/>
</p:tagLst>
</file>

<file path=ppt/tags/tag454.xml><?xml version="1.0" encoding="utf-8"?>
<p:tagLst xmlns:a="http://schemas.openxmlformats.org/drawingml/2006/main" xmlns:r="http://schemas.openxmlformats.org/officeDocument/2006/relationships" xmlns:p="http://schemas.openxmlformats.org/presentationml/2006/main">
  <p:tag name="NUM" val="1"/>
</p:tagLst>
</file>

<file path=ppt/tags/tag455.xml><?xml version="1.0" encoding="utf-8"?>
<p:tagLst xmlns:a="http://schemas.openxmlformats.org/drawingml/2006/main" xmlns:r="http://schemas.openxmlformats.org/officeDocument/2006/relationships" xmlns:p="http://schemas.openxmlformats.org/presentationml/2006/main">
  <p:tag name="NUM" val="2"/>
</p:tagLst>
</file>

<file path=ppt/tags/tag456.xml><?xml version="1.0" encoding="utf-8"?>
<p:tagLst xmlns:a="http://schemas.openxmlformats.org/drawingml/2006/main" xmlns:r="http://schemas.openxmlformats.org/officeDocument/2006/relationships" xmlns:p="http://schemas.openxmlformats.org/presentationml/2006/main">
  <p:tag name="NUM" val="3"/>
</p:tagLst>
</file>

<file path=ppt/tags/tag457.xml><?xml version="1.0" encoding="utf-8"?>
<p:tagLst xmlns:a="http://schemas.openxmlformats.org/drawingml/2006/main" xmlns:r="http://schemas.openxmlformats.org/officeDocument/2006/relationships" xmlns:p="http://schemas.openxmlformats.org/presentationml/2006/main">
  <p:tag name="NUM" val="4"/>
</p:tagLst>
</file>

<file path=ppt/tags/tag458.xml><?xml version="1.0" encoding="utf-8"?>
<p:tagLst xmlns:a="http://schemas.openxmlformats.org/drawingml/2006/main" xmlns:r="http://schemas.openxmlformats.org/officeDocument/2006/relationships" xmlns:p="http://schemas.openxmlformats.org/presentationml/2006/main">
  <p:tag name="NUM" val="5"/>
</p:tagLst>
</file>

<file path=ppt/tags/tag459.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60.xml><?xml version="1.0" encoding="utf-8"?>
<p:tagLst xmlns:a="http://schemas.openxmlformats.org/drawingml/2006/main" xmlns:r="http://schemas.openxmlformats.org/officeDocument/2006/relationships" xmlns:p="http://schemas.openxmlformats.org/presentationml/2006/main">
  <p:tag name="NUM" val="7"/>
</p:tagLst>
</file>

<file path=ppt/tags/tag461.xml><?xml version="1.0" encoding="utf-8"?>
<p:tagLst xmlns:a="http://schemas.openxmlformats.org/drawingml/2006/main" xmlns:r="http://schemas.openxmlformats.org/officeDocument/2006/relationships" xmlns:p="http://schemas.openxmlformats.org/presentationml/2006/main">
  <p:tag name="NUM" val="8"/>
</p:tagLst>
</file>

<file path=ppt/tags/tag462.xml><?xml version="1.0" encoding="utf-8"?>
<p:tagLst xmlns:a="http://schemas.openxmlformats.org/drawingml/2006/main" xmlns:r="http://schemas.openxmlformats.org/officeDocument/2006/relationships" xmlns:p="http://schemas.openxmlformats.org/presentationml/2006/main">
  <p:tag name="NUM" val="1"/>
</p:tagLst>
</file>

<file path=ppt/tags/tag463.xml><?xml version="1.0" encoding="utf-8"?>
<p:tagLst xmlns:a="http://schemas.openxmlformats.org/drawingml/2006/main" xmlns:r="http://schemas.openxmlformats.org/officeDocument/2006/relationships" xmlns:p="http://schemas.openxmlformats.org/presentationml/2006/main">
  <p:tag name="NUM" val="2"/>
</p:tagLst>
</file>

<file path=ppt/tags/tag464.xml><?xml version="1.0" encoding="utf-8"?>
<p:tagLst xmlns:a="http://schemas.openxmlformats.org/drawingml/2006/main" xmlns:r="http://schemas.openxmlformats.org/officeDocument/2006/relationships" xmlns:p="http://schemas.openxmlformats.org/presentationml/2006/main">
  <p:tag name="NUM" val="3"/>
</p:tagLst>
</file>

<file path=ppt/tags/tag465.xml><?xml version="1.0" encoding="utf-8"?>
<p:tagLst xmlns:a="http://schemas.openxmlformats.org/drawingml/2006/main" xmlns:r="http://schemas.openxmlformats.org/officeDocument/2006/relationships" xmlns:p="http://schemas.openxmlformats.org/presentationml/2006/main">
  <p:tag name="NUM" val="4"/>
</p:tagLst>
</file>

<file path=ppt/tags/tag466.xml><?xml version="1.0" encoding="utf-8"?>
<p:tagLst xmlns:a="http://schemas.openxmlformats.org/drawingml/2006/main" xmlns:r="http://schemas.openxmlformats.org/officeDocument/2006/relationships" xmlns:p="http://schemas.openxmlformats.org/presentationml/2006/main">
  <p:tag name="NUM" val="5"/>
</p:tagLst>
</file>

<file path=ppt/tags/tag467.xml><?xml version="1.0" encoding="utf-8"?>
<p:tagLst xmlns:a="http://schemas.openxmlformats.org/drawingml/2006/main" xmlns:r="http://schemas.openxmlformats.org/officeDocument/2006/relationships" xmlns:p="http://schemas.openxmlformats.org/presentationml/2006/main">
  <p:tag name="NUM" val="6"/>
</p:tagLst>
</file>

<file path=ppt/tags/tag468.xml><?xml version="1.0" encoding="utf-8"?>
<p:tagLst xmlns:a="http://schemas.openxmlformats.org/drawingml/2006/main" xmlns:r="http://schemas.openxmlformats.org/officeDocument/2006/relationships" xmlns:p="http://schemas.openxmlformats.org/presentationml/2006/main">
  <p:tag name="NUM" val="7"/>
</p:tagLst>
</file>

<file path=ppt/tags/tag469.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70.xml><?xml version="1.0" encoding="utf-8"?>
<p:tagLst xmlns:a="http://schemas.openxmlformats.org/drawingml/2006/main" xmlns:r="http://schemas.openxmlformats.org/officeDocument/2006/relationships" xmlns:p="http://schemas.openxmlformats.org/presentationml/2006/main">
  <p:tag name="NUM" val="9"/>
</p:tagLst>
</file>

<file path=ppt/tags/tag471.xml><?xml version="1.0" encoding="utf-8"?>
<p:tagLst xmlns:a="http://schemas.openxmlformats.org/drawingml/2006/main" xmlns:r="http://schemas.openxmlformats.org/officeDocument/2006/relationships" xmlns:p="http://schemas.openxmlformats.org/presentationml/2006/main">
  <p:tag name="NUM" val="1"/>
</p:tagLst>
</file>

<file path=ppt/tags/tag472.xml><?xml version="1.0" encoding="utf-8"?>
<p:tagLst xmlns:a="http://schemas.openxmlformats.org/drawingml/2006/main" xmlns:r="http://schemas.openxmlformats.org/officeDocument/2006/relationships" xmlns:p="http://schemas.openxmlformats.org/presentationml/2006/main">
  <p:tag name="NUM" val="2"/>
</p:tagLst>
</file>

<file path=ppt/tags/tag473.xml><?xml version="1.0" encoding="utf-8"?>
<p:tagLst xmlns:a="http://schemas.openxmlformats.org/drawingml/2006/main" xmlns:r="http://schemas.openxmlformats.org/officeDocument/2006/relationships" xmlns:p="http://schemas.openxmlformats.org/presentationml/2006/main">
  <p:tag name="NUM" val="3"/>
</p:tagLst>
</file>

<file path=ppt/tags/tag474.xml><?xml version="1.0" encoding="utf-8"?>
<p:tagLst xmlns:a="http://schemas.openxmlformats.org/drawingml/2006/main" xmlns:r="http://schemas.openxmlformats.org/officeDocument/2006/relationships" xmlns:p="http://schemas.openxmlformats.org/presentationml/2006/main">
  <p:tag name="NUM" val="4"/>
</p:tagLst>
</file>

<file path=ppt/tags/tag475.xml><?xml version="1.0" encoding="utf-8"?>
<p:tagLst xmlns:a="http://schemas.openxmlformats.org/drawingml/2006/main" xmlns:r="http://schemas.openxmlformats.org/officeDocument/2006/relationships" xmlns:p="http://schemas.openxmlformats.org/presentationml/2006/main">
  <p:tag name="NUM" val="5"/>
</p:tagLst>
</file>

<file path=ppt/tags/tag476.xml><?xml version="1.0" encoding="utf-8"?>
<p:tagLst xmlns:a="http://schemas.openxmlformats.org/drawingml/2006/main" xmlns:r="http://schemas.openxmlformats.org/officeDocument/2006/relationships" xmlns:p="http://schemas.openxmlformats.org/presentationml/2006/main">
  <p:tag name="NUM" val="6"/>
</p:tagLst>
</file>

<file path=ppt/tags/tag477.xml><?xml version="1.0" encoding="utf-8"?>
<p:tagLst xmlns:a="http://schemas.openxmlformats.org/drawingml/2006/main" xmlns:r="http://schemas.openxmlformats.org/officeDocument/2006/relationships" xmlns:p="http://schemas.openxmlformats.org/presentationml/2006/main">
  <p:tag name="NUM" val="7"/>
</p:tagLst>
</file>

<file path=ppt/tags/tag478.xml><?xml version="1.0" encoding="utf-8"?>
<p:tagLst xmlns:a="http://schemas.openxmlformats.org/drawingml/2006/main" xmlns:r="http://schemas.openxmlformats.org/officeDocument/2006/relationships" xmlns:p="http://schemas.openxmlformats.org/presentationml/2006/main">
  <p:tag name="NUM" val="1"/>
</p:tagLst>
</file>

<file path=ppt/tags/tag479.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80.xml><?xml version="1.0" encoding="utf-8"?>
<p:tagLst xmlns:a="http://schemas.openxmlformats.org/drawingml/2006/main" xmlns:r="http://schemas.openxmlformats.org/officeDocument/2006/relationships" xmlns:p="http://schemas.openxmlformats.org/presentationml/2006/main">
  <p:tag name="NUM" val="3"/>
</p:tagLst>
</file>

<file path=ppt/tags/tag481.xml><?xml version="1.0" encoding="utf-8"?>
<p:tagLst xmlns:a="http://schemas.openxmlformats.org/drawingml/2006/main" xmlns:r="http://schemas.openxmlformats.org/officeDocument/2006/relationships" xmlns:p="http://schemas.openxmlformats.org/presentationml/2006/main">
  <p:tag name="NUM" val="4"/>
</p:tagLst>
</file>

<file path=ppt/tags/tag482.xml><?xml version="1.0" encoding="utf-8"?>
<p:tagLst xmlns:a="http://schemas.openxmlformats.org/drawingml/2006/main" xmlns:r="http://schemas.openxmlformats.org/officeDocument/2006/relationships" xmlns:p="http://schemas.openxmlformats.org/presentationml/2006/main">
  <p:tag name="NUM" val="5"/>
</p:tagLst>
</file>

<file path=ppt/tags/tag483.xml><?xml version="1.0" encoding="utf-8"?>
<p:tagLst xmlns:a="http://schemas.openxmlformats.org/drawingml/2006/main" xmlns:r="http://schemas.openxmlformats.org/officeDocument/2006/relationships" xmlns:p="http://schemas.openxmlformats.org/presentationml/2006/main">
  <p:tag name="NUM" val="6"/>
</p:tagLst>
</file>

<file path=ppt/tags/tag484.xml><?xml version="1.0" encoding="utf-8"?>
<p:tagLst xmlns:a="http://schemas.openxmlformats.org/drawingml/2006/main" xmlns:r="http://schemas.openxmlformats.org/officeDocument/2006/relationships" xmlns:p="http://schemas.openxmlformats.org/presentationml/2006/main">
  <p:tag name="NUM" val="7"/>
</p:tagLst>
</file>

<file path=ppt/tags/tag485.xml><?xml version="1.0" encoding="utf-8"?>
<p:tagLst xmlns:a="http://schemas.openxmlformats.org/drawingml/2006/main" xmlns:r="http://schemas.openxmlformats.org/officeDocument/2006/relationships" xmlns:p="http://schemas.openxmlformats.org/presentationml/2006/main">
  <p:tag name="NUM" val="1"/>
</p:tagLst>
</file>

<file path=ppt/tags/tag486.xml><?xml version="1.0" encoding="utf-8"?>
<p:tagLst xmlns:a="http://schemas.openxmlformats.org/drawingml/2006/main" xmlns:r="http://schemas.openxmlformats.org/officeDocument/2006/relationships" xmlns:p="http://schemas.openxmlformats.org/presentationml/2006/main">
  <p:tag name="NUM" val="2"/>
</p:tagLst>
</file>

<file path=ppt/tags/tag487.xml><?xml version="1.0" encoding="utf-8"?>
<p:tagLst xmlns:a="http://schemas.openxmlformats.org/drawingml/2006/main" xmlns:r="http://schemas.openxmlformats.org/officeDocument/2006/relationships" xmlns:p="http://schemas.openxmlformats.org/presentationml/2006/main">
  <p:tag name="NUM" val="3"/>
</p:tagLst>
</file>

<file path=ppt/tags/tag488.xml><?xml version="1.0" encoding="utf-8"?>
<p:tagLst xmlns:a="http://schemas.openxmlformats.org/drawingml/2006/main" xmlns:r="http://schemas.openxmlformats.org/officeDocument/2006/relationships" xmlns:p="http://schemas.openxmlformats.org/presentationml/2006/main">
  <p:tag name="NUM" val="4"/>
</p:tagLst>
</file>

<file path=ppt/tags/tag489.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490.xml><?xml version="1.0" encoding="utf-8"?>
<p:tagLst xmlns:a="http://schemas.openxmlformats.org/drawingml/2006/main" xmlns:r="http://schemas.openxmlformats.org/officeDocument/2006/relationships" xmlns:p="http://schemas.openxmlformats.org/presentationml/2006/main">
  <p:tag name="NUM" val="6"/>
</p:tagLst>
</file>

<file path=ppt/tags/tag491.xml><?xml version="1.0" encoding="utf-8"?>
<p:tagLst xmlns:a="http://schemas.openxmlformats.org/drawingml/2006/main" xmlns:r="http://schemas.openxmlformats.org/officeDocument/2006/relationships" xmlns:p="http://schemas.openxmlformats.org/presentationml/2006/main">
  <p:tag name="NUM" val="7"/>
</p:tagLst>
</file>

<file path=ppt/tags/tag492.xml><?xml version="1.0" encoding="utf-8"?>
<p:tagLst xmlns:a="http://schemas.openxmlformats.org/drawingml/2006/main" xmlns:r="http://schemas.openxmlformats.org/officeDocument/2006/relationships" xmlns:p="http://schemas.openxmlformats.org/presentationml/2006/main">
  <p:tag name="NUM" val="8"/>
</p:tagLst>
</file>

<file path=ppt/tags/tag493.xml><?xml version="1.0" encoding="utf-8"?>
<p:tagLst xmlns:a="http://schemas.openxmlformats.org/drawingml/2006/main" xmlns:r="http://schemas.openxmlformats.org/officeDocument/2006/relationships" xmlns:p="http://schemas.openxmlformats.org/presentationml/2006/main">
  <p:tag name="NUM" val="9"/>
</p:tagLst>
</file>

<file path=ppt/tags/tag494.xml><?xml version="1.0" encoding="utf-8"?>
<p:tagLst xmlns:a="http://schemas.openxmlformats.org/drawingml/2006/main" xmlns:r="http://schemas.openxmlformats.org/officeDocument/2006/relationships" xmlns:p="http://schemas.openxmlformats.org/presentationml/2006/main">
  <p:tag name="NUM" val="10"/>
</p:tagLst>
</file>

<file path=ppt/tags/tag495.xml><?xml version="1.0" encoding="utf-8"?>
<p:tagLst xmlns:a="http://schemas.openxmlformats.org/drawingml/2006/main" xmlns:r="http://schemas.openxmlformats.org/officeDocument/2006/relationships" xmlns:p="http://schemas.openxmlformats.org/presentationml/2006/main">
  <p:tag name="NUM" val="1"/>
</p:tagLst>
</file>

<file path=ppt/tags/tag496.xml><?xml version="1.0" encoding="utf-8"?>
<p:tagLst xmlns:a="http://schemas.openxmlformats.org/drawingml/2006/main" xmlns:r="http://schemas.openxmlformats.org/officeDocument/2006/relationships" xmlns:p="http://schemas.openxmlformats.org/presentationml/2006/main">
  <p:tag name="NUM" val="2"/>
</p:tagLst>
</file>

<file path=ppt/tags/tag497.xml><?xml version="1.0" encoding="utf-8"?>
<p:tagLst xmlns:a="http://schemas.openxmlformats.org/drawingml/2006/main" xmlns:r="http://schemas.openxmlformats.org/officeDocument/2006/relationships" xmlns:p="http://schemas.openxmlformats.org/presentationml/2006/main">
  <p:tag name="NUM" val="3"/>
</p:tagLst>
</file>

<file path=ppt/tags/tag498.xml><?xml version="1.0" encoding="utf-8"?>
<p:tagLst xmlns:a="http://schemas.openxmlformats.org/drawingml/2006/main" xmlns:r="http://schemas.openxmlformats.org/officeDocument/2006/relationships" xmlns:p="http://schemas.openxmlformats.org/presentationml/2006/main">
  <p:tag name="NUM" val="4"/>
</p:tagLst>
</file>

<file path=ppt/tags/tag49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00.xml><?xml version="1.0" encoding="utf-8"?>
<p:tagLst xmlns:a="http://schemas.openxmlformats.org/drawingml/2006/main" xmlns:r="http://schemas.openxmlformats.org/officeDocument/2006/relationships" xmlns:p="http://schemas.openxmlformats.org/presentationml/2006/main">
  <p:tag name="NUM" val="6"/>
</p:tagLst>
</file>

<file path=ppt/tags/tag501.xml><?xml version="1.0" encoding="utf-8"?>
<p:tagLst xmlns:a="http://schemas.openxmlformats.org/drawingml/2006/main" xmlns:r="http://schemas.openxmlformats.org/officeDocument/2006/relationships" xmlns:p="http://schemas.openxmlformats.org/presentationml/2006/main">
  <p:tag name="NUM" val="7"/>
</p:tagLst>
</file>

<file path=ppt/tags/tag502.xml><?xml version="1.0" encoding="utf-8"?>
<p:tagLst xmlns:a="http://schemas.openxmlformats.org/drawingml/2006/main" xmlns:r="http://schemas.openxmlformats.org/officeDocument/2006/relationships" xmlns:p="http://schemas.openxmlformats.org/presentationml/2006/main">
  <p:tag name="NUM" val="8"/>
</p:tagLst>
</file>

<file path=ppt/tags/tag503.xml><?xml version="1.0" encoding="utf-8"?>
<p:tagLst xmlns:a="http://schemas.openxmlformats.org/drawingml/2006/main" xmlns:r="http://schemas.openxmlformats.org/officeDocument/2006/relationships" xmlns:p="http://schemas.openxmlformats.org/presentationml/2006/main">
  <p:tag name="NUM" val="9"/>
</p:tagLst>
</file>

<file path=ppt/tags/tag504.xml><?xml version="1.0" encoding="utf-8"?>
<p:tagLst xmlns:a="http://schemas.openxmlformats.org/drawingml/2006/main" xmlns:r="http://schemas.openxmlformats.org/officeDocument/2006/relationships" xmlns:p="http://schemas.openxmlformats.org/presentationml/2006/main">
  <p:tag name="NUM" val="10"/>
</p:tagLst>
</file>

<file path=ppt/tags/tag505.xml><?xml version="1.0" encoding="utf-8"?>
<p:tagLst xmlns:a="http://schemas.openxmlformats.org/drawingml/2006/main" xmlns:r="http://schemas.openxmlformats.org/officeDocument/2006/relationships" xmlns:p="http://schemas.openxmlformats.org/presentationml/2006/main">
  <p:tag name="NUM" val="1"/>
</p:tagLst>
</file>

<file path=ppt/tags/tag506.xml><?xml version="1.0" encoding="utf-8"?>
<p:tagLst xmlns:a="http://schemas.openxmlformats.org/drawingml/2006/main" xmlns:r="http://schemas.openxmlformats.org/officeDocument/2006/relationships" xmlns:p="http://schemas.openxmlformats.org/presentationml/2006/main">
  <p:tag name="NUM" val="2"/>
</p:tagLst>
</file>

<file path=ppt/tags/tag507.xml><?xml version="1.0" encoding="utf-8"?>
<p:tagLst xmlns:a="http://schemas.openxmlformats.org/drawingml/2006/main" xmlns:r="http://schemas.openxmlformats.org/officeDocument/2006/relationships" xmlns:p="http://schemas.openxmlformats.org/presentationml/2006/main">
  <p:tag name="NUM" val="3"/>
</p:tagLst>
</file>

<file path=ppt/tags/tag508.xml><?xml version="1.0" encoding="utf-8"?>
<p:tagLst xmlns:a="http://schemas.openxmlformats.org/drawingml/2006/main" xmlns:r="http://schemas.openxmlformats.org/officeDocument/2006/relationships" xmlns:p="http://schemas.openxmlformats.org/presentationml/2006/main">
  <p:tag name="NUM" val="4"/>
</p:tagLst>
</file>

<file path=ppt/tags/tag509.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10.xml><?xml version="1.0" encoding="utf-8"?>
<p:tagLst xmlns:a="http://schemas.openxmlformats.org/drawingml/2006/main" xmlns:r="http://schemas.openxmlformats.org/officeDocument/2006/relationships" xmlns:p="http://schemas.openxmlformats.org/presentationml/2006/main">
  <p:tag name="NUM" val="6"/>
</p:tagLst>
</file>

<file path=ppt/tags/tag511.xml><?xml version="1.0" encoding="utf-8"?>
<p:tagLst xmlns:a="http://schemas.openxmlformats.org/drawingml/2006/main" xmlns:r="http://schemas.openxmlformats.org/officeDocument/2006/relationships" xmlns:p="http://schemas.openxmlformats.org/presentationml/2006/main">
  <p:tag name="NUM" val="7"/>
</p:tagLst>
</file>

<file path=ppt/tags/tag512.xml><?xml version="1.0" encoding="utf-8"?>
<p:tagLst xmlns:a="http://schemas.openxmlformats.org/drawingml/2006/main" xmlns:r="http://schemas.openxmlformats.org/officeDocument/2006/relationships" xmlns:p="http://schemas.openxmlformats.org/presentationml/2006/main">
  <p:tag name="NUM" val="8"/>
</p:tagLst>
</file>

<file path=ppt/tags/tag513.xml><?xml version="1.0" encoding="utf-8"?>
<p:tagLst xmlns:a="http://schemas.openxmlformats.org/drawingml/2006/main" xmlns:r="http://schemas.openxmlformats.org/officeDocument/2006/relationships" xmlns:p="http://schemas.openxmlformats.org/presentationml/2006/main">
  <p:tag name="NUM" val="9"/>
</p:tagLst>
</file>

<file path=ppt/tags/tag514.xml><?xml version="1.0" encoding="utf-8"?>
<p:tagLst xmlns:a="http://schemas.openxmlformats.org/drawingml/2006/main" xmlns:r="http://schemas.openxmlformats.org/officeDocument/2006/relationships" xmlns:p="http://schemas.openxmlformats.org/presentationml/2006/main">
  <p:tag name="NUM" val="10"/>
</p:tagLst>
</file>

<file path=ppt/tags/tag515.xml><?xml version="1.0" encoding="utf-8"?>
<p:tagLst xmlns:a="http://schemas.openxmlformats.org/drawingml/2006/main" xmlns:r="http://schemas.openxmlformats.org/officeDocument/2006/relationships" xmlns:p="http://schemas.openxmlformats.org/presentationml/2006/main">
  <p:tag name="NUM" val="1"/>
</p:tagLst>
</file>

<file path=ppt/tags/tag516.xml><?xml version="1.0" encoding="utf-8"?>
<p:tagLst xmlns:a="http://schemas.openxmlformats.org/drawingml/2006/main" xmlns:r="http://schemas.openxmlformats.org/officeDocument/2006/relationships" xmlns:p="http://schemas.openxmlformats.org/presentationml/2006/main">
  <p:tag name="NUM" val="2"/>
</p:tagLst>
</file>

<file path=ppt/tags/tag517.xml><?xml version="1.0" encoding="utf-8"?>
<p:tagLst xmlns:a="http://schemas.openxmlformats.org/drawingml/2006/main" xmlns:r="http://schemas.openxmlformats.org/officeDocument/2006/relationships" xmlns:p="http://schemas.openxmlformats.org/presentationml/2006/main">
  <p:tag name="NUM" val="3"/>
</p:tagLst>
</file>

<file path=ppt/tags/tag518.xml><?xml version="1.0" encoding="utf-8"?>
<p:tagLst xmlns:a="http://schemas.openxmlformats.org/drawingml/2006/main" xmlns:r="http://schemas.openxmlformats.org/officeDocument/2006/relationships" xmlns:p="http://schemas.openxmlformats.org/presentationml/2006/main">
  <p:tag name="NUM" val="4"/>
</p:tagLst>
</file>

<file path=ppt/tags/tag519.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20.xml><?xml version="1.0" encoding="utf-8"?>
<p:tagLst xmlns:a="http://schemas.openxmlformats.org/drawingml/2006/main" xmlns:r="http://schemas.openxmlformats.org/officeDocument/2006/relationships" xmlns:p="http://schemas.openxmlformats.org/presentationml/2006/main">
  <p:tag name="NUM" val="6"/>
</p:tagLst>
</file>

<file path=ppt/tags/tag521.xml><?xml version="1.0" encoding="utf-8"?>
<p:tagLst xmlns:a="http://schemas.openxmlformats.org/drawingml/2006/main" xmlns:r="http://schemas.openxmlformats.org/officeDocument/2006/relationships" xmlns:p="http://schemas.openxmlformats.org/presentationml/2006/main">
  <p:tag name="NUM" val="7"/>
</p:tagLst>
</file>

<file path=ppt/tags/tag522.xml><?xml version="1.0" encoding="utf-8"?>
<p:tagLst xmlns:a="http://schemas.openxmlformats.org/drawingml/2006/main" xmlns:r="http://schemas.openxmlformats.org/officeDocument/2006/relationships" xmlns:p="http://schemas.openxmlformats.org/presentationml/2006/main">
  <p:tag name="NUM" val="8"/>
</p:tagLst>
</file>

<file path=ppt/tags/tag523.xml><?xml version="1.0" encoding="utf-8"?>
<p:tagLst xmlns:a="http://schemas.openxmlformats.org/drawingml/2006/main" xmlns:r="http://schemas.openxmlformats.org/officeDocument/2006/relationships" xmlns:p="http://schemas.openxmlformats.org/presentationml/2006/main">
  <p:tag name="NUM" val="9"/>
</p:tagLst>
</file>

<file path=ppt/tags/tag524.xml><?xml version="1.0" encoding="utf-8"?>
<p:tagLst xmlns:a="http://schemas.openxmlformats.org/drawingml/2006/main" xmlns:r="http://schemas.openxmlformats.org/officeDocument/2006/relationships" xmlns:p="http://schemas.openxmlformats.org/presentationml/2006/main">
  <p:tag name="NUM" val="10"/>
</p:tagLst>
</file>

<file path=ppt/tags/tag525.xml><?xml version="1.0" encoding="utf-8"?>
<p:tagLst xmlns:a="http://schemas.openxmlformats.org/drawingml/2006/main" xmlns:r="http://schemas.openxmlformats.org/officeDocument/2006/relationships" xmlns:p="http://schemas.openxmlformats.org/presentationml/2006/main">
  <p:tag name="NUM" val="11"/>
</p:tagLst>
</file>

<file path=ppt/tags/tag526.xml><?xml version="1.0" encoding="utf-8"?>
<p:tagLst xmlns:a="http://schemas.openxmlformats.org/drawingml/2006/main" xmlns:r="http://schemas.openxmlformats.org/officeDocument/2006/relationships" xmlns:p="http://schemas.openxmlformats.org/presentationml/2006/main">
  <p:tag name="NUM" val="12"/>
</p:tagLst>
</file>

<file path=ppt/tags/tag527.xml><?xml version="1.0" encoding="utf-8"?>
<p:tagLst xmlns:a="http://schemas.openxmlformats.org/drawingml/2006/main" xmlns:r="http://schemas.openxmlformats.org/officeDocument/2006/relationships" xmlns:p="http://schemas.openxmlformats.org/presentationml/2006/main">
  <p:tag name="NUM" val="13"/>
</p:tagLst>
</file>

<file path=ppt/tags/tag528.xml><?xml version="1.0" encoding="utf-8"?>
<p:tagLst xmlns:a="http://schemas.openxmlformats.org/drawingml/2006/main" xmlns:r="http://schemas.openxmlformats.org/officeDocument/2006/relationships" xmlns:p="http://schemas.openxmlformats.org/presentationml/2006/main">
  <p:tag name="NUM" val="14"/>
</p:tagLst>
</file>

<file path=ppt/tags/tag529.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30.xml><?xml version="1.0" encoding="utf-8"?>
<p:tagLst xmlns:a="http://schemas.openxmlformats.org/drawingml/2006/main" xmlns:r="http://schemas.openxmlformats.org/officeDocument/2006/relationships" xmlns:p="http://schemas.openxmlformats.org/presentationml/2006/main">
  <p:tag name="NUM" val="2"/>
</p:tagLst>
</file>

<file path=ppt/tags/tag531.xml><?xml version="1.0" encoding="utf-8"?>
<p:tagLst xmlns:a="http://schemas.openxmlformats.org/drawingml/2006/main" xmlns:r="http://schemas.openxmlformats.org/officeDocument/2006/relationships" xmlns:p="http://schemas.openxmlformats.org/presentationml/2006/main">
  <p:tag name="NUM" val="3"/>
</p:tagLst>
</file>

<file path=ppt/tags/tag532.xml><?xml version="1.0" encoding="utf-8"?>
<p:tagLst xmlns:a="http://schemas.openxmlformats.org/drawingml/2006/main" xmlns:r="http://schemas.openxmlformats.org/officeDocument/2006/relationships" xmlns:p="http://schemas.openxmlformats.org/presentationml/2006/main">
  <p:tag name="NUM" val="4"/>
</p:tagLst>
</file>

<file path=ppt/tags/tag533.xml><?xml version="1.0" encoding="utf-8"?>
<p:tagLst xmlns:a="http://schemas.openxmlformats.org/drawingml/2006/main" xmlns:r="http://schemas.openxmlformats.org/officeDocument/2006/relationships" xmlns:p="http://schemas.openxmlformats.org/presentationml/2006/main">
  <p:tag name="NUM" val="5"/>
</p:tagLst>
</file>

<file path=ppt/tags/tag534.xml><?xml version="1.0" encoding="utf-8"?>
<p:tagLst xmlns:a="http://schemas.openxmlformats.org/drawingml/2006/main" xmlns:r="http://schemas.openxmlformats.org/officeDocument/2006/relationships" xmlns:p="http://schemas.openxmlformats.org/presentationml/2006/main">
  <p:tag name="NUM" val="6"/>
</p:tagLst>
</file>

<file path=ppt/tags/tag535.xml><?xml version="1.0" encoding="utf-8"?>
<p:tagLst xmlns:a="http://schemas.openxmlformats.org/drawingml/2006/main" xmlns:r="http://schemas.openxmlformats.org/officeDocument/2006/relationships" xmlns:p="http://schemas.openxmlformats.org/presentationml/2006/main">
  <p:tag name="NUM" val="7"/>
</p:tagLst>
</file>

<file path=ppt/tags/tag536.xml><?xml version="1.0" encoding="utf-8"?>
<p:tagLst xmlns:a="http://schemas.openxmlformats.org/drawingml/2006/main" xmlns:r="http://schemas.openxmlformats.org/officeDocument/2006/relationships" xmlns:p="http://schemas.openxmlformats.org/presentationml/2006/main">
  <p:tag name="NUM" val="8"/>
</p:tagLst>
</file>

<file path=ppt/tags/tag537.xml><?xml version="1.0" encoding="utf-8"?>
<p:tagLst xmlns:a="http://schemas.openxmlformats.org/drawingml/2006/main" xmlns:r="http://schemas.openxmlformats.org/officeDocument/2006/relationships" xmlns:p="http://schemas.openxmlformats.org/presentationml/2006/main">
  <p:tag name="NUM" val="9"/>
</p:tagLst>
</file>

<file path=ppt/tags/tag538.xml><?xml version="1.0" encoding="utf-8"?>
<p:tagLst xmlns:a="http://schemas.openxmlformats.org/drawingml/2006/main" xmlns:r="http://schemas.openxmlformats.org/officeDocument/2006/relationships" xmlns:p="http://schemas.openxmlformats.org/presentationml/2006/main">
  <p:tag name="NUM" val="10"/>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41.xml><?xml version="1.0" encoding="utf-8"?>
<p:tagLst xmlns:a="http://schemas.openxmlformats.org/drawingml/2006/main" xmlns:r="http://schemas.openxmlformats.org/officeDocument/2006/relationships" xmlns:p="http://schemas.openxmlformats.org/presentationml/2006/main">
  <p:tag name="NUM" val="3"/>
</p:tagLst>
</file>

<file path=ppt/tags/tag542.xml><?xml version="1.0" encoding="utf-8"?>
<p:tagLst xmlns:a="http://schemas.openxmlformats.org/drawingml/2006/main" xmlns:r="http://schemas.openxmlformats.org/officeDocument/2006/relationships" xmlns:p="http://schemas.openxmlformats.org/presentationml/2006/main">
  <p:tag name="NUM" val="4"/>
</p:tagLst>
</file>

<file path=ppt/tags/tag543.xml><?xml version="1.0" encoding="utf-8"?>
<p:tagLst xmlns:a="http://schemas.openxmlformats.org/drawingml/2006/main" xmlns:r="http://schemas.openxmlformats.org/officeDocument/2006/relationships" xmlns:p="http://schemas.openxmlformats.org/presentationml/2006/main">
  <p:tag name="NUM" val="5"/>
</p:tagLst>
</file>

<file path=ppt/tags/tag544.xml><?xml version="1.0" encoding="utf-8"?>
<p:tagLst xmlns:a="http://schemas.openxmlformats.org/drawingml/2006/main" xmlns:r="http://schemas.openxmlformats.org/officeDocument/2006/relationships" xmlns:p="http://schemas.openxmlformats.org/presentationml/2006/main">
  <p:tag name="NUM" val="6"/>
</p:tagLst>
</file>

<file path=ppt/tags/tag545.xml><?xml version="1.0" encoding="utf-8"?>
<p:tagLst xmlns:a="http://schemas.openxmlformats.org/drawingml/2006/main" xmlns:r="http://schemas.openxmlformats.org/officeDocument/2006/relationships" xmlns:p="http://schemas.openxmlformats.org/presentationml/2006/main">
  <p:tag name="NUM" val="7"/>
</p:tagLst>
</file>

<file path=ppt/tags/tag546.xml><?xml version="1.0" encoding="utf-8"?>
<p:tagLst xmlns:a="http://schemas.openxmlformats.org/drawingml/2006/main" xmlns:r="http://schemas.openxmlformats.org/officeDocument/2006/relationships" xmlns:p="http://schemas.openxmlformats.org/presentationml/2006/main">
  <p:tag name="NUM" val="8"/>
</p:tagLst>
</file>

<file path=ppt/tags/tag547.xml><?xml version="1.0" encoding="utf-8"?>
<p:tagLst xmlns:a="http://schemas.openxmlformats.org/drawingml/2006/main" xmlns:r="http://schemas.openxmlformats.org/officeDocument/2006/relationships" xmlns:p="http://schemas.openxmlformats.org/presentationml/2006/main">
  <p:tag name="NUM" val="9"/>
</p:tagLst>
</file>

<file path=ppt/tags/tag548.xml><?xml version="1.0" encoding="utf-8"?>
<p:tagLst xmlns:a="http://schemas.openxmlformats.org/drawingml/2006/main" xmlns:r="http://schemas.openxmlformats.org/officeDocument/2006/relationships" xmlns:p="http://schemas.openxmlformats.org/presentationml/2006/main">
  <p:tag name="NUM" val="10"/>
</p:tagLst>
</file>

<file path=ppt/tags/tag549.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50.xml><?xml version="1.0" encoding="utf-8"?>
<p:tagLst xmlns:a="http://schemas.openxmlformats.org/drawingml/2006/main" xmlns:r="http://schemas.openxmlformats.org/officeDocument/2006/relationships" xmlns:p="http://schemas.openxmlformats.org/presentationml/2006/main">
  <p:tag name="NUM" val="2"/>
</p:tagLst>
</file>

<file path=ppt/tags/tag551.xml><?xml version="1.0" encoding="utf-8"?>
<p:tagLst xmlns:a="http://schemas.openxmlformats.org/drawingml/2006/main" xmlns:r="http://schemas.openxmlformats.org/officeDocument/2006/relationships" xmlns:p="http://schemas.openxmlformats.org/presentationml/2006/main">
  <p:tag name="NUM" val="3"/>
</p:tagLst>
</file>

<file path=ppt/tags/tag552.xml><?xml version="1.0" encoding="utf-8"?>
<p:tagLst xmlns:a="http://schemas.openxmlformats.org/drawingml/2006/main" xmlns:r="http://schemas.openxmlformats.org/officeDocument/2006/relationships" xmlns:p="http://schemas.openxmlformats.org/presentationml/2006/main">
  <p:tag name="NUM" val="4"/>
</p:tagLst>
</file>

<file path=ppt/tags/tag553.xml><?xml version="1.0" encoding="utf-8"?>
<p:tagLst xmlns:a="http://schemas.openxmlformats.org/drawingml/2006/main" xmlns:r="http://schemas.openxmlformats.org/officeDocument/2006/relationships" xmlns:p="http://schemas.openxmlformats.org/presentationml/2006/main">
  <p:tag name="NUM" val="5"/>
</p:tagLst>
</file>

<file path=ppt/tags/tag554.xml><?xml version="1.0" encoding="utf-8"?>
<p:tagLst xmlns:a="http://schemas.openxmlformats.org/drawingml/2006/main" xmlns:r="http://schemas.openxmlformats.org/officeDocument/2006/relationships" xmlns:p="http://schemas.openxmlformats.org/presentationml/2006/main">
  <p:tag name="NUM" val="6"/>
</p:tagLst>
</file>

<file path=ppt/tags/tag555.xml><?xml version="1.0" encoding="utf-8"?>
<p:tagLst xmlns:a="http://schemas.openxmlformats.org/drawingml/2006/main" xmlns:r="http://schemas.openxmlformats.org/officeDocument/2006/relationships" xmlns:p="http://schemas.openxmlformats.org/presentationml/2006/main">
  <p:tag name="NUM" val="7"/>
</p:tagLst>
</file>

<file path=ppt/tags/tag556.xml><?xml version="1.0" encoding="utf-8"?>
<p:tagLst xmlns:a="http://schemas.openxmlformats.org/drawingml/2006/main" xmlns:r="http://schemas.openxmlformats.org/officeDocument/2006/relationships" xmlns:p="http://schemas.openxmlformats.org/presentationml/2006/main">
  <p:tag name="NUM" val="8"/>
</p:tagLst>
</file>

<file path=ppt/tags/tag557.xml><?xml version="1.0" encoding="utf-8"?>
<p:tagLst xmlns:a="http://schemas.openxmlformats.org/drawingml/2006/main" xmlns:r="http://schemas.openxmlformats.org/officeDocument/2006/relationships" xmlns:p="http://schemas.openxmlformats.org/presentationml/2006/main">
  <p:tag name="NUM" val="9"/>
</p:tagLst>
</file>

<file path=ppt/tags/tag558.xml><?xml version="1.0" encoding="utf-8"?>
<p:tagLst xmlns:a="http://schemas.openxmlformats.org/drawingml/2006/main" xmlns:r="http://schemas.openxmlformats.org/officeDocument/2006/relationships" xmlns:p="http://schemas.openxmlformats.org/presentationml/2006/main">
  <p:tag name="NUM" val="10"/>
</p:tagLst>
</file>

<file path=ppt/tags/tag559.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60.xml><?xml version="1.0" encoding="utf-8"?>
<p:tagLst xmlns:a="http://schemas.openxmlformats.org/drawingml/2006/main" xmlns:r="http://schemas.openxmlformats.org/officeDocument/2006/relationships" xmlns:p="http://schemas.openxmlformats.org/presentationml/2006/main">
  <p:tag name="NUM" val="1"/>
</p:tagLst>
</file>

<file path=ppt/tags/tag561.xml><?xml version="1.0" encoding="utf-8"?>
<p:tagLst xmlns:a="http://schemas.openxmlformats.org/drawingml/2006/main" xmlns:r="http://schemas.openxmlformats.org/officeDocument/2006/relationships" xmlns:p="http://schemas.openxmlformats.org/presentationml/2006/main">
  <p:tag name="NUM" val="2"/>
</p:tagLst>
</file>

<file path=ppt/tags/tag562.xml><?xml version="1.0" encoding="utf-8"?>
<p:tagLst xmlns:a="http://schemas.openxmlformats.org/drawingml/2006/main" xmlns:r="http://schemas.openxmlformats.org/officeDocument/2006/relationships" xmlns:p="http://schemas.openxmlformats.org/presentationml/2006/main">
  <p:tag name="NUM" val="3"/>
</p:tagLst>
</file>

<file path=ppt/tags/tag563.xml><?xml version="1.0" encoding="utf-8"?>
<p:tagLst xmlns:a="http://schemas.openxmlformats.org/drawingml/2006/main" xmlns:r="http://schemas.openxmlformats.org/officeDocument/2006/relationships" xmlns:p="http://schemas.openxmlformats.org/presentationml/2006/main">
  <p:tag name="NUM" val="4"/>
</p:tagLst>
</file>

<file path=ppt/tags/tag564.xml><?xml version="1.0" encoding="utf-8"?>
<p:tagLst xmlns:a="http://schemas.openxmlformats.org/drawingml/2006/main" xmlns:r="http://schemas.openxmlformats.org/officeDocument/2006/relationships" xmlns:p="http://schemas.openxmlformats.org/presentationml/2006/main">
  <p:tag name="NUM" val="5"/>
</p:tagLst>
</file>

<file path=ppt/tags/tag565.xml><?xml version="1.0" encoding="utf-8"?>
<p:tagLst xmlns:a="http://schemas.openxmlformats.org/drawingml/2006/main" xmlns:r="http://schemas.openxmlformats.org/officeDocument/2006/relationships" xmlns:p="http://schemas.openxmlformats.org/presentationml/2006/main">
  <p:tag name="NUM" val="6"/>
</p:tagLst>
</file>

<file path=ppt/tags/tag566.xml><?xml version="1.0" encoding="utf-8"?>
<p:tagLst xmlns:a="http://schemas.openxmlformats.org/drawingml/2006/main" xmlns:r="http://schemas.openxmlformats.org/officeDocument/2006/relationships" xmlns:p="http://schemas.openxmlformats.org/presentationml/2006/main">
  <p:tag name="NUM" val="7"/>
</p:tagLst>
</file>

<file path=ppt/tags/tag567.xml><?xml version="1.0" encoding="utf-8"?>
<p:tagLst xmlns:a="http://schemas.openxmlformats.org/drawingml/2006/main" xmlns:r="http://schemas.openxmlformats.org/officeDocument/2006/relationships" xmlns:p="http://schemas.openxmlformats.org/presentationml/2006/main">
  <p:tag name="NUM" val="8"/>
</p:tagLst>
</file>

<file path=ppt/tags/tag568.xml><?xml version="1.0" encoding="utf-8"?>
<p:tagLst xmlns:a="http://schemas.openxmlformats.org/drawingml/2006/main" xmlns:r="http://schemas.openxmlformats.org/officeDocument/2006/relationships" xmlns:p="http://schemas.openxmlformats.org/presentationml/2006/main">
  <p:tag name="NUM" val="9"/>
</p:tagLst>
</file>

<file path=ppt/tags/tag569.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70.xml><?xml version="1.0" encoding="utf-8"?>
<p:tagLst xmlns:a="http://schemas.openxmlformats.org/drawingml/2006/main" xmlns:r="http://schemas.openxmlformats.org/officeDocument/2006/relationships" xmlns:p="http://schemas.openxmlformats.org/presentationml/2006/main">
  <p:tag name="NUM" val="1"/>
</p:tagLst>
</file>

<file path=ppt/tags/tag571.xml><?xml version="1.0" encoding="utf-8"?>
<p:tagLst xmlns:a="http://schemas.openxmlformats.org/drawingml/2006/main" xmlns:r="http://schemas.openxmlformats.org/officeDocument/2006/relationships" xmlns:p="http://schemas.openxmlformats.org/presentationml/2006/main">
  <p:tag name="NUM" val="2"/>
</p:tagLst>
</file>

<file path=ppt/tags/tag572.xml><?xml version="1.0" encoding="utf-8"?>
<p:tagLst xmlns:a="http://schemas.openxmlformats.org/drawingml/2006/main" xmlns:r="http://schemas.openxmlformats.org/officeDocument/2006/relationships" xmlns:p="http://schemas.openxmlformats.org/presentationml/2006/main">
  <p:tag name="NUM" val="3"/>
</p:tagLst>
</file>

<file path=ppt/tags/tag573.xml><?xml version="1.0" encoding="utf-8"?>
<p:tagLst xmlns:a="http://schemas.openxmlformats.org/drawingml/2006/main" xmlns:r="http://schemas.openxmlformats.org/officeDocument/2006/relationships" xmlns:p="http://schemas.openxmlformats.org/presentationml/2006/main">
  <p:tag name="NUM" val="4"/>
</p:tagLst>
</file>

<file path=ppt/tags/tag574.xml><?xml version="1.0" encoding="utf-8"?>
<p:tagLst xmlns:a="http://schemas.openxmlformats.org/drawingml/2006/main" xmlns:r="http://schemas.openxmlformats.org/officeDocument/2006/relationships" xmlns:p="http://schemas.openxmlformats.org/presentationml/2006/main">
  <p:tag name="NUM" val="5"/>
</p:tagLst>
</file>

<file path=ppt/tags/tag575.xml><?xml version="1.0" encoding="utf-8"?>
<p:tagLst xmlns:a="http://schemas.openxmlformats.org/drawingml/2006/main" xmlns:r="http://schemas.openxmlformats.org/officeDocument/2006/relationships" xmlns:p="http://schemas.openxmlformats.org/presentationml/2006/main">
  <p:tag name="NUM" val="6"/>
</p:tagLst>
</file>

<file path=ppt/tags/tag576.xml><?xml version="1.0" encoding="utf-8"?>
<p:tagLst xmlns:a="http://schemas.openxmlformats.org/drawingml/2006/main" xmlns:r="http://schemas.openxmlformats.org/officeDocument/2006/relationships" xmlns:p="http://schemas.openxmlformats.org/presentationml/2006/main">
  <p:tag name="NUM" val="7"/>
</p:tagLst>
</file>

<file path=ppt/tags/tag577.xml><?xml version="1.0" encoding="utf-8"?>
<p:tagLst xmlns:a="http://schemas.openxmlformats.org/drawingml/2006/main" xmlns:r="http://schemas.openxmlformats.org/officeDocument/2006/relationships" xmlns:p="http://schemas.openxmlformats.org/presentationml/2006/main">
  <p:tag name="NUM" val="8"/>
</p:tagLst>
</file>

<file path=ppt/tags/tag578.xml><?xml version="1.0" encoding="utf-8"?>
<p:tagLst xmlns:a="http://schemas.openxmlformats.org/drawingml/2006/main" xmlns:r="http://schemas.openxmlformats.org/officeDocument/2006/relationships" xmlns:p="http://schemas.openxmlformats.org/presentationml/2006/main">
  <p:tag name="NUM" val="9"/>
</p:tagLst>
</file>

<file path=ppt/tags/tag579.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80.xml><?xml version="1.0" encoding="utf-8"?>
<p:tagLst xmlns:a="http://schemas.openxmlformats.org/drawingml/2006/main" xmlns:r="http://schemas.openxmlformats.org/officeDocument/2006/relationships" xmlns:p="http://schemas.openxmlformats.org/presentationml/2006/main">
  <p:tag name="NUM" val="11"/>
</p:tagLst>
</file>

<file path=ppt/tags/tag581.xml><?xml version="1.0" encoding="utf-8"?>
<p:tagLst xmlns:a="http://schemas.openxmlformats.org/drawingml/2006/main" xmlns:r="http://schemas.openxmlformats.org/officeDocument/2006/relationships" xmlns:p="http://schemas.openxmlformats.org/presentationml/2006/main">
  <p:tag name="NUM" val="1"/>
</p:tagLst>
</file>

<file path=ppt/tags/tag582.xml><?xml version="1.0" encoding="utf-8"?>
<p:tagLst xmlns:a="http://schemas.openxmlformats.org/drawingml/2006/main" xmlns:r="http://schemas.openxmlformats.org/officeDocument/2006/relationships" xmlns:p="http://schemas.openxmlformats.org/presentationml/2006/main">
  <p:tag name="NUM" val="2"/>
</p:tagLst>
</file>

<file path=ppt/tags/tag583.xml><?xml version="1.0" encoding="utf-8"?>
<p:tagLst xmlns:a="http://schemas.openxmlformats.org/drawingml/2006/main" xmlns:r="http://schemas.openxmlformats.org/officeDocument/2006/relationships" xmlns:p="http://schemas.openxmlformats.org/presentationml/2006/main">
  <p:tag name="NUM" val="3"/>
</p:tagLst>
</file>

<file path=ppt/tags/tag584.xml><?xml version="1.0" encoding="utf-8"?>
<p:tagLst xmlns:a="http://schemas.openxmlformats.org/drawingml/2006/main" xmlns:r="http://schemas.openxmlformats.org/officeDocument/2006/relationships" xmlns:p="http://schemas.openxmlformats.org/presentationml/2006/main">
  <p:tag name="NUM" val="4"/>
</p:tagLst>
</file>

<file path=ppt/tags/tag585.xml><?xml version="1.0" encoding="utf-8"?>
<p:tagLst xmlns:a="http://schemas.openxmlformats.org/drawingml/2006/main" xmlns:r="http://schemas.openxmlformats.org/officeDocument/2006/relationships" xmlns:p="http://schemas.openxmlformats.org/presentationml/2006/main">
  <p:tag name="NUM" val="5"/>
</p:tagLst>
</file>

<file path=ppt/tags/tag586.xml><?xml version="1.0" encoding="utf-8"?>
<p:tagLst xmlns:a="http://schemas.openxmlformats.org/drawingml/2006/main" xmlns:r="http://schemas.openxmlformats.org/officeDocument/2006/relationships" xmlns:p="http://schemas.openxmlformats.org/presentationml/2006/main">
  <p:tag name="NUM" val="6"/>
</p:tagLst>
</file>

<file path=ppt/tags/tag587.xml><?xml version="1.0" encoding="utf-8"?>
<p:tagLst xmlns:a="http://schemas.openxmlformats.org/drawingml/2006/main" xmlns:r="http://schemas.openxmlformats.org/officeDocument/2006/relationships" xmlns:p="http://schemas.openxmlformats.org/presentationml/2006/main">
  <p:tag name="NUM" val="7"/>
</p:tagLst>
</file>

<file path=ppt/tags/tag588.xml><?xml version="1.0" encoding="utf-8"?>
<p:tagLst xmlns:a="http://schemas.openxmlformats.org/drawingml/2006/main" xmlns:r="http://schemas.openxmlformats.org/officeDocument/2006/relationships" xmlns:p="http://schemas.openxmlformats.org/presentationml/2006/main">
  <p:tag name="NUM" val="8"/>
</p:tagLst>
</file>

<file path=ppt/tags/tag589.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590.xml><?xml version="1.0" encoding="utf-8"?>
<p:tagLst xmlns:a="http://schemas.openxmlformats.org/drawingml/2006/main" xmlns:r="http://schemas.openxmlformats.org/officeDocument/2006/relationships" xmlns:p="http://schemas.openxmlformats.org/presentationml/2006/main">
  <p:tag name="NUM" val="10"/>
</p:tagLst>
</file>

<file path=ppt/tags/tag591.xml><?xml version="1.0" encoding="utf-8"?>
<p:tagLst xmlns:a="http://schemas.openxmlformats.org/drawingml/2006/main" xmlns:r="http://schemas.openxmlformats.org/officeDocument/2006/relationships" xmlns:p="http://schemas.openxmlformats.org/presentationml/2006/main">
  <p:tag name="NUM" val="11"/>
</p:tagLst>
</file>

<file path=ppt/tags/tag592.xml><?xml version="1.0" encoding="utf-8"?>
<p:tagLst xmlns:a="http://schemas.openxmlformats.org/drawingml/2006/main" xmlns:r="http://schemas.openxmlformats.org/officeDocument/2006/relationships" xmlns:p="http://schemas.openxmlformats.org/presentationml/2006/main">
  <p:tag name="NUM" val="12"/>
</p:tagLst>
</file>

<file path=ppt/tags/tag593.xml><?xml version="1.0" encoding="utf-8"?>
<p:tagLst xmlns:a="http://schemas.openxmlformats.org/drawingml/2006/main" xmlns:r="http://schemas.openxmlformats.org/officeDocument/2006/relationships" xmlns:p="http://schemas.openxmlformats.org/presentationml/2006/main">
  <p:tag name="NUM" val="13"/>
</p:tagLst>
</file>

<file path=ppt/tags/tag594.xml><?xml version="1.0" encoding="utf-8"?>
<p:tagLst xmlns:a="http://schemas.openxmlformats.org/drawingml/2006/main" xmlns:r="http://schemas.openxmlformats.org/officeDocument/2006/relationships" xmlns:p="http://schemas.openxmlformats.org/presentationml/2006/main">
  <p:tag name="NUM" val="14"/>
</p:tagLst>
</file>

<file path=ppt/tags/tag595.xml><?xml version="1.0" encoding="utf-8"?>
<p:tagLst xmlns:a="http://schemas.openxmlformats.org/drawingml/2006/main" xmlns:r="http://schemas.openxmlformats.org/officeDocument/2006/relationships" xmlns:p="http://schemas.openxmlformats.org/presentationml/2006/main">
  <p:tag name="NUM" val="15"/>
</p:tagLst>
</file>

<file path=ppt/tags/tag596.xml><?xml version="1.0" encoding="utf-8"?>
<p:tagLst xmlns:a="http://schemas.openxmlformats.org/drawingml/2006/main" xmlns:r="http://schemas.openxmlformats.org/officeDocument/2006/relationships" xmlns:p="http://schemas.openxmlformats.org/presentationml/2006/main">
  <p:tag name="NUM" val="16"/>
</p:tagLst>
</file>

<file path=ppt/tags/tag597.xml><?xml version="1.0" encoding="utf-8"?>
<p:tagLst xmlns:a="http://schemas.openxmlformats.org/drawingml/2006/main" xmlns:r="http://schemas.openxmlformats.org/officeDocument/2006/relationships" xmlns:p="http://schemas.openxmlformats.org/presentationml/2006/main">
  <p:tag name="NUM" val="17"/>
</p:tagLst>
</file>

<file path=ppt/tags/tag598.xml><?xml version="1.0" encoding="utf-8"?>
<p:tagLst xmlns:a="http://schemas.openxmlformats.org/drawingml/2006/main" xmlns:r="http://schemas.openxmlformats.org/officeDocument/2006/relationships" xmlns:p="http://schemas.openxmlformats.org/presentationml/2006/main">
  <p:tag name="NUM" val="18"/>
</p:tagLst>
</file>

<file path=ppt/tags/tag59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00.xml><?xml version="1.0" encoding="utf-8"?>
<p:tagLst xmlns:a="http://schemas.openxmlformats.org/drawingml/2006/main" xmlns:r="http://schemas.openxmlformats.org/officeDocument/2006/relationships" xmlns:p="http://schemas.openxmlformats.org/presentationml/2006/main">
  <p:tag name="NUM" val="2"/>
</p:tagLst>
</file>

<file path=ppt/tags/tag601.xml><?xml version="1.0" encoding="utf-8"?>
<p:tagLst xmlns:a="http://schemas.openxmlformats.org/drawingml/2006/main" xmlns:r="http://schemas.openxmlformats.org/officeDocument/2006/relationships" xmlns:p="http://schemas.openxmlformats.org/presentationml/2006/main">
  <p:tag name="NUM" val="3"/>
</p:tagLst>
</file>

<file path=ppt/tags/tag602.xml><?xml version="1.0" encoding="utf-8"?>
<p:tagLst xmlns:a="http://schemas.openxmlformats.org/drawingml/2006/main" xmlns:r="http://schemas.openxmlformats.org/officeDocument/2006/relationships" xmlns:p="http://schemas.openxmlformats.org/presentationml/2006/main">
  <p:tag name="NUM" val="4"/>
</p:tagLst>
</file>

<file path=ppt/tags/tag603.xml><?xml version="1.0" encoding="utf-8"?>
<p:tagLst xmlns:a="http://schemas.openxmlformats.org/drawingml/2006/main" xmlns:r="http://schemas.openxmlformats.org/officeDocument/2006/relationships" xmlns:p="http://schemas.openxmlformats.org/presentationml/2006/main">
  <p:tag name="NUM" val="5"/>
</p:tagLst>
</file>

<file path=ppt/tags/tag604.xml><?xml version="1.0" encoding="utf-8"?>
<p:tagLst xmlns:a="http://schemas.openxmlformats.org/drawingml/2006/main" xmlns:r="http://schemas.openxmlformats.org/officeDocument/2006/relationships" xmlns:p="http://schemas.openxmlformats.org/presentationml/2006/main">
  <p:tag name="NUM" val="6"/>
</p:tagLst>
</file>

<file path=ppt/tags/tag605.xml><?xml version="1.0" encoding="utf-8"?>
<p:tagLst xmlns:a="http://schemas.openxmlformats.org/drawingml/2006/main" xmlns:r="http://schemas.openxmlformats.org/officeDocument/2006/relationships" xmlns:p="http://schemas.openxmlformats.org/presentationml/2006/main">
  <p:tag name="NUM" val="7"/>
</p:tagLst>
</file>

<file path=ppt/tags/tag606.xml><?xml version="1.0" encoding="utf-8"?>
<p:tagLst xmlns:a="http://schemas.openxmlformats.org/drawingml/2006/main" xmlns:r="http://schemas.openxmlformats.org/officeDocument/2006/relationships" xmlns:p="http://schemas.openxmlformats.org/presentationml/2006/main">
  <p:tag name="NUM" val="8"/>
</p:tagLst>
</file>

<file path=ppt/tags/tag607.xml><?xml version="1.0" encoding="utf-8"?>
<p:tagLst xmlns:a="http://schemas.openxmlformats.org/drawingml/2006/main" xmlns:r="http://schemas.openxmlformats.org/officeDocument/2006/relationships" xmlns:p="http://schemas.openxmlformats.org/presentationml/2006/main">
  <p:tag name="NUM" val="9"/>
</p:tagLst>
</file>

<file path=ppt/tags/tag608.xml><?xml version="1.0" encoding="utf-8"?>
<p:tagLst xmlns:a="http://schemas.openxmlformats.org/drawingml/2006/main" xmlns:r="http://schemas.openxmlformats.org/officeDocument/2006/relationships" xmlns:p="http://schemas.openxmlformats.org/presentationml/2006/main">
  <p:tag name="NUM" val="10"/>
</p:tagLst>
</file>

<file path=ppt/tags/tag609.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10.xml><?xml version="1.0" encoding="utf-8"?>
<p:tagLst xmlns:a="http://schemas.openxmlformats.org/drawingml/2006/main" xmlns:r="http://schemas.openxmlformats.org/officeDocument/2006/relationships" xmlns:p="http://schemas.openxmlformats.org/presentationml/2006/main">
  <p:tag name="NUM" val="12"/>
</p:tagLst>
</file>

<file path=ppt/tags/tag611.xml><?xml version="1.0" encoding="utf-8"?>
<p:tagLst xmlns:a="http://schemas.openxmlformats.org/drawingml/2006/main" xmlns:r="http://schemas.openxmlformats.org/officeDocument/2006/relationships" xmlns:p="http://schemas.openxmlformats.org/presentationml/2006/main">
  <p:tag name="NUM" val="13"/>
</p:tagLst>
</file>

<file path=ppt/tags/tag612.xml><?xml version="1.0" encoding="utf-8"?>
<p:tagLst xmlns:a="http://schemas.openxmlformats.org/drawingml/2006/main" xmlns:r="http://schemas.openxmlformats.org/officeDocument/2006/relationships" xmlns:p="http://schemas.openxmlformats.org/presentationml/2006/main">
  <p:tag name="NUM" val="14"/>
</p:tagLst>
</file>

<file path=ppt/tags/tag613.xml><?xml version="1.0" encoding="utf-8"?>
<p:tagLst xmlns:a="http://schemas.openxmlformats.org/drawingml/2006/main" xmlns:r="http://schemas.openxmlformats.org/officeDocument/2006/relationships" xmlns:p="http://schemas.openxmlformats.org/presentationml/2006/main">
  <p:tag name="NUM" val="15"/>
</p:tagLst>
</file>

<file path=ppt/tags/tag614.xml><?xml version="1.0" encoding="utf-8"?>
<p:tagLst xmlns:a="http://schemas.openxmlformats.org/drawingml/2006/main" xmlns:r="http://schemas.openxmlformats.org/officeDocument/2006/relationships" xmlns:p="http://schemas.openxmlformats.org/presentationml/2006/main">
  <p:tag name="NUM" val="16"/>
</p:tagLst>
</file>

<file path=ppt/tags/tag615.xml><?xml version="1.0" encoding="utf-8"?>
<p:tagLst xmlns:a="http://schemas.openxmlformats.org/drawingml/2006/main" xmlns:r="http://schemas.openxmlformats.org/officeDocument/2006/relationships" xmlns:p="http://schemas.openxmlformats.org/presentationml/2006/main">
  <p:tag name="NUM" val="17"/>
</p:tagLst>
</file>

<file path=ppt/tags/tag616.xml><?xml version="1.0" encoding="utf-8"?>
<p:tagLst xmlns:a="http://schemas.openxmlformats.org/drawingml/2006/main" xmlns:r="http://schemas.openxmlformats.org/officeDocument/2006/relationships" xmlns:p="http://schemas.openxmlformats.org/presentationml/2006/main">
  <p:tag name="NUM" val="18"/>
</p:tagLst>
</file>

<file path=ppt/tags/tag617.xml><?xml version="1.0" encoding="utf-8"?>
<p:tagLst xmlns:a="http://schemas.openxmlformats.org/drawingml/2006/main" xmlns:r="http://schemas.openxmlformats.org/officeDocument/2006/relationships" xmlns:p="http://schemas.openxmlformats.org/presentationml/2006/main">
  <p:tag name="NUM" val="19"/>
</p:tagLst>
</file>

<file path=ppt/tags/tag618.xml><?xml version="1.0" encoding="utf-8"?>
<p:tagLst xmlns:a="http://schemas.openxmlformats.org/drawingml/2006/main" xmlns:r="http://schemas.openxmlformats.org/officeDocument/2006/relationships" xmlns:p="http://schemas.openxmlformats.org/presentationml/2006/main">
  <p:tag name="NUM" val="20"/>
</p:tagLst>
</file>

<file path=ppt/tags/tag619.xml><?xml version="1.0" encoding="utf-8"?>
<p:tagLst xmlns:a="http://schemas.openxmlformats.org/drawingml/2006/main" xmlns:r="http://schemas.openxmlformats.org/officeDocument/2006/relationships" xmlns:p="http://schemas.openxmlformats.org/presentationml/2006/main">
  <p:tag name="NUM" val="21"/>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20.xml><?xml version="1.0" encoding="utf-8"?>
<p:tagLst xmlns:a="http://schemas.openxmlformats.org/drawingml/2006/main" xmlns:r="http://schemas.openxmlformats.org/officeDocument/2006/relationships" xmlns:p="http://schemas.openxmlformats.org/presentationml/2006/main">
  <p:tag name="NUM" val="22"/>
</p:tagLst>
</file>

<file path=ppt/tags/tag621.xml><?xml version="1.0" encoding="utf-8"?>
<p:tagLst xmlns:a="http://schemas.openxmlformats.org/drawingml/2006/main" xmlns:r="http://schemas.openxmlformats.org/officeDocument/2006/relationships" xmlns:p="http://schemas.openxmlformats.org/presentationml/2006/main">
  <p:tag name="NUM" val="1"/>
</p:tagLst>
</file>

<file path=ppt/tags/tag622.xml><?xml version="1.0" encoding="utf-8"?>
<p:tagLst xmlns:a="http://schemas.openxmlformats.org/drawingml/2006/main" xmlns:r="http://schemas.openxmlformats.org/officeDocument/2006/relationships" xmlns:p="http://schemas.openxmlformats.org/presentationml/2006/main">
  <p:tag name="NUM" val="2"/>
</p:tagLst>
</file>

<file path=ppt/tags/tag623.xml><?xml version="1.0" encoding="utf-8"?>
<p:tagLst xmlns:a="http://schemas.openxmlformats.org/drawingml/2006/main" xmlns:r="http://schemas.openxmlformats.org/officeDocument/2006/relationships" xmlns:p="http://schemas.openxmlformats.org/presentationml/2006/main">
  <p:tag name="NUM" val="3"/>
</p:tagLst>
</file>

<file path=ppt/tags/tag624.xml><?xml version="1.0" encoding="utf-8"?>
<p:tagLst xmlns:a="http://schemas.openxmlformats.org/drawingml/2006/main" xmlns:r="http://schemas.openxmlformats.org/officeDocument/2006/relationships" xmlns:p="http://schemas.openxmlformats.org/presentationml/2006/main">
  <p:tag name="NUM" val="4"/>
</p:tagLst>
</file>

<file path=ppt/tags/tag625.xml><?xml version="1.0" encoding="utf-8"?>
<p:tagLst xmlns:a="http://schemas.openxmlformats.org/drawingml/2006/main" xmlns:r="http://schemas.openxmlformats.org/officeDocument/2006/relationships" xmlns:p="http://schemas.openxmlformats.org/presentationml/2006/main">
  <p:tag name="NUM" val="5"/>
</p:tagLst>
</file>

<file path=ppt/tags/tag626.xml><?xml version="1.0" encoding="utf-8"?>
<p:tagLst xmlns:a="http://schemas.openxmlformats.org/drawingml/2006/main" xmlns:r="http://schemas.openxmlformats.org/officeDocument/2006/relationships" xmlns:p="http://schemas.openxmlformats.org/presentationml/2006/main">
  <p:tag name="NUM" val="6"/>
</p:tagLst>
</file>

<file path=ppt/tags/tag627.xml><?xml version="1.0" encoding="utf-8"?>
<p:tagLst xmlns:a="http://schemas.openxmlformats.org/drawingml/2006/main" xmlns:r="http://schemas.openxmlformats.org/officeDocument/2006/relationships" xmlns:p="http://schemas.openxmlformats.org/presentationml/2006/main">
  <p:tag name="NUM" val="7"/>
</p:tagLst>
</file>

<file path=ppt/tags/tag628.xml><?xml version="1.0" encoding="utf-8"?>
<p:tagLst xmlns:a="http://schemas.openxmlformats.org/drawingml/2006/main" xmlns:r="http://schemas.openxmlformats.org/officeDocument/2006/relationships" xmlns:p="http://schemas.openxmlformats.org/presentationml/2006/main">
  <p:tag name="NUM" val="8"/>
</p:tagLst>
</file>

<file path=ppt/tags/tag629.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30.xml><?xml version="1.0" encoding="utf-8"?>
<p:tagLst xmlns:a="http://schemas.openxmlformats.org/drawingml/2006/main" xmlns:r="http://schemas.openxmlformats.org/officeDocument/2006/relationships" xmlns:p="http://schemas.openxmlformats.org/presentationml/2006/main">
  <p:tag name="NUM" val="10"/>
</p:tagLst>
</file>

<file path=ppt/tags/tag631.xml><?xml version="1.0" encoding="utf-8"?>
<p:tagLst xmlns:a="http://schemas.openxmlformats.org/drawingml/2006/main" xmlns:r="http://schemas.openxmlformats.org/officeDocument/2006/relationships" xmlns:p="http://schemas.openxmlformats.org/presentationml/2006/main">
  <p:tag name="NUM" val="11"/>
</p:tagLst>
</file>

<file path=ppt/tags/tag632.xml><?xml version="1.0" encoding="utf-8"?>
<p:tagLst xmlns:a="http://schemas.openxmlformats.org/drawingml/2006/main" xmlns:r="http://schemas.openxmlformats.org/officeDocument/2006/relationships" xmlns:p="http://schemas.openxmlformats.org/presentationml/2006/main">
  <p:tag name="NUM" val="12"/>
</p:tagLst>
</file>

<file path=ppt/tags/tag633.xml><?xml version="1.0" encoding="utf-8"?>
<p:tagLst xmlns:a="http://schemas.openxmlformats.org/drawingml/2006/main" xmlns:r="http://schemas.openxmlformats.org/officeDocument/2006/relationships" xmlns:p="http://schemas.openxmlformats.org/presentationml/2006/main">
  <p:tag name="NUM" val="1"/>
</p:tagLst>
</file>

<file path=ppt/tags/tag634.xml><?xml version="1.0" encoding="utf-8"?>
<p:tagLst xmlns:a="http://schemas.openxmlformats.org/drawingml/2006/main" xmlns:r="http://schemas.openxmlformats.org/officeDocument/2006/relationships" xmlns:p="http://schemas.openxmlformats.org/presentationml/2006/main">
  <p:tag name="NUM" val="2"/>
</p:tagLst>
</file>

<file path=ppt/tags/tag635.xml><?xml version="1.0" encoding="utf-8"?>
<p:tagLst xmlns:a="http://schemas.openxmlformats.org/drawingml/2006/main" xmlns:r="http://schemas.openxmlformats.org/officeDocument/2006/relationships" xmlns:p="http://schemas.openxmlformats.org/presentationml/2006/main">
  <p:tag name="NUM" val="3"/>
</p:tagLst>
</file>

<file path=ppt/tags/tag636.xml><?xml version="1.0" encoding="utf-8"?>
<p:tagLst xmlns:a="http://schemas.openxmlformats.org/drawingml/2006/main" xmlns:r="http://schemas.openxmlformats.org/officeDocument/2006/relationships" xmlns:p="http://schemas.openxmlformats.org/presentationml/2006/main">
  <p:tag name="NUM" val="4"/>
</p:tagLst>
</file>

<file path=ppt/tags/tag637.xml><?xml version="1.0" encoding="utf-8"?>
<p:tagLst xmlns:a="http://schemas.openxmlformats.org/drawingml/2006/main" xmlns:r="http://schemas.openxmlformats.org/officeDocument/2006/relationships" xmlns:p="http://schemas.openxmlformats.org/presentationml/2006/main">
  <p:tag name="NUM" val="5"/>
</p:tagLst>
</file>

<file path=ppt/tags/tag638.xml><?xml version="1.0" encoding="utf-8"?>
<p:tagLst xmlns:a="http://schemas.openxmlformats.org/drawingml/2006/main" xmlns:r="http://schemas.openxmlformats.org/officeDocument/2006/relationships" xmlns:p="http://schemas.openxmlformats.org/presentationml/2006/main">
  <p:tag name="NUM" val="6"/>
</p:tagLst>
</file>

<file path=ppt/tags/tag639.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40.xml><?xml version="1.0" encoding="utf-8"?>
<p:tagLst xmlns:a="http://schemas.openxmlformats.org/drawingml/2006/main" xmlns:r="http://schemas.openxmlformats.org/officeDocument/2006/relationships" xmlns:p="http://schemas.openxmlformats.org/presentationml/2006/main">
  <p:tag name="NUM" val="8"/>
</p:tagLst>
</file>

<file path=ppt/tags/tag641.xml><?xml version="1.0" encoding="utf-8"?>
<p:tagLst xmlns:a="http://schemas.openxmlformats.org/drawingml/2006/main" xmlns:r="http://schemas.openxmlformats.org/officeDocument/2006/relationships" xmlns:p="http://schemas.openxmlformats.org/presentationml/2006/main">
  <p:tag name="NUM" val="9"/>
</p:tagLst>
</file>

<file path=ppt/tags/tag642.xml><?xml version="1.0" encoding="utf-8"?>
<p:tagLst xmlns:a="http://schemas.openxmlformats.org/drawingml/2006/main" xmlns:r="http://schemas.openxmlformats.org/officeDocument/2006/relationships" xmlns:p="http://schemas.openxmlformats.org/presentationml/2006/main">
  <p:tag name="NUM" val="10"/>
</p:tagLst>
</file>

<file path=ppt/tags/tag643.xml><?xml version="1.0" encoding="utf-8"?>
<p:tagLst xmlns:a="http://schemas.openxmlformats.org/drawingml/2006/main" xmlns:r="http://schemas.openxmlformats.org/officeDocument/2006/relationships" xmlns:p="http://schemas.openxmlformats.org/presentationml/2006/main">
  <p:tag name="NUM" val="1"/>
</p:tagLst>
</file>

<file path=ppt/tags/tag644.xml><?xml version="1.0" encoding="utf-8"?>
<p:tagLst xmlns:a="http://schemas.openxmlformats.org/drawingml/2006/main" xmlns:r="http://schemas.openxmlformats.org/officeDocument/2006/relationships" xmlns:p="http://schemas.openxmlformats.org/presentationml/2006/main">
  <p:tag name="NUM" val="2"/>
</p:tagLst>
</file>

<file path=ppt/tags/tag645.xml><?xml version="1.0" encoding="utf-8"?>
<p:tagLst xmlns:a="http://schemas.openxmlformats.org/drawingml/2006/main" xmlns:r="http://schemas.openxmlformats.org/officeDocument/2006/relationships" xmlns:p="http://schemas.openxmlformats.org/presentationml/2006/main">
  <p:tag name="NUM" val="3"/>
</p:tagLst>
</file>

<file path=ppt/tags/tag646.xml><?xml version="1.0" encoding="utf-8"?>
<p:tagLst xmlns:a="http://schemas.openxmlformats.org/drawingml/2006/main" xmlns:r="http://schemas.openxmlformats.org/officeDocument/2006/relationships" xmlns:p="http://schemas.openxmlformats.org/presentationml/2006/main">
  <p:tag name="NUM" val="4"/>
</p:tagLst>
</file>

<file path=ppt/tags/tag647.xml><?xml version="1.0" encoding="utf-8"?>
<p:tagLst xmlns:a="http://schemas.openxmlformats.org/drawingml/2006/main" xmlns:r="http://schemas.openxmlformats.org/officeDocument/2006/relationships" xmlns:p="http://schemas.openxmlformats.org/presentationml/2006/main">
  <p:tag name="NUM" val="5"/>
</p:tagLst>
</file>

<file path=ppt/tags/tag648.xml><?xml version="1.0" encoding="utf-8"?>
<p:tagLst xmlns:a="http://schemas.openxmlformats.org/drawingml/2006/main" xmlns:r="http://schemas.openxmlformats.org/officeDocument/2006/relationships" xmlns:p="http://schemas.openxmlformats.org/presentationml/2006/main">
  <p:tag name="NUM" val="6"/>
</p:tagLst>
</file>

<file path=ppt/tags/tag649.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50.xml><?xml version="1.0" encoding="utf-8"?>
<p:tagLst xmlns:a="http://schemas.openxmlformats.org/drawingml/2006/main" xmlns:r="http://schemas.openxmlformats.org/officeDocument/2006/relationships" xmlns:p="http://schemas.openxmlformats.org/presentationml/2006/main">
  <p:tag name="NUM" val="8"/>
</p:tagLst>
</file>

<file path=ppt/tags/tag651.xml><?xml version="1.0" encoding="utf-8"?>
<p:tagLst xmlns:a="http://schemas.openxmlformats.org/drawingml/2006/main" xmlns:r="http://schemas.openxmlformats.org/officeDocument/2006/relationships" xmlns:p="http://schemas.openxmlformats.org/presentationml/2006/main">
  <p:tag name="NUM" val="9"/>
</p:tagLst>
</file>

<file path=ppt/tags/tag652.xml><?xml version="1.0" encoding="utf-8"?>
<p:tagLst xmlns:a="http://schemas.openxmlformats.org/drawingml/2006/main" xmlns:r="http://schemas.openxmlformats.org/officeDocument/2006/relationships" xmlns:p="http://schemas.openxmlformats.org/presentationml/2006/main">
  <p:tag name="NUM" val="10"/>
</p:tagLst>
</file>

<file path=ppt/tags/tag653.xml><?xml version="1.0" encoding="utf-8"?>
<p:tagLst xmlns:a="http://schemas.openxmlformats.org/drawingml/2006/main" xmlns:r="http://schemas.openxmlformats.org/officeDocument/2006/relationships" xmlns:p="http://schemas.openxmlformats.org/presentationml/2006/main">
  <p:tag name="NUM" val="1"/>
</p:tagLst>
</file>

<file path=ppt/tags/tag654.xml><?xml version="1.0" encoding="utf-8"?>
<p:tagLst xmlns:a="http://schemas.openxmlformats.org/drawingml/2006/main" xmlns:r="http://schemas.openxmlformats.org/officeDocument/2006/relationships" xmlns:p="http://schemas.openxmlformats.org/presentationml/2006/main">
  <p:tag name="NUM" val="2"/>
</p:tagLst>
</file>

<file path=ppt/tags/tag655.xml><?xml version="1.0" encoding="utf-8"?>
<p:tagLst xmlns:a="http://schemas.openxmlformats.org/drawingml/2006/main" xmlns:r="http://schemas.openxmlformats.org/officeDocument/2006/relationships" xmlns:p="http://schemas.openxmlformats.org/presentationml/2006/main">
  <p:tag name="NUM" val="3"/>
</p:tagLst>
</file>

<file path=ppt/tags/tag656.xml><?xml version="1.0" encoding="utf-8"?>
<p:tagLst xmlns:a="http://schemas.openxmlformats.org/drawingml/2006/main" xmlns:r="http://schemas.openxmlformats.org/officeDocument/2006/relationships" xmlns:p="http://schemas.openxmlformats.org/presentationml/2006/main">
  <p:tag name="NUM" val="4"/>
</p:tagLst>
</file>

<file path=ppt/tags/tag657.xml><?xml version="1.0" encoding="utf-8"?>
<p:tagLst xmlns:a="http://schemas.openxmlformats.org/drawingml/2006/main" xmlns:r="http://schemas.openxmlformats.org/officeDocument/2006/relationships" xmlns:p="http://schemas.openxmlformats.org/presentationml/2006/main">
  <p:tag name="NUM" val="5"/>
</p:tagLst>
</file>

<file path=ppt/tags/tag658.xml><?xml version="1.0" encoding="utf-8"?>
<p:tagLst xmlns:a="http://schemas.openxmlformats.org/drawingml/2006/main" xmlns:r="http://schemas.openxmlformats.org/officeDocument/2006/relationships" xmlns:p="http://schemas.openxmlformats.org/presentationml/2006/main">
  <p:tag name="NUM" val="6"/>
</p:tagLst>
</file>

<file path=ppt/tags/tag659.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60.xml><?xml version="1.0" encoding="utf-8"?>
<p:tagLst xmlns:a="http://schemas.openxmlformats.org/drawingml/2006/main" xmlns:r="http://schemas.openxmlformats.org/officeDocument/2006/relationships" xmlns:p="http://schemas.openxmlformats.org/presentationml/2006/main">
  <p:tag name="NUM" val="8"/>
</p:tagLst>
</file>

<file path=ppt/tags/tag661.xml><?xml version="1.0" encoding="utf-8"?>
<p:tagLst xmlns:a="http://schemas.openxmlformats.org/drawingml/2006/main" xmlns:r="http://schemas.openxmlformats.org/officeDocument/2006/relationships" xmlns:p="http://schemas.openxmlformats.org/presentationml/2006/main">
  <p:tag name="NUM" val="1"/>
</p:tagLst>
</file>

<file path=ppt/tags/tag662.xml><?xml version="1.0" encoding="utf-8"?>
<p:tagLst xmlns:a="http://schemas.openxmlformats.org/drawingml/2006/main" xmlns:r="http://schemas.openxmlformats.org/officeDocument/2006/relationships" xmlns:p="http://schemas.openxmlformats.org/presentationml/2006/main">
  <p:tag name="NUM" val="2"/>
</p:tagLst>
</file>

<file path=ppt/tags/tag663.xml><?xml version="1.0" encoding="utf-8"?>
<p:tagLst xmlns:a="http://schemas.openxmlformats.org/drawingml/2006/main" xmlns:r="http://schemas.openxmlformats.org/officeDocument/2006/relationships" xmlns:p="http://schemas.openxmlformats.org/presentationml/2006/main">
  <p:tag name="NUM" val="3"/>
</p:tagLst>
</file>

<file path=ppt/tags/tag664.xml><?xml version="1.0" encoding="utf-8"?>
<p:tagLst xmlns:a="http://schemas.openxmlformats.org/drawingml/2006/main" xmlns:r="http://schemas.openxmlformats.org/officeDocument/2006/relationships" xmlns:p="http://schemas.openxmlformats.org/presentationml/2006/main">
  <p:tag name="NUM" val="4"/>
</p:tagLst>
</file>

<file path=ppt/tags/tag665.xml><?xml version="1.0" encoding="utf-8"?>
<p:tagLst xmlns:a="http://schemas.openxmlformats.org/drawingml/2006/main" xmlns:r="http://schemas.openxmlformats.org/officeDocument/2006/relationships" xmlns:p="http://schemas.openxmlformats.org/presentationml/2006/main">
  <p:tag name="NUM" val="5"/>
</p:tagLst>
</file>

<file path=ppt/tags/tag666.xml><?xml version="1.0" encoding="utf-8"?>
<p:tagLst xmlns:a="http://schemas.openxmlformats.org/drawingml/2006/main" xmlns:r="http://schemas.openxmlformats.org/officeDocument/2006/relationships" xmlns:p="http://schemas.openxmlformats.org/presentationml/2006/main">
  <p:tag name="NUM" val="6"/>
</p:tagLst>
</file>

<file path=ppt/tags/tag667.xml><?xml version="1.0" encoding="utf-8"?>
<p:tagLst xmlns:a="http://schemas.openxmlformats.org/drawingml/2006/main" xmlns:r="http://schemas.openxmlformats.org/officeDocument/2006/relationships" xmlns:p="http://schemas.openxmlformats.org/presentationml/2006/main">
  <p:tag name="NUM" val="7"/>
</p:tagLst>
</file>

<file path=ppt/tags/tag668.xml><?xml version="1.0" encoding="utf-8"?>
<p:tagLst xmlns:a="http://schemas.openxmlformats.org/drawingml/2006/main" xmlns:r="http://schemas.openxmlformats.org/officeDocument/2006/relationships" xmlns:p="http://schemas.openxmlformats.org/presentationml/2006/main">
  <p:tag name="NUM" val="8"/>
</p:tagLst>
</file>

<file path=ppt/tags/tag669.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70.xml><?xml version="1.0" encoding="utf-8"?>
<p:tagLst xmlns:a="http://schemas.openxmlformats.org/drawingml/2006/main" xmlns:r="http://schemas.openxmlformats.org/officeDocument/2006/relationships" xmlns:p="http://schemas.openxmlformats.org/presentationml/2006/main">
  <p:tag name="NUM" val="10"/>
</p:tagLst>
</file>

<file path=ppt/tags/tag671.xml><?xml version="1.0" encoding="utf-8"?>
<p:tagLst xmlns:a="http://schemas.openxmlformats.org/drawingml/2006/main" xmlns:r="http://schemas.openxmlformats.org/officeDocument/2006/relationships" xmlns:p="http://schemas.openxmlformats.org/presentationml/2006/main">
  <p:tag name="NUM" val="11"/>
</p:tagLst>
</file>

<file path=ppt/tags/tag672.xml><?xml version="1.0" encoding="utf-8"?>
<p:tagLst xmlns:a="http://schemas.openxmlformats.org/drawingml/2006/main" xmlns:r="http://schemas.openxmlformats.org/officeDocument/2006/relationships" xmlns:p="http://schemas.openxmlformats.org/presentationml/2006/main">
  <p:tag name="NUM" val="12"/>
</p:tagLst>
</file>

<file path=ppt/tags/tag673.xml><?xml version="1.0" encoding="utf-8"?>
<p:tagLst xmlns:a="http://schemas.openxmlformats.org/drawingml/2006/main" xmlns:r="http://schemas.openxmlformats.org/officeDocument/2006/relationships" xmlns:p="http://schemas.openxmlformats.org/presentationml/2006/main">
  <p:tag name="NUM" val="13"/>
</p:tagLst>
</file>

<file path=ppt/tags/tag674.xml><?xml version="1.0" encoding="utf-8"?>
<p:tagLst xmlns:a="http://schemas.openxmlformats.org/drawingml/2006/main" xmlns:r="http://schemas.openxmlformats.org/officeDocument/2006/relationships" xmlns:p="http://schemas.openxmlformats.org/presentationml/2006/main">
  <p:tag name="NUM" val="14"/>
</p:tagLst>
</file>

<file path=ppt/tags/tag675.xml><?xml version="1.0" encoding="utf-8"?>
<p:tagLst xmlns:a="http://schemas.openxmlformats.org/drawingml/2006/main" xmlns:r="http://schemas.openxmlformats.org/officeDocument/2006/relationships" xmlns:p="http://schemas.openxmlformats.org/presentationml/2006/main">
  <p:tag name="NUM" val="15"/>
</p:tagLst>
</file>

<file path=ppt/tags/tag676.xml><?xml version="1.0" encoding="utf-8"?>
<p:tagLst xmlns:a="http://schemas.openxmlformats.org/drawingml/2006/main" xmlns:r="http://schemas.openxmlformats.org/officeDocument/2006/relationships" xmlns:p="http://schemas.openxmlformats.org/presentationml/2006/main">
  <p:tag name="NUM" val="16"/>
</p:tagLst>
</file>

<file path=ppt/tags/tag677.xml><?xml version="1.0" encoding="utf-8"?>
<p:tagLst xmlns:a="http://schemas.openxmlformats.org/drawingml/2006/main" xmlns:r="http://schemas.openxmlformats.org/officeDocument/2006/relationships" xmlns:p="http://schemas.openxmlformats.org/presentationml/2006/main">
  <p:tag name="NUM" val="17"/>
</p:tagLst>
</file>

<file path=ppt/tags/tag678.xml><?xml version="1.0" encoding="utf-8"?>
<p:tagLst xmlns:a="http://schemas.openxmlformats.org/drawingml/2006/main" xmlns:r="http://schemas.openxmlformats.org/officeDocument/2006/relationships" xmlns:p="http://schemas.openxmlformats.org/presentationml/2006/main">
  <p:tag name="NUM" val="18"/>
</p:tagLst>
</file>

<file path=ppt/tags/tag679.xml><?xml version="1.0" encoding="utf-8"?>
<p:tagLst xmlns:a="http://schemas.openxmlformats.org/drawingml/2006/main" xmlns:r="http://schemas.openxmlformats.org/officeDocument/2006/relationships" xmlns:p="http://schemas.openxmlformats.org/presentationml/2006/main">
  <p:tag name="NUM" val="19"/>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80.xml><?xml version="1.0" encoding="utf-8"?>
<p:tagLst xmlns:a="http://schemas.openxmlformats.org/drawingml/2006/main" xmlns:r="http://schemas.openxmlformats.org/officeDocument/2006/relationships" xmlns:p="http://schemas.openxmlformats.org/presentationml/2006/main">
  <p:tag name="NUM" val="20"/>
</p:tagLst>
</file>

<file path=ppt/tags/tag681.xml><?xml version="1.0" encoding="utf-8"?>
<p:tagLst xmlns:a="http://schemas.openxmlformats.org/drawingml/2006/main" xmlns:r="http://schemas.openxmlformats.org/officeDocument/2006/relationships" xmlns:p="http://schemas.openxmlformats.org/presentationml/2006/main">
  <p:tag name="NUM" val="21"/>
</p:tagLst>
</file>

<file path=ppt/tags/tag682.xml><?xml version="1.0" encoding="utf-8"?>
<p:tagLst xmlns:a="http://schemas.openxmlformats.org/drawingml/2006/main" xmlns:r="http://schemas.openxmlformats.org/officeDocument/2006/relationships" xmlns:p="http://schemas.openxmlformats.org/presentationml/2006/main">
  <p:tag name="NUM" val="22"/>
</p:tagLst>
</file>

<file path=ppt/tags/tag683.xml><?xml version="1.0" encoding="utf-8"?>
<p:tagLst xmlns:a="http://schemas.openxmlformats.org/drawingml/2006/main" xmlns:r="http://schemas.openxmlformats.org/officeDocument/2006/relationships" xmlns:p="http://schemas.openxmlformats.org/presentationml/2006/main">
  <p:tag name="NUM" val="23"/>
</p:tagLst>
</file>

<file path=ppt/tags/tag684.xml><?xml version="1.0" encoding="utf-8"?>
<p:tagLst xmlns:a="http://schemas.openxmlformats.org/drawingml/2006/main" xmlns:r="http://schemas.openxmlformats.org/officeDocument/2006/relationships" xmlns:p="http://schemas.openxmlformats.org/presentationml/2006/main">
  <p:tag name="NUM" val="24"/>
</p:tagLst>
</file>

<file path=ppt/tags/tag685.xml><?xml version="1.0" encoding="utf-8"?>
<p:tagLst xmlns:a="http://schemas.openxmlformats.org/drawingml/2006/main" xmlns:r="http://schemas.openxmlformats.org/officeDocument/2006/relationships" xmlns:p="http://schemas.openxmlformats.org/presentationml/2006/main">
  <p:tag name="NUM" val="25"/>
</p:tagLst>
</file>

<file path=ppt/tags/tag686.xml><?xml version="1.0" encoding="utf-8"?>
<p:tagLst xmlns:a="http://schemas.openxmlformats.org/drawingml/2006/main" xmlns:r="http://schemas.openxmlformats.org/officeDocument/2006/relationships" xmlns:p="http://schemas.openxmlformats.org/presentationml/2006/main">
  <p:tag name="NUM" val="26"/>
</p:tagLst>
</file>

<file path=ppt/tags/tag687.xml><?xml version="1.0" encoding="utf-8"?>
<p:tagLst xmlns:a="http://schemas.openxmlformats.org/drawingml/2006/main" xmlns:r="http://schemas.openxmlformats.org/officeDocument/2006/relationships" xmlns:p="http://schemas.openxmlformats.org/presentationml/2006/main">
  <p:tag name="NUM" val="1"/>
</p:tagLst>
</file>

<file path=ppt/tags/tag688.xml><?xml version="1.0" encoding="utf-8"?>
<p:tagLst xmlns:a="http://schemas.openxmlformats.org/drawingml/2006/main" xmlns:r="http://schemas.openxmlformats.org/officeDocument/2006/relationships" xmlns:p="http://schemas.openxmlformats.org/presentationml/2006/main">
  <p:tag name="NUM" val="2"/>
</p:tagLst>
</file>

<file path=ppt/tags/tag689.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690.xml><?xml version="1.0" encoding="utf-8"?>
<p:tagLst xmlns:a="http://schemas.openxmlformats.org/drawingml/2006/main" xmlns:r="http://schemas.openxmlformats.org/officeDocument/2006/relationships" xmlns:p="http://schemas.openxmlformats.org/presentationml/2006/main">
  <p:tag name="NUM" val="4"/>
</p:tagLst>
</file>

<file path=ppt/tags/tag691.xml><?xml version="1.0" encoding="utf-8"?>
<p:tagLst xmlns:a="http://schemas.openxmlformats.org/drawingml/2006/main" xmlns:r="http://schemas.openxmlformats.org/officeDocument/2006/relationships" xmlns:p="http://schemas.openxmlformats.org/presentationml/2006/main">
  <p:tag name="NUM" val="5"/>
</p:tagLst>
</file>

<file path=ppt/tags/tag692.xml><?xml version="1.0" encoding="utf-8"?>
<p:tagLst xmlns:a="http://schemas.openxmlformats.org/drawingml/2006/main" xmlns:r="http://schemas.openxmlformats.org/officeDocument/2006/relationships" xmlns:p="http://schemas.openxmlformats.org/presentationml/2006/main">
  <p:tag name="NUM" val="6"/>
</p:tagLst>
</file>

<file path=ppt/tags/tag693.xml><?xml version="1.0" encoding="utf-8"?>
<p:tagLst xmlns:a="http://schemas.openxmlformats.org/drawingml/2006/main" xmlns:r="http://schemas.openxmlformats.org/officeDocument/2006/relationships" xmlns:p="http://schemas.openxmlformats.org/presentationml/2006/main">
  <p:tag name="NUM" val="7"/>
</p:tagLst>
</file>

<file path=ppt/tags/tag694.xml><?xml version="1.0" encoding="utf-8"?>
<p:tagLst xmlns:a="http://schemas.openxmlformats.org/drawingml/2006/main" xmlns:r="http://schemas.openxmlformats.org/officeDocument/2006/relationships" xmlns:p="http://schemas.openxmlformats.org/presentationml/2006/main">
  <p:tag name="NUM" val="8"/>
</p:tagLst>
</file>

<file path=ppt/tags/tag695.xml><?xml version="1.0" encoding="utf-8"?>
<p:tagLst xmlns:a="http://schemas.openxmlformats.org/drawingml/2006/main" xmlns:r="http://schemas.openxmlformats.org/officeDocument/2006/relationships" xmlns:p="http://schemas.openxmlformats.org/presentationml/2006/main">
  <p:tag name="NUM" val="9"/>
</p:tagLst>
</file>

<file path=ppt/tags/tag696.xml><?xml version="1.0" encoding="utf-8"?>
<p:tagLst xmlns:a="http://schemas.openxmlformats.org/drawingml/2006/main" xmlns:r="http://schemas.openxmlformats.org/officeDocument/2006/relationships" xmlns:p="http://schemas.openxmlformats.org/presentationml/2006/main">
  <p:tag name="NUM" val="10"/>
</p:tagLst>
</file>

<file path=ppt/tags/tag697.xml><?xml version="1.0" encoding="utf-8"?>
<p:tagLst xmlns:a="http://schemas.openxmlformats.org/drawingml/2006/main" xmlns:r="http://schemas.openxmlformats.org/officeDocument/2006/relationships" xmlns:p="http://schemas.openxmlformats.org/presentationml/2006/main">
  <p:tag name="NUM" val="1"/>
</p:tagLst>
</file>

<file path=ppt/tags/tag698.xml><?xml version="1.0" encoding="utf-8"?>
<p:tagLst xmlns:a="http://schemas.openxmlformats.org/drawingml/2006/main" xmlns:r="http://schemas.openxmlformats.org/officeDocument/2006/relationships" xmlns:p="http://schemas.openxmlformats.org/presentationml/2006/main">
  <p:tag name="NUM" val="2"/>
</p:tagLst>
</file>

<file path=ppt/tags/tag69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00.xml><?xml version="1.0" encoding="utf-8"?>
<p:tagLst xmlns:a="http://schemas.openxmlformats.org/drawingml/2006/main" xmlns:r="http://schemas.openxmlformats.org/officeDocument/2006/relationships" xmlns:p="http://schemas.openxmlformats.org/presentationml/2006/main">
  <p:tag name="NUM" val="4"/>
</p:tagLst>
</file>

<file path=ppt/tags/tag701.xml><?xml version="1.0" encoding="utf-8"?>
<p:tagLst xmlns:a="http://schemas.openxmlformats.org/drawingml/2006/main" xmlns:r="http://schemas.openxmlformats.org/officeDocument/2006/relationships" xmlns:p="http://schemas.openxmlformats.org/presentationml/2006/main">
  <p:tag name="NUM" val="5"/>
</p:tagLst>
</file>

<file path=ppt/tags/tag702.xml><?xml version="1.0" encoding="utf-8"?>
<p:tagLst xmlns:a="http://schemas.openxmlformats.org/drawingml/2006/main" xmlns:r="http://schemas.openxmlformats.org/officeDocument/2006/relationships" xmlns:p="http://schemas.openxmlformats.org/presentationml/2006/main">
  <p:tag name="NUM" val="6"/>
</p:tagLst>
</file>

<file path=ppt/tags/tag703.xml><?xml version="1.0" encoding="utf-8"?>
<p:tagLst xmlns:a="http://schemas.openxmlformats.org/drawingml/2006/main" xmlns:r="http://schemas.openxmlformats.org/officeDocument/2006/relationships" xmlns:p="http://schemas.openxmlformats.org/presentationml/2006/main">
  <p:tag name="NUM" val="7"/>
</p:tagLst>
</file>

<file path=ppt/tags/tag704.xml><?xml version="1.0" encoding="utf-8"?>
<p:tagLst xmlns:a="http://schemas.openxmlformats.org/drawingml/2006/main" xmlns:r="http://schemas.openxmlformats.org/officeDocument/2006/relationships" xmlns:p="http://schemas.openxmlformats.org/presentationml/2006/main">
  <p:tag name="NUM" val="8"/>
</p:tagLst>
</file>

<file path=ppt/tags/tag705.xml><?xml version="1.0" encoding="utf-8"?>
<p:tagLst xmlns:a="http://schemas.openxmlformats.org/drawingml/2006/main" xmlns:r="http://schemas.openxmlformats.org/officeDocument/2006/relationships" xmlns:p="http://schemas.openxmlformats.org/presentationml/2006/main">
  <p:tag name="NUM" val="9"/>
</p:tagLst>
</file>

<file path=ppt/tags/tag706.xml><?xml version="1.0" encoding="utf-8"?>
<p:tagLst xmlns:a="http://schemas.openxmlformats.org/drawingml/2006/main" xmlns:r="http://schemas.openxmlformats.org/officeDocument/2006/relationships" xmlns:p="http://schemas.openxmlformats.org/presentationml/2006/main">
  <p:tag name="NUM" val="10"/>
</p:tagLst>
</file>

<file path=ppt/tags/tag707.xml><?xml version="1.0" encoding="utf-8"?>
<p:tagLst xmlns:a="http://schemas.openxmlformats.org/drawingml/2006/main" xmlns:r="http://schemas.openxmlformats.org/officeDocument/2006/relationships" xmlns:p="http://schemas.openxmlformats.org/presentationml/2006/main">
  <p:tag name="NUM" val="11"/>
</p:tagLst>
</file>

<file path=ppt/tags/tag708.xml><?xml version="1.0" encoding="utf-8"?>
<p:tagLst xmlns:a="http://schemas.openxmlformats.org/drawingml/2006/main" xmlns:r="http://schemas.openxmlformats.org/officeDocument/2006/relationships" xmlns:p="http://schemas.openxmlformats.org/presentationml/2006/main">
  <p:tag name="NUM" val="12"/>
</p:tagLst>
</file>

<file path=ppt/tags/tag709.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10.xml><?xml version="1.0" encoding="utf-8"?>
<p:tagLst xmlns:a="http://schemas.openxmlformats.org/drawingml/2006/main" xmlns:r="http://schemas.openxmlformats.org/officeDocument/2006/relationships" xmlns:p="http://schemas.openxmlformats.org/presentationml/2006/main">
  <p:tag name="NUM" val="2"/>
</p:tagLst>
</file>

<file path=ppt/tags/tag711.xml><?xml version="1.0" encoding="utf-8"?>
<p:tagLst xmlns:a="http://schemas.openxmlformats.org/drawingml/2006/main" xmlns:r="http://schemas.openxmlformats.org/officeDocument/2006/relationships" xmlns:p="http://schemas.openxmlformats.org/presentationml/2006/main">
  <p:tag name="NUM" val="3"/>
</p:tagLst>
</file>

<file path=ppt/tags/tag712.xml><?xml version="1.0" encoding="utf-8"?>
<p:tagLst xmlns:a="http://schemas.openxmlformats.org/drawingml/2006/main" xmlns:r="http://schemas.openxmlformats.org/officeDocument/2006/relationships" xmlns:p="http://schemas.openxmlformats.org/presentationml/2006/main">
  <p:tag name="NUM" val="4"/>
</p:tagLst>
</file>

<file path=ppt/tags/tag713.xml><?xml version="1.0" encoding="utf-8"?>
<p:tagLst xmlns:a="http://schemas.openxmlformats.org/drawingml/2006/main" xmlns:r="http://schemas.openxmlformats.org/officeDocument/2006/relationships" xmlns:p="http://schemas.openxmlformats.org/presentationml/2006/main">
  <p:tag name="NUM" val="5"/>
</p:tagLst>
</file>

<file path=ppt/tags/tag714.xml><?xml version="1.0" encoding="utf-8"?>
<p:tagLst xmlns:a="http://schemas.openxmlformats.org/drawingml/2006/main" xmlns:r="http://schemas.openxmlformats.org/officeDocument/2006/relationships" xmlns:p="http://schemas.openxmlformats.org/presentationml/2006/main">
  <p:tag name="NUM" val="6"/>
</p:tagLst>
</file>

<file path=ppt/tags/tag715.xml><?xml version="1.0" encoding="utf-8"?>
<p:tagLst xmlns:a="http://schemas.openxmlformats.org/drawingml/2006/main" xmlns:r="http://schemas.openxmlformats.org/officeDocument/2006/relationships" xmlns:p="http://schemas.openxmlformats.org/presentationml/2006/main">
  <p:tag name="NUM" val="7"/>
</p:tagLst>
</file>

<file path=ppt/tags/tag716.xml><?xml version="1.0" encoding="utf-8"?>
<p:tagLst xmlns:a="http://schemas.openxmlformats.org/drawingml/2006/main" xmlns:r="http://schemas.openxmlformats.org/officeDocument/2006/relationships" xmlns:p="http://schemas.openxmlformats.org/presentationml/2006/main">
  <p:tag name="NUM" val="8"/>
</p:tagLst>
</file>

<file path=ppt/tags/tag717.xml><?xml version="1.0" encoding="utf-8"?>
<p:tagLst xmlns:a="http://schemas.openxmlformats.org/drawingml/2006/main" xmlns:r="http://schemas.openxmlformats.org/officeDocument/2006/relationships" xmlns:p="http://schemas.openxmlformats.org/presentationml/2006/main">
  <p:tag name="NUM" val="1"/>
</p:tagLst>
</file>

<file path=ppt/tags/tag718.xml><?xml version="1.0" encoding="utf-8"?>
<p:tagLst xmlns:a="http://schemas.openxmlformats.org/drawingml/2006/main" xmlns:r="http://schemas.openxmlformats.org/officeDocument/2006/relationships" xmlns:p="http://schemas.openxmlformats.org/presentationml/2006/main">
  <p:tag name="NUM" val="2"/>
</p:tagLst>
</file>

<file path=ppt/tags/tag719.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20.xml><?xml version="1.0" encoding="utf-8"?>
<p:tagLst xmlns:a="http://schemas.openxmlformats.org/drawingml/2006/main" xmlns:r="http://schemas.openxmlformats.org/officeDocument/2006/relationships" xmlns:p="http://schemas.openxmlformats.org/presentationml/2006/main">
  <p:tag name="NUM" val="4"/>
</p:tagLst>
</file>

<file path=ppt/tags/tag721.xml><?xml version="1.0" encoding="utf-8"?>
<p:tagLst xmlns:a="http://schemas.openxmlformats.org/drawingml/2006/main" xmlns:r="http://schemas.openxmlformats.org/officeDocument/2006/relationships" xmlns:p="http://schemas.openxmlformats.org/presentationml/2006/main">
  <p:tag name="NUM" val="5"/>
</p:tagLst>
</file>

<file path=ppt/tags/tag722.xml><?xml version="1.0" encoding="utf-8"?>
<p:tagLst xmlns:a="http://schemas.openxmlformats.org/drawingml/2006/main" xmlns:r="http://schemas.openxmlformats.org/officeDocument/2006/relationships" xmlns:p="http://schemas.openxmlformats.org/presentationml/2006/main">
  <p:tag name="NUM" val="6"/>
</p:tagLst>
</file>

<file path=ppt/tags/tag723.xml><?xml version="1.0" encoding="utf-8"?>
<p:tagLst xmlns:a="http://schemas.openxmlformats.org/drawingml/2006/main" xmlns:r="http://schemas.openxmlformats.org/officeDocument/2006/relationships" xmlns:p="http://schemas.openxmlformats.org/presentationml/2006/main">
  <p:tag name="NUM" val="7"/>
</p:tagLst>
</file>

<file path=ppt/tags/tag724.xml><?xml version="1.0" encoding="utf-8"?>
<p:tagLst xmlns:a="http://schemas.openxmlformats.org/drawingml/2006/main" xmlns:r="http://schemas.openxmlformats.org/officeDocument/2006/relationships" xmlns:p="http://schemas.openxmlformats.org/presentationml/2006/main">
  <p:tag name="NUM" val="8"/>
</p:tagLst>
</file>

<file path=ppt/tags/tag725.xml><?xml version="1.0" encoding="utf-8"?>
<p:tagLst xmlns:a="http://schemas.openxmlformats.org/drawingml/2006/main" xmlns:r="http://schemas.openxmlformats.org/officeDocument/2006/relationships" xmlns:p="http://schemas.openxmlformats.org/presentationml/2006/main">
  <p:tag name="NUM" val="9"/>
</p:tagLst>
</file>

<file path=ppt/tags/tag726.xml><?xml version="1.0" encoding="utf-8"?>
<p:tagLst xmlns:a="http://schemas.openxmlformats.org/drawingml/2006/main" xmlns:r="http://schemas.openxmlformats.org/officeDocument/2006/relationships" xmlns:p="http://schemas.openxmlformats.org/presentationml/2006/main">
  <p:tag name="NUM" val="10"/>
</p:tagLst>
</file>

<file path=ppt/tags/tag727.xml><?xml version="1.0" encoding="utf-8"?>
<p:tagLst xmlns:a="http://schemas.openxmlformats.org/drawingml/2006/main" xmlns:r="http://schemas.openxmlformats.org/officeDocument/2006/relationships" xmlns:p="http://schemas.openxmlformats.org/presentationml/2006/main">
  <p:tag name="NUM" val="1"/>
</p:tagLst>
</file>

<file path=ppt/tags/tag728.xml><?xml version="1.0" encoding="utf-8"?>
<p:tagLst xmlns:a="http://schemas.openxmlformats.org/drawingml/2006/main" xmlns:r="http://schemas.openxmlformats.org/officeDocument/2006/relationships" xmlns:p="http://schemas.openxmlformats.org/presentationml/2006/main">
  <p:tag name="NUM" val="2"/>
</p:tagLst>
</file>

<file path=ppt/tags/tag729.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30.xml><?xml version="1.0" encoding="utf-8"?>
<p:tagLst xmlns:a="http://schemas.openxmlformats.org/drawingml/2006/main" xmlns:r="http://schemas.openxmlformats.org/officeDocument/2006/relationships" xmlns:p="http://schemas.openxmlformats.org/presentationml/2006/main">
  <p:tag name="NUM" val="4"/>
</p:tagLst>
</file>

<file path=ppt/tags/tag731.xml><?xml version="1.0" encoding="utf-8"?>
<p:tagLst xmlns:a="http://schemas.openxmlformats.org/drawingml/2006/main" xmlns:r="http://schemas.openxmlformats.org/officeDocument/2006/relationships" xmlns:p="http://schemas.openxmlformats.org/presentationml/2006/main">
  <p:tag name="NUM" val="5"/>
</p:tagLst>
</file>

<file path=ppt/tags/tag732.xml><?xml version="1.0" encoding="utf-8"?>
<p:tagLst xmlns:a="http://schemas.openxmlformats.org/drawingml/2006/main" xmlns:r="http://schemas.openxmlformats.org/officeDocument/2006/relationships" xmlns:p="http://schemas.openxmlformats.org/presentationml/2006/main">
  <p:tag name="NUM" val="6"/>
</p:tagLst>
</file>

<file path=ppt/tags/tag733.xml><?xml version="1.0" encoding="utf-8"?>
<p:tagLst xmlns:a="http://schemas.openxmlformats.org/drawingml/2006/main" xmlns:r="http://schemas.openxmlformats.org/officeDocument/2006/relationships" xmlns:p="http://schemas.openxmlformats.org/presentationml/2006/main">
  <p:tag name="NUM" val="7"/>
</p:tagLst>
</file>

<file path=ppt/tags/tag734.xml><?xml version="1.0" encoding="utf-8"?>
<p:tagLst xmlns:a="http://schemas.openxmlformats.org/drawingml/2006/main" xmlns:r="http://schemas.openxmlformats.org/officeDocument/2006/relationships" xmlns:p="http://schemas.openxmlformats.org/presentationml/2006/main">
  <p:tag name="NUM" val="8"/>
</p:tagLst>
</file>

<file path=ppt/tags/tag735.xml><?xml version="1.0" encoding="utf-8"?>
<p:tagLst xmlns:a="http://schemas.openxmlformats.org/drawingml/2006/main" xmlns:r="http://schemas.openxmlformats.org/officeDocument/2006/relationships" xmlns:p="http://schemas.openxmlformats.org/presentationml/2006/main">
  <p:tag name="NUM" val="9"/>
</p:tagLst>
</file>

<file path=ppt/tags/tag736.xml><?xml version="1.0" encoding="utf-8"?>
<p:tagLst xmlns:a="http://schemas.openxmlformats.org/drawingml/2006/main" xmlns:r="http://schemas.openxmlformats.org/officeDocument/2006/relationships" xmlns:p="http://schemas.openxmlformats.org/presentationml/2006/main">
  <p:tag name="NUM" val="10"/>
</p:tagLst>
</file>

<file path=ppt/tags/tag737.xml><?xml version="1.0" encoding="utf-8"?>
<p:tagLst xmlns:a="http://schemas.openxmlformats.org/drawingml/2006/main" xmlns:r="http://schemas.openxmlformats.org/officeDocument/2006/relationships" xmlns:p="http://schemas.openxmlformats.org/presentationml/2006/main">
  <p:tag name="NUM" val="11"/>
</p:tagLst>
</file>

<file path=ppt/tags/tag738.xml><?xml version="1.0" encoding="utf-8"?>
<p:tagLst xmlns:a="http://schemas.openxmlformats.org/drawingml/2006/main" xmlns:r="http://schemas.openxmlformats.org/officeDocument/2006/relationships" xmlns:p="http://schemas.openxmlformats.org/presentationml/2006/main">
  <p:tag name="NUM" val="12"/>
</p:tagLst>
</file>

<file path=ppt/tags/tag739.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40.xml><?xml version="1.0" encoding="utf-8"?>
<p:tagLst xmlns:a="http://schemas.openxmlformats.org/drawingml/2006/main" xmlns:r="http://schemas.openxmlformats.org/officeDocument/2006/relationships" xmlns:p="http://schemas.openxmlformats.org/presentationml/2006/main">
  <p:tag name="NUM" val="2"/>
</p:tagLst>
</file>

<file path=ppt/tags/tag741.xml><?xml version="1.0" encoding="utf-8"?>
<p:tagLst xmlns:a="http://schemas.openxmlformats.org/drawingml/2006/main" xmlns:r="http://schemas.openxmlformats.org/officeDocument/2006/relationships" xmlns:p="http://schemas.openxmlformats.org/presentationml/2006/main">
  <p:tag name="NUM" val="3"/>
</p:tagLst>
</file>

<file path=ppt/tags/tag742.xml><?xml version="1.0" encoding="utf-8"?>
<p:tagLst xmlns:a="http://schemas.openxmlformats.org/drawingml/2006/main" xmlns:r="http://schemas.openxmlformats.org/officeDocument/2006/relationships" xmlns:p="http://schemas.openxmlformats.org/presentationml/2006/main">
  <p:tag name="NUM" val="4"/>
</p:tagLst>
</file>

<file path=ppt/tags/tag743.xml><?xml version="1.0" encoding="utf-8"?>
<p:tagLst xmlns:a="http://schemas.openxmlformats.org/drawingml/2006/main" xmlns:r="http://schemas.openxmlformats.org/officeDocument/2006/relationships" xmlns:p="http://schemas.openxmlformats.org/presentationml/2006/main">
  <p:tag name="NUM" val="5"/>
</p:tagLst>
</file>

<file path=ppt/tags/tag744.xml><?xml version="1.0" encoding="utf-8"?>
<p:tagLst xmlns:a="http://schemas.openxmlformats.org/drawingml/2006/main" xmlns:r="http://schemas.openxmlformats.org/officeDocument/2006/relationships" xmlns:p="http://schemas.openxmlformats.org/presentationml/2006/main">
  <p:tag name="NUM" val="6"/>
</p:tagLst>
</file>

<file path=ppt/tags/tag745.xml><?xml version="1.0" encoding="utf-8"?>
<p:tagLst xmlns:a="http://schemas.openxmlformats.org/drawingml/2006/main" xmlns:r="http://schemas.openxmlformats.org/officeDocument/2006/relationships" xmlns:p="http://schemas.openxmlformats.org/presentationml/2006/main">
  <p:tag name="NUM" val="7"/>
</p:tagLst>
</file>

<file path=ppt/tags/tag746.xml><?xml version="1.0" encoding="utf-8"?>
<p:tagLst xmlns:a="http://schemas.openxmlformats.org/drawingml/2006/main" xmlns:r="http://schemas.openxmlformats.org/officeDocument/2006/relationships" xmlns:p="http://schemas.openxmlformats.org/presentationml/2006/main">
  <p:tag name="NUM" val="8"/>
</p:tagLst>
</file>

<file path=ppt/tags/tag747.xml><?xml version="1.0" encoding="utf-8"?>
<p:tagLst xmlns:a="http://schemas.openxmlformats.org/drawingml/2006/main" xmlns:r="http://schemas.openxmlformats.org/officeDocument/2006/relationships" xmlns:p="http://schemas.openxmlformats.org/presentationml/2006/main">
  <p:tag name="NUM" val="9"/>
</p:tagLst>
</file>

<file path=ppt/tags/tag748.xml><?xml version="1.0" encoding="utf-8"?>
<p:tagLst xmlns:a="http://schemas.openxmlformats.org/drawingml/2006/main" xmlns:r="http://schemas.openxmlformats.org/officeDocument/2006/relationships" xmlns:p="http://schemas.openxmlformats.org/presentationml/2006/main">
  <p:tag name="NUM" val="10"/>
</p:tagLst>
</file>

<file path=ppt/tags/tag749.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50.xml><?xml version="1.0" encoding="utf-8"?>
<p:tagLst xmlns:a="http://schemas.openxmlformats.org/drawingml/2006/main" xmlns:r="http://schemas.openxmlformats.org/officeDocument/2006/relationships" xmlns:p="http://schemas.openxmlformats.org/presentationml/2006/main">
  <p:tag name="NUM" val="2"/>
</p:tagLst>
</file>

<file path=ppt/tags/tag751.xml><?xml version="1.0" encoding="utf-8"?>
<p:tagLst xmlns:a="http://schemas.openxmlformats.org/drawingml/2006/main" xmlns:r="http://schemas.openxmlformats.org/officeDocument/2006/relationships" xmlns:p="http://schemas.openxmlformats.org/presentationml/2006/main">
  <p:tag name="NUM" val="3"/>
</p:tagLst>
</file>

<file path=ppt/tags/tag752.xml><?xml version="1.0" encoding="utf-8"?>
<p:tagLst xmlns:a="http://schemas.openxmlformats.org/drawingml/2006/main" xmlns:r="http://schemas.openxmlformats.org/officeDocument/2006/relationships" xmlns:p="http://schemas.openxmlformats.org/presentationml/2006/main">
  <p:tag name="NUM" val="4"/>
</p:tagLst>
</file>

<file path=ppt/tags/tag753.xml><?xml version="1.0" encoding="utf-8"?>
<p:tagLst xmlns:a="http://schemas.openxmlformats.org/drawingml/2006/main" xmlns:r="http://schemas.openxmlformats.org/officeDocument/2006/relationships" xmlns:p="http://schemas.openxmlformats.org/presentationml/2006/main">
  <p:tag name="NUM" val="5"/>
</p:tagLst>
</file>

<file path=ppt/tags/tag754.xml><?xml version="1.0" encoding="utf-8"?>
<p:tagLst xmlns:a="http://schemas.openxmlformats.org/drawingml/2006/main" xmlns:r="http://schemas.openxmlformats.org/officeDocument/2006/relationships" xmlns:p="http://schemas.openxmlformats.org/presentationml/2006/main">
  <p:tag name="NUM" val="6"/>
</p:tagLst>
</file>

<file path=ppt/tags/tag755.xml><?xml version="1.0" encoding="utf-8"?>
<p:tagLst xmlns:a="http://schemas.openxmlformats.org/drawingml/2006/main" xmlns:r="http://schemas.openxmlformats.org/officeDocument/2006/relationships" xmlns:p="http://schemas.openxmlformats.org/presentationml/2006/main">
  <p:tag name="NUM" val="7"/>
</p:tagLst>
</file>

<file path=ppt/tags/tag756.xml><?xml version="1.0" encoding="utf-8"?>
<p:tagLst xmlns:a="http://schemas.openxmlformats.org/drawingml/2006/main" xmlns:r="http://schemas.openxmlformats.org/officeDocument/2006/relationships" xmlns:p="http://schemas.openxmlformats.org/presentationml/2006/main">
  <p:tag name="NUM" val="8"/>
</p:tagLst>
</file>

<file path=ppt/tags/tag757.xml><?xml version="1.0" encoding="utf-8"?>
<p:tagLst xmlns:a="http://schemas.openxmlformats.org/drawingml/2006/main" xmlns:r="http://schemas.openxmlformats.org/officeDocument/2006/relationships" xmlns:p="http://schemas.openxmlformats.org/presentationml/2006/main">
  <p:tag name="NUM" val="9"/>
</p:tagLst>
</file>

<file path=ppt/tags/tag758.xml><?xml version="1.0" encoding="utf-8"?>
<p:tagLst xmlns:a="http://schemas.openxmlformats.org/drawingml/2006/main" xmlns:r="http://schemas.openxmlformats.org/officeDocument/2006/relationships" xmlns:p="http://schemas.openxmlformats.org/presentationml/2006/main">
  <p:tag name="NUM" val="10"/>
</p:tagLst>
</file>

<file path=ppt/tags/tag759.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60.xml><?xml version="1.0" encoding="utf-8"?>
<p:tagLst xmlns:a="http://schemas.openxmlformats.org/drawingml/2006/main" xmlns:r="http://schemas.openxmlformats.org/officeDocument/2006/relationships" xmlns:p="http://schemas.openxmlformats.org/presentationml/2006/main">
  <p:tag name="NUM" val="2"/>
</p:tagLst>
</file>

<file path=ppt/tags/tag761.xml><?xml version="1.0" encoding="utf-8"?>
<p:tagLst xmlns:a="http://schemas.openxmlformats.org/drawingml/2006/main" xmlns:r="http://schemas.openxmlformats.org/officeDocument/2006/relationships" xmlns:p="http://schemas.openxmlformats.org/presentationml/2006/main">
  <p:tag name="NUM" val="3"/>
</p:tagLst>
</file>

<file path=ppt/tags/tag762.xml><?xml version="1.0" encoding="utf-8"?>
<p:tagLst xmlns:a="http://schemas.openxmlformats.org/drawingml/2006/main" xmlns:r="http://schemas.openxmlformats.org/officeDocument/2006/relationships" xmlns:p="http://schemas.openxmlformats.org/presentationml/2006/main">
  <p:tag name="NUM" val="4"/>
</p:tagLst>
</file>

<file path=ppt/tags/tag763.xml><?xml version="1.0" encoding="utf-8"?>
<p:tagLst xmlns:a="http://schemas.openxmlformats.org/drawingml/2006/main" xmlns:r="http://schemas.openxmlformats.org/officeDocument/2006/relationships" xmlns:p="http://schemas.openxmlformats.org/presentationml/2006/main">
  <p:tag name="NUM" val="5"/>
</p:tagLst>
</file>

<file path=ppt/tags/tag764.xml><?xml version="1.0" encoding="utf-8"?>
<p:tagLst xmlns:a="http://schemas.openxmlformats.org/drawingml/2006/main" xmlns:r="http://schemas.openxmlformats.org/officeDocument/2006/relationships" xmlns:p="http://schemas.openxmlformats.org/presentationml/2006/main">
  <p:tag name="NUM" val="6"/>
</p:tagLst>
</file>

<file path=ppt/tags/tag765.xml><?xml version="1.0" encoding="utf-8"?>
<p:tagLst xmlns:a="http://schemas.openxmlformats.org/drawingml/2006/main" xmlns:r="http://schemas.openxmlformats.org/officeDocument/2006/relationships" xmlns:p="http://schemas.openxmlformats.org/presentationml/2006/main">
  <p:tag name="NUM" val="7"/>
</p:tagLst>
</file>

<file path=ppt/tags/tag766.xml><?xml version="1.0" encoding="utf-8"?>
<p:tagLst xmlns:a="http://schemas.openxmlformats.org/drawingml/2006/main" xmlns:r="http://schemas.openxmlformats.org/officeDocument/2006/relationships" xmlns:p="http://schemas.openxmlformats.org/presentationml/2006/main">
  <p:tag name="NUM" val="8"/>
</p:tagLst>
</file>

<file path=ppt/tags/tag767.xml><?xml version="1.0" encoding="utf-8"?>
<p:tagLst xmlns:a="http://schemas.openxmlformats.org/drawingml/2006/main" xmlns:r="http://schemas.openxmlformats.org/officeDocument/2006/relationships" xmlns:p="http://schemas.openxmlformats.org/presentationml/2006/main">
  <p:tag name="NUM" val="1"/>
</p:tagLst>
</file>

<file path=ppt/tags/tag768.xml><?xml version="1.0" encoding="utf-8"?>
<p:tagLst xmlns:a="http://schemas.openxmlformats.org/drawingml/2006/main" xmlns:r="http://schemas.openxmlformats.org/officeDocument/2006/relationships" xmlns:p="http://schemas.openxmlformats.org/presentationml/2006/main">
  <p:tag name="NUM" val="2"/>
</p:tagLst>
</file>

<file path=ppt/tags/tag769.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70.xml><?xml version="1.0" encoding="utf-8"?>
<p:tagLst xmlns:a="http://schemas.openxmlformats.org/drawingml/2006/main" xmlns:r="http://schemas.openxmlformats.org/officeDocument/2006/relationships" xmlns:p="http://schemas.openxmlformats.org/presentationml/2006/main">
  <p:tag name="NUM" val="4"/>
</p:tagLst>
</file>

<file path=ppt/tags/tag771.xml><?xml version="1.0" encoding="utf-8"?>
<p:tagLst xmlns:a="http://schemas.openxmlformats.org/drawingml/2006/main" xmlns:r="http://schemas.openxmlformats.org/officeDocument/2006/relationships" xmlns:p="http://schemas.openxmlformats.org/presentationml/2006/main">
  <p:tag name="NUM" val="5"/>
</p:tagLst>
</file>

<file path=ppt/tags/tag772.xml><?xml version="1.0" encoding="utf-8"?>
<p:tagLst xmlns:a="http://schemas.openxmlformats.org/drawingml/2006/main" xmlns:r="http://schemas.openxmlformats.org/officeDocument/2006/relationships" xmlns:p="http://schemas.openxmlformats.org/presentationml/2006/main">
  <p:tag name="NUM" val="6"/>
</p:tagLst>
</file>

<file path=ppt/tags/tag773.xml><?xml version="1.0" encoding="utf-8"?>
<p:tagLst xmlns:a="http://schemas.openxmlformats.org/drawingml/2006/main" xmlns:r="http://schemas.openxmlformats.org/officeDocument/2006/relationships" xmlns:p="http://schemas.openxmlformats.org/presentationml/2006/main">
  <p:tag name="NUM" val="7"/>
</p:tagLst>
</file>

<file path=ppt/tags/tag774.xml><?xml version="1.0" encoding="utf-8"?>
<p:tagLst xmlns:a="http://schemas.openxmlformats.org/drawingml/2006/main" xmlns:r="http://schemas.openxmlformats.org/officeDocument/2006/relationships" xmlns:p="http://schemas.openxmlformats.org/presentationml/2006/main">
  <p:tag name="NUM" val="8"/>
</p:tagLst>
</file>

<file path=ppt/tags/tag775.xml><?xml version="1.0" encoding="utf-8"?>
<p:tagLst xmlns:a="http://schemas.openxmlformats.org/drawingml/2006/main" xmlns:r="http://schemas.openxmlformats.org/officeDocument/2006/relationships" xmlns:p="http://schemas.openxmlformats.org/presentationml/2006/main">
  <p:tag name="NUM" val="9"/>
</p:tagLst>
</file>

<file path=ppt/tags/tag776.xml><?xml version="1.0" encoding="utf-8"?>
<p:tagLst xmlns:a="http://schemas.openxmlformats.org/drawingml/2006/main" xmlns:r="http://schemas.openxmlformats.org/officeDocument/2006/relationships" xmlns:p="http://schemas.openxmlformats.org/presentationml/2006/main">
  <p:tag name="NUM" val="1"/>
</p:tagLst>
</file>

<file path=ppt/tags/tag777.xml><?xml version="1.0" encoding="utf-8"?>
<p:tagLst xmlns:a="http://schemas.openxmlformats.org/drawingml/2006/main" xmlns:r="http://schemas.openxmlformats.org/officeDocument/2006/relationships" xmlns:p="http://schemas.openxmlformats.org/presentationml/2006/main">
  <p:tag name="NUM" val="2"/>
</p:tagLst>
</file>

<file path=ppt/tags/tag778.xml><?xml version="1.0" encoding="utf-8"?>
<p:tagLst xmlns:a="http://schemas.openxmlformats.org/drawingml/2006/main" xmlns:r="http://schemas.openxmlformats.org/officeDocument/2006/relationships" xmlns:p="http://schemas.openxmlformats.org/presentationml/2006/main">
  <p:tag name="NUM" val="3"/>
</p:tagLst>
</file>

<file path=ppt/tags/tag779.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80.xml><?xml version="1.0" encoding="utf-8"?>
<p:tagLst xmlns:a="http://schemas.openxmlformats.org/drawingml/2006/main" xmlns:r="http://schemas.openxmlformats.org/officeDocument/2006/relationships" xmlns:p="http://schemas.openxmlformats.org/presentationml/2006/main">
  <p:tag name="NUM" val="5"/>
</p:tagLst>
</file>

<file path=ppt/tags/tag781.xml><?xml version="1.0" encoding="utf-8"?>
<p:tagLst xmlns:a="http://schemas.openxmlformats.org/drawingml/2006/main" xmlns:r="http://schemas.openxmlformats.org/officeDocument/2006/relationships" xmlns:p="http://schemas.openxmlformats.org/presentationml/2006/main">
  <p:tag name="NUM" val="6"/>
</p:tagLst>
</file>

<file path=ppt/tags/tag782.xml><?xml version="1.0" encoding="utf-8"?>
<p:tagLst xmlns:a="http://schemas.openxmlformats.org/drawingml/2006/main" xmlns:r="http://schemas.openxmlformats.org/officeDocument/2006/relationships" xmlns:p="http://schemas.openxmlformats.org/presentationml/2006/main">
  <p:tag name="NUM" val="7"/>
</p:tagLst>
</file>

<file path=ppt/tags/tag783.xml><?xml version="1.0" encoding="utf-8"?>
<p:tagLst xmlns:a="http://schemas.openxmlformats.org/drawingml/2006/main" xmlns:r="http://schemas.openxmlformats.org/officeDocument/2006/relationships" xmlns:p="http://schemas.openxmlformats.org/presentationml/2006/main">
  <p:tag name="NUM" val="8"/>
</p:tagLst>
</file>

<file path=ppt/tags/tag784.xml><?xml version="1.0" encoding="utf-8"?>
<p:tagLst xmlns:a="http://schemas.openxmlformats.org/drawingml/2006/main" xmlns:r="http://schemas.openxmlformats.org/officeDocument/2006/relationships" xmlns:p="http://schemas.openxmlformats.org/presentationml/2006/main">
  <p:tag name="NUM" val="9"/>
</p:tagLst>
</file>

<file path=ppt/tags/tag785.xml><?xml version="1.0" encoding="utf-8"?>
<p:tagLst xmlns:a="http://schemas.openxmlformats.org/drawingml/2006/main" xmlns:r="http://schemas.openxmlformats.org/officeDocument/2006/relationships" xmlns:p="http://schemas.openxmlformats.org/presentationml/2006/main">
  <p:tag name="NUM" val="1"/>
</p:tagLst>
</file>

<file path=ppt/tags/tag786.xml><?xml version="1.0" encoding="utf-8"?>
<p:tagLst xmlns:a="http://schemas.openxmlformats.org/drawingml/2006/main" xmlns:r="http://schemas.openxmlformats.org/officeDocument/2006/relationships" xmlns:p="http://schemas.openxmlformats.org/presentationml/2006/main">
  <p:tag name="NUM" val="2"/>
</p:tagLst>
</file>

<file path=ppt/tags/tag787.xml><?xml version="1.0" encoding="utf-8"?>
<p:tagLst xmlns:a="http://schemas.openxmlformats.org/drawingml/2006/main" xmlns:r="http://schemas.openxmlformats.org/officeDocument/2006/relationships" xmlns:p="http://schemas.openxmlformats.org/presentationml/2006/main">
  <p:tag name="NUM" val="3"/>
</p:tagLst>
</file>

<file path=ppt/tags/tag788.xml><?xml version="1.0" encoding="utf-8"?>
<p:tagLst xmlns:a="http://schemas.openxmlformats.org/drawingml/2006/main" xmlns:r="http://schemas.openxmlformats.org/officeDocument/2006/relationships" xmlns:p="http://schemas.openxmlformats.org/presentationml/2006/main">
  <p:tag name="NUM" val="4"/>
</p:tagLst>
</file>

<file path=ppt/tags/tag789.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790.xml><?xml version="1.0" encoding="utf-8"?>
<p:tagLst xmlns:a="http://schemas.openxmlformats.org/drawingml/2006/main" xmlns:r="http://schemas.openxmlformats.org/officeDocument/2006/relationships" xmlns:p="http://schemas.openxmlformats.org/presentationml/2006/main">
  <p:tag name="NUM" val="6"/>
</p:tagLst>
</file>

<file path=ppt/tags/tag791.xml><?xml version="1.0" encoding="utf-8"?>
<p:tagLst xmlns:a="http://schemas.openxmlformats.org/drawingml/2006/main" xmlns:r="http://schemas.openxmlformats.org/officeDocument/2006/relationships" xmlns:p="http://schemas.openxmlformats.org/presentationml/2006/main">
  <p:tag name="NUM" val="7"/>
</p:tagLst>
</file>

<file path=ppt/tags/tag792.xml><?xml version="1.0" encoding="utf-8"?>
<p:tagLst xmlns:a="http://schemas.openxmlformats.org/drawingml/2006/main" xmlns:r="http://schemas.openxmlformats.org/officeDocument/2006/relationships" xmlns:p="http://schemas.openxmlformats.org/presentationml/2006/main">
  <p:tag name="NUM" val="8"/>
</p:tagLst>
</file>

<file path=ppt/tags/tag793.xml><?xml version="1.0" encoding="utf-8"?>
<p:tagLst xmlns:a="http://schemas.openxmlformats.org/drawingml/2006/main" xmlns:r="http://schemas.openxmlformats.org/officeDocument/2006/relationships" xmlns:p="http://schemas.openxmlformats.org/presentationml/2006/main">
  <p:tag name="NUM" val="9"/>
</p:tagLst>
</file>

<file path=ppt/tags/tag794.xml><?xml version="1.0" encoding="utf-8"?>
<p:tagLst xmlns:a="http://schemas.openxmlformats.org/drawingml/2006/main" xmlns:r="http://schemas.openxmlformats.org/officeDocument/2006/relationships" xmlns:p="http://schemas.openxmlformats.org/presentationml/2006/main">
  <p:tag name="NUM" val="10"/>
</p:tagLst>
</file>

<file path=ppt/tags/tag795.xml><?xml version="1.0" encoding="utf-8"?>
<p:tagLst xmlns:a="http://schemas.openxmlformats.org/drawingml/2006/main" xmlns:r="http://schemas.openxmlformats.org/officeDocument/2006/relationships" xmlns:p="http://schemas.openxmlformats.org/presentationml/2006/main">
  <p:tag name="NUM" val="1"/>
</p:tagLst>
</file>

<file path=ppt/tags/tag796.xml><?xml version="1.0" encoding="utf-8"?>
<p:tagLst xmlns:a="http://schemas.openxmlformats.org/drawingml/2006/main" xmlns:r="http://schemas.openxmlformats.org/officeDocument/2006/relationships" xmlns:p="http://schemas.openxmlformats.org/presentationml/2006/main">
  <p:tag name="NUM" val="2"/>
</p:tagLst>
</file>

<file path=ppt/tags/tag797.xml><?xml version="1.0" encoding="utf-8"?>
<p:tagLst xmlns:a="http://schemas.openxmlformats.org/drawingml/2006/main" xmlns:r="http://schemas.openxmlformats.org/officeDocument/2006/relationships" xmlns:p="http://schemas.openxmlformats.org/presentationml/2006/main">
  <p:tag name="NUM" val="3"/>
</p:tagLst>
</file>

<file path=ppt/tags/tag798.xml><?xml version="1.0" encoding="utf-8"?>
<p:tagLst xmlns:a="http://schemas.openxmlformats.org/drawingml/2006/main" xmlns:r="http://schemas.openxmlformats.org/officeDocument/2006/relationships" xmlns:p="http://schemas.openxmlformats.org/presentationml/2006/main">
  <p:tag name="NUM" val="4"/>
</p:tagLst>
</file>

<file path=ppt/tags/tag79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00.xml><?xml version="1.0" encoding="utf-8"?>
<p:tagLst xmlns:a="http://schemas.openxmlformats.org/drawingml/2006/main" xmlns:r="http://schemas.openxmlformats.org/officeDocument/2006/relationships" xmlns:p="http://schemas.openxmlformats.org/presentationml/2006/main">
  <p:tag name="NUM" val="6"/>
</p:tagLst>
</file>

<file path=ppt/tags/tag801.xml><?xml version="1.0" encoding="utf-8"?>
<p:tagLst xmlns:a="http://schemas.openxmlformats.org/drawingml/2006/main" xmlns:r="http://schemas.openxmlformats.org/officeDocument/2006/relationships" xmlns:p="http://schemas.openxmlformats.org/presentationml/2006/main">
  <p:tag name="NUM" val="7"/>
</p:tagLst>
</file>

<file path=ppt/tags/tag802.xml><?xml version="1.0" encoding="utf-8"?>
<p:tagLst xmlns:a="http://schemas.openxmlformats.org/drawingml/2006/main" xmlns:r="http://schemas.openxmlformats.org/officeDocument/2006/relationships" xmlns:p="http://schemas.openxmlformats.org/presentationml/2006/main">
  <p:tag name="NUM" val="8"/>
</p:tagLst>
</file>

<file path=ppt/tags/tag803.xml><?xml version="1.0" encoding="utf-8"?>
<p:tagLst xmlns:a="http://schemas.openxmlformats.org/drawingml/2006/main" xmlns:r="http://schemas.openxmlformats.org/officeDocument/2006/relationships" xmlns:p="http://schemas.openxmlformats.org/presentationml/2006/main">
  <p:tag name="NUM" val="9"/>
</p:tagLst>
</file>

<file path=ppt/tags/tag804.xml><?xml version="1.0" encoding="utf-8"?>
<p:tagLst xmlns:a="http://schemas.openxmlformats.org/drawingml/2006/main" xmlns:r="http://schemas.openxmlformats.org/officeDocument/2006/relationships" xmlns:p="http://schemas.openxmlformats.org/presentationml/2006/main">
  <p:tag name="NUM" val="10"/>
</p:tagLst>
</file>

<file path=ppt/tags/tag805.xml><?xml version="1.0" encoding="utf-8"?>
<p:tagLst xmlns:a="http://schemas.openxmlformats.org/drawingml/2006/main" xmlns:r="http://schemas.openxmlformats.org/officeDocument/2006/relationships" xmlns:p="http://schemas.openxmlformats.org/presentationml/2006/main">
  <p:tag name="NUM" val="1"/>
</p:tagLst>
</file>

<file path=ppt/tags/tag806.xml><?xml version="1.0" encoding="utf-8"?>
<p:tagLst xmlns:a="http://schemas.openxmlformats.org/drawingml/2006/main" xmlns:r="http://schemas.openxmlformats.org/officeDocument/2006/relationships" xmlns:p="http://schemas.openxmlformats.org/presentationml/2006/main">
  <p:tag name="NUM" val="2"/>
</p:tagLst>
</file>

<file path=ppt/tags/tag807.xml><?xml version="1.0" encoding="utf-8"?>
<p:tagLst xmlns:a="http://schemas.openxmlformats.org/drawingml/2006/main" xmlns:r="http://schemas.openxmlformats.org/officeDocument/2006/relationships" xmlns:p="http://schemas.openxmlformats.org/presentationml/2006/main">
  <p:tag name="NUM" val="3"/>
</p:tagLst>
</file>

<file path=ppt/tags/tag808.xml><?xml version="1.0" encoding="utf-8"?>
<p:tagLst xmlns:a="http://schemas.openxmlformats.org/drawingml/2006/main" xmlns:r="http://schemas.openxmlformats.org/officeDocument/2006/relationships" xmlns:p="http://schemas.openxmlformats.org/presentationml/2006/main">
  <p:tag name="NUM" val="4"/>
</p:tagLst>
</file>

<file path=ppt/tags/tag809.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10.xml><?xml version="1.0" encoding="utf-8"?>
<p:tagLst xmlns:a="http://schemas.openxmlformats.org/drawingml/2006/main" xmlns:r="http://schemas.openxmlformats.org/officeDocument/2006/relationships" xmlns:p="http://schemas.openxmlformats.org/presentationml/2006/main">
  <p:tag name="NUM" val="6"/>
</p:tagLst>
</file>

<file path=ppt/tags/tag811.xml><?xml version="1.0" encoding="utf-8"?>
<p:tagLst xmlns:a="http://schemas.openxmlformats.org/drawingml/2006/main" xmlns:r="http://schemas.openxmlformats.org/officeDocument/2006/relationships" xmlns:p="http://schemas.openxmlformats.org/presentationml/2006/main">
  <p:tag name="NUM" val="7"/>
</p:tagLst>
</file>

<file path=ppt/tags/tag812.xml><?xml version="1.0" encoding="utf-8"?>
<p:tagLst xmlns:a="http://schemas.openxmlformats.org/drawingml/2006/main" xmlns:r="http://schemas.openxmlformats.org/officeDocument/2006/relationships" xmlns:p="http://schemas.openxmlformats.org/presentationml/2006/main">
  <p:tag name="NUM" val="8"/>
</p:tagLst>
</file>

<file path=ppt/tags/tag813.xml><?xml version="1.0" encoding="utf-8"?>
<p:tagLst xmlns:a="http://schemas.openxmlformats.org/drawingml/2006/main" xmlns:r="http://schemas.openxmlformats.org/officeDocument/2006/relationships" xmlns:p="http://schemas.openxmlformats.org/presentationml/2006/main">
  <p:tag name="NUM" val="9"/>
</p:tagLst>
</file>

<file path=ppt/tags/tag814.xml><?xml version="1.0" encoding="utf-8"?>
<p:tagLst xmlns:a="http://schemas.openxmlformats.org/drawingml/2006/main" xmlns:r="http://schemas.openxmlformats.org/officeDocument/2006/relationships" xmlns:p="http://schemas.openxmlformats.org/presentationml/2006/main">
  <p:tag name="NUM" val="10"/>
</p:tagLst>
</file>

<file path=ppt/tags/tag815.xml><?xml version="1.0" encoding="utf-8"?>
<p:tagLst xmlns:a="http://schemas.openxmlformats.org/drawingml/2006/main" xmlns:r="http://schemas.openxmlformats.org/officeDocument/2006/relationships" xmlns:p="http://schemas.openxmlformats.org/presentationml/2006/main">
  <p:tag name="NUM" val="1"/>
</p:tagLst>
</file>

<file path=ppt/tags/tag816.xml><?xml version="1.0" encoding="utf-8"?>
<p:tagLst xmlns:a="http://schemas.openxmlformats.org/drawingml/2006/main" xmlns:r="http://schemas.openxmlformats.org/officeDocument/2006/relationships" xmlns:p="http://schemas.openxmlformats.org/presentationml/2006/main">
  <p:tag name="NUM" val="2"/>
</p:tagLst>
</file>

<file path=ppt/tags/tag817.xml><?xml version="1.0" encoding="utf-8"?>
<p:tagLst xmlns:a="http://schemas.openxmlformats.org/drawingml/2006/main" xmlns:r="http://schemas.openxmlformats.org/officeDocument/2006/relationships" xmlns:p="http://schemas.openxmlformats.org/presentationml/2006/main">
  <p:tag name="NUM" val="3"/>
</p:tagLst>
</file>

<file path=ppt/tags/tag818.xml><?xml version="1.0" encoding="utf-8"?>
<p:tagLst xmlns:a="http://schemas.openxmlformats.org/drawingml/2006/main" xmlns:r="http://schemas.openxmlformats.org/officeDocument/2006/relationships" xmlns:p="http://schemas.openxmlformats.org/presentationml/2006/main">
  <p:tag name="NUM" val="4"/>
</p:tagLst>
</file>

<file path=ppt/tags/tag819.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20.xml><?xml version="1.0" encoding="utf-8"?>
<p:tagLst xmlns:a="http://schemas.openxmlformats.org/drawingml/2006/main" xmlns:r="http://schemas.openxmlformats.org/officeDocument/2006/relationships" xmlns:p="http://schemas.openxmlformats.org/presentationml/2006/main">
  <p:tag name="NUM" val="6"/>
</p:tagLst>
</file>

<file path=ppt/tags/tag821.xml><?xml version="1.0" encoding="utf-8"?>
<p:tagLst xmlns:a="http://schemas.openxmlformats.org/drawingml/2006/main" xmlns:r="http://schemas.openxmlformats.org/officeDocument/2006/relationships" xmlns:p="http://schemas.openxmlformats.org/presentationml/2006/main">
  <p:tag name="NUM" val="7"/>
</p:tagLst>
</file>

<file path=ppt/tags/tag822.xml><?xml version="1.0" encoding="utf-8"?>
<p:tagLst xmlns:a="http://schemas.openxmlformats.org/drawingml/2006/main" xmlns:r="http://schemas.openxmlformats.org/officeDocument/2006/relationships" xmlns:p="http://schemas.openxmlformats.org/presentationml/2006/main">
  <p:tag name="NUM" val="1"/>
</p:tagLst>
</file>

<file path=ppt/tags/tag823.xml><?xml version="1.0" encoding="utf-8"?>
<p:tagLst xmlns:a="http://schemas.openxmlformats.org/drawingml/2006/main" xmlns:r="http://schemas.openxmlformats.org/officeDocument/2006/relationships" xmlns:p="http://schemas.openxmlformats.org/presentationml/2006/main">
  <p:tag name="NUM" val="2"/>
</p:tagLst>
</file>

<file path=ppt/tags/tag824.xml><?xml version="1.0" encoding="utf-8"?>
<p:tagLst xmlns:a="http://schemas.openxmlformats.org/drawingml/2006/main" xmlns:r="http://schemas.openxmlformats.org/officeDocument/2006/relationships" xmlns:p="http://schemas.openxmlformats.org/presentationml/2006/main">
  <p:tag name="NUM" val="3"/>
</p:tagLst>
</file>

<file path=ppt/tags/tag825.xml><?xml version="1.0" encoding="utf-8"?>
<p:tagLst xmlns:a="http://schemas.openxmlformats.org/drawingml/2006/main" xmlns:r="http://schemas.openxmlformats.org/officeDocument/2006/relationships" xmlns:p="http://schemas.openxmlformats.org/presentationml/2006/main">
  <p:tag name="NUM" val="4"/>
</p:tagLst>
</file>

<file path=ppt/tags/tag826.xml><?xml version="1.0" encoding="utf-8"?>
<p:tagLst xmlns:a="http://schemas.openxmlformats.org/drawingml/2006/main" xmlns:r="http://schemas.openxmlformats.org/officeDocument/2006/relationships" xmlns:p="http://schemas.openxmlformats.org/presentationml/2006/main">
  <p:tag name="NUM" val="5"/>
</p:tagLst>
</file>

<file path=ppt/tags/tag827.xml><?xml version="1.0" encoding="utf-8"?>
<p:tagLst xmlns:a="http://schemas.openxmlformats.org/drawingml/2006/main" xmlns:r="http://schemas.openxmlformats.org/officeDocument/2006/relationships" xmlns:p="http://schemas.openxmlformats.org/presentationml/2006/main">
  <p:tag name="NUM" val="6"/>
</p:tagLst>
</file>

<file path=ppt/tags/tag828.xml><?xml version="1.0" encoding="utf-8"?>
<p:tagLst xmlns:a="http://schemas.openxmlformats.org/drawingml/2006/main" xmlns:r="http://schemas.openxmlformats.org/officeDocument/2006/relationships" xmlns:p="http://schemas.openxmlformats.org/presentationml/2006/main">
  <p:tag name="NUM" val="7"/>
</p:tagLst>
</file>

<file path=ppt/tags/tag829.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11"/>
</p:tagLst>
</file>

<file path=ppt/tags/tag830.xml><?xml version="1.0" encoding="utf-8"?>
<p:tagLst xmlns:a="http://schemas.openxmlformats.org/drawingml/2006/main" xmlns:r="http://schemas.openxmlformats.org/officeDocument/2006/relationships" xmlns:p="http://schemas.openxmlformats.org/presentationml/2006/main">
  <p:tag name="NUM" val="9"/>
</p:tagLst>
</file>

<file path=ppt/tags/tag831.xml><?xml version="1.0" encoding="utf-8"?>
<p:tagLst xmlns:a="http://schemas.openxmlformats.org/drawingml/2006/main" xmlns:r="http://schemas.openxmlformats.org/officeDocument/2006/relationships" xmlns:p="http://schemas.openxmlformats.org/presentationml/2006/main">
  <p:tag name="NUM" val="10"/>
</p:tagLst>
</file>

<file path=ppt/tags/tag832.xml><?xml version="1.0" encoding="utf-8"?>
<p:tagLst xmlns:a="http://schemas.openxmlformats.org/drawingml/2006/main" xmlns:r="http://schemas.openxmlformats.org/officeDocument/2006/relationships" xmlns:p="http://schemas.openxmlformats.org/presentationml/2006/main">
  <p:tag name="NUM" val="1"/>
</p:tagLst>
</file>

<file path=ppt/tags/tag833.xml><?xml version="1.0" encoding="utf-8"?>
<p:tagLst xmlns:a="http://schemas.openxmlformats.org/drawingml/2006/main" xmlns:r="http://schemas.openxmlformats.org/officeDocument/2006/relationships" xmlns:p="http://schemas.openxmlformats.org/presentationml/2006/main">
  <p:tag name="NUM" val="2"/>
</p:tagLst>
</file>

<file path=ppt/tags/tag834.xml><?xml version="1.0" encoding="utf-8"?>
<p:tagLst xmlns:a="http://schemas.openxmlformats.org/drawingml/2006/main" xmlns:r="http://schemas.openxmlformats.org/officeDocument/2006/relationships" xmlns:p="http://schemas.openxmlformats.org/presentationml/2006/main">
  <p:tag name="NUM" val="3"/>
</p:tagLst>
</file>

<file path=ppt/tags/tag835.xml><?xml version="1.0" encoding="utf-8"?>
<p:tagLst xmlns:a="http://schemas.openxmlformats.org/drawingml/2006/main" xmlns:r="http://schemas.openxmlformats.org/officeDocument/2006/relationships" xmlns:p="http://schemas.openxmlformats.org/presentationml/2006/main">
  <p:tag name="NUM" val="4"/>
</p:tagLst>
</file>

<file path=ppt/tags/tag836.xml><?xml version="1.0" encoding="utf-8"?>
<p:tagLst xmlns:a="http://schemas.openxmlformats.org/drawingml/2006/main" xmlns:r="http://schemas.openxmlformats.org/officeDocument/2006/relationships" xmlns:p="http://schemas.openxmlformats.org/presentationml/2006/main">
  <p:tag name="NUM" val="5"/>
</p:tagLst>
</file>

<file path=ppt/tags/tag837.xml><?xml version="1.0" encoding="utf-8"?>
<p:tagLst xmlns:a="http://schemas.openxmlformats.org/drawingml/2006/main" xmlns:r="http://schemas.openxmlformats.org/officeDocument/2006/relationships" xmlns:p="http://schemas.openxmlformats.org/presentationml/2006/main">
  <p:tag name="NUM" val="6"/>
</p:tagLst>
</file>

<file path=ppt/tags/tag838.xml><?xml version="1.0" encoding="utf-8"?>
<p:tagLst xmlns:a="http://schemas.openxmlformats.org/drawingml/2006/main" xmlns:r="http://schemas.openxmlformats.org/officeDocument/2006/relationships" xmlns:p="http://schemas.openxmlformats.org/presentationml/2006/main">
  <p:tag name="NUM" val="7"/>
</p:tagLst>
</file>

<file path=ppt/tags/tag839.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12"/>
</p:tagLst>
</file>

<file path=ppt/tags/tag840.xml><?xml version="1.0" encoding="utf-8"?>
<p:tagLst xmlns:a="http://schemas.openxmlformats.org/drawingml/2006/main" xmlns:r="http://schemas.openxmlformats.org/officeDocument/2006/relationships" xmlns:p="http://schemas.openxmlformats.org/presentationml/2006/main">
  <p:tag name="NUM" val="1"/>
</p:tagLst>
</file>

<file path=ppt/tags/tag841.xml><?xml version="1.0" encoding="utf-8"?>
<p:tagLst xmlns:a="http://schemas.openxmlformats.org/drawingml/2006/main" xmlns:r="http://schemas.openxmlformats.org/officeDocument/2006/relationships" xmlns:p="http://schemas.openxmlformats.org/presentationml/2006/main">
  <p:tag name="NUM" val="2"/>
</p:tagLst>
</file>

<file path=ppt/tags/tag842.xml><?xml version="1.0" encoding="utf-8"?>
<p:tagLst xmlns:a="http://schemas.openxmlformats.org/drawingml/2006/main" xmlns:r="http://schemas.openxmlformats.org/officeDocument/2006/relationships" xmlns:p="http://schemas.openxmlformats.org/presentationml/2006/main">
  <p:tag name="NUM" val="3"/>
</p:tagLst>
</file>

<file path=ppt/tags/tag843.xml><?xml version="1.0" encoding="utf-8"?>
<p:tagLst xmlns:a="http://schemas.openxmlformats.org/drawingml/2006/main" xmlns:r="http://schemas.openxmlformats.org/officeDocument/2006/relationships" xmlns:p="http://schemas.openxmlformats.org/presentationml/2006/main">
  <p:tag name="NUM" val="4"/>
</p:tagLst>
</file>

<file path=ppt/tags/tag844.xml><?xml version="1.0" encoding="utf-8"?>
<p:tagLst xmlns:a="http://schemas.openxmlformats.org/drawingml/2006/main" xmlns:r="http://schemas.openxmlformats.org/officeDocument/2006/relationships" xmlns:p="http://schemas.openxmlformats.org/presentationml/2006/main">
  <p:tag name="NUM" val="5"/>
</p:tagLst>
</file>

<file path=ppt/tags/tag845.xml><?xml version="1.0" encoding="utf-8"?>
<p:tagLst xmlns:a="http://schemas.openxmlformats.org/drawingml/2006/main" xmlns:r="http://schemas.openxmlformats.org/officeDocument/2006/relationships" xmlns:p="http://schemas.openxmlformats.org/presentationml/2006/main">
  <p:tag name="NUM" val="6"/>
</p:tagLst>
</file>

<file path=ppt/tags/tag846.xml><?xml version="1.0" encoding="utf-8"?>
<p:tagLst xmlns:a="http://schemas.openxmlformats.org/drawingml/2006/main" xmlns:r="http://schemas.openxmlformats.org/officeDocument/2006/relationships" xmlns:p="http://schemas.openxmlformats.org/presentationml/2006/main">
  <p:tag name="NUM" val="7"/>
</p:tagLst>
</file>

<file path=ppt/tags/tag847.xml><?xml version="1.0" encoding="utf-8"?>
<p:tagLst xmlns:a="http://schemas.openxmlformats.org/drawingml/2006/main" xmlns:r="http://schemas.openxmlformats.org/officeDocument/2006/relationships" xmlns:p="http://schemas.openxmlformats.org/presentationml/2006/main">
  <p:tag name="NUM" val="8"/>
</p:tagLst>
</file>

<file path=ppt/tags/tag848.xml><?xml version="1.0" encoding="utf-8"?>
<p:tagLst xmlns:a="http://schemas.openxmlformats.org/drawingml/2006/main" xmlns:r="http://schemas.openxmlformats.org/officeDocument/2006/relationships" xmlns:p="http://schemas.openxmlformats.org/presentationml/2006/main">
  <p:tag name="NUM" val="9"/>
</p:tagLst>
</file>

<file path=ppt/tags/tag849.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3"/>
</p:tagLst>
</file>

<file path=ppt/tags/tag850.xml><?xml version="1.0" encoding="utf-8"?>
<p:tagLst xmlns:a="http://schemas.openxmlformats.org/drawingml/2006/main" xmlns:r="http://schemas.openxmlformats.org/officeDocument/2006/relationships" xmlns:p="http://schemas.openxmlformats.org/presentationml/2006/main">
  <p:tag name="NUM" val="11"/>
</p:tagLst>
</file>

<file path=ppt/tags/tag851.xml><?xml version="1.0" encoding="utf-8"?>
<p:tagLst xmlns:a="http://schemas.openxmlformats.org/drawingml/2006/main" xmlns:r="http://schemas.openxmlformats.org/officeDocument/2006/relationships" xmlns:p="http://schemas.openxmlformats.org/presentationml/2006/main">
  <p:tag name="NUM" val="1"/>
</p:tagLst>
</file>

<file path=ppt/tags/tag852.xml><?xml version="1.0" encoding="utf-8"?>
<p:tagLst xmlns:a="http://schemas.openxmlformats.org/drawingml/2006/main" xmlns:r="http://schemas.openxmlformats.org/officeDocument/2006/relationships" xmlns:p="http://schemas.openxmlformats.org/presentationml/2006/main">
  <p:tag name="NUM" val="2"/>
</p:tagLst>
</file>

<file path=ppt/tags/tag853.xml><?xml version="1.0" encoding="utf-8"?>
<p:tagLst xmlns:a="http://schemas.openxmlformats.org/drawingml/2006/main" xmlns:r="http://schemas.openxmlformats.org/officeDocument/2006/relationships" xmlns:p="http://schemas.openxmlformats.org/presentationml/2006/main">
  <p:tag name="NUM" val="3"/>
</p:tagLst>
</file>

<file path=ppt/tags/tag854.xml><?xml version="1.0" encoding="utf-8"?>
<p:tagLst xmlns:a="http://schemas.openxmlformats.org/drawingml/2006/main" xmlns:r="http://schemas.openxmlformats.org/officeDocument/2006/relationships" xmlns:p="http://schemas.openxmlformats.org/presentationml/2006/main">
  <p:tag name="NUM" val="4"/>
</p:tagLst>
</file>

<file path=ppt/tags/tag855.xml><?xml version="1.0" encoding="utf-8"?>
<p:tagLst xmlns:a="http://schemas.openxmlformats.org/drawingml/2006/main" xmlns:r="http://schemas.openxmlformats.org/officeDocument/2006/relationships" xmlns:p="http://schemas.openxmlformats.org/presentationml/2006/main">
  <p:tag name="NUM" val="5"/>
</p:tagLst>
</file>

<file path=ppt/tags/tag856.xml><?xml version="1.0" encoding="utf-8"?>
<p:tagLst xmlns:a="http://schemas.openxmlformats.org/drawingml/2006/main" xmlns:r="http://schemas.openxmlformats.org/officeDocument/2006/relationships" xmlns:p="http://schemas.openxmlformats.org/presentationml/2006/main">
  <p:tag name="NUM" val="6"/>
</p:tagLst>
</file>

<file path=ppt/tags/tag857.xml><?xml version="1.0" encoding="utf-8"?>
<p:tagLst xmlns:a="http://schemas.openxmlformats.org/drawingml/2006/main" xmlns:r="http://schemas.openxmlformats.org/officeDocument/2006/relationships" xmlns:p="http://schemas.openxmlformats.org/presentationml/2006/main">
  <p:tag name="NUM" val="7"/>
</p:tagLst>
</file>

<file path=ppt/tags/tag858.xml><?xml version="1.0" encoding="utf-8"?>
<p:tagLst xmlns:a="http://schemas.openxmlformats.org/drawingml/2006/main" xmlns:r="http://schemas.openxmlformats.org/officeDocument/2006/relationships" xmlns:p="http://schemas.openxmlformats.org/presentationml/2006/main">
  <p:tag name="NUM" val="8"/>
</p:tagLst>
</file>

<file path=ppt/tags/tag859.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4"/>
</p:tagLst>
</file>

<file path=ppt/tags/tag860.xml><?xml version="1.0" encoding="utf-8"?>
<p:tagLst xmlns:a="http://schemas.openxmlformats.org/drawingml/2006/main" xmlns:r="http://schemas.openxmlformats.org/officeDocument/2006/relationships" xmlns:p="http://schemas.openxmlformats.org/presentationml/2006/main">
  <p:tag name="NUM" val="10"/>
</p:tagLst>
</file>

<file path=ppt/tags/tag861.xml><?xml version="1.0" encoding="utf-8"?>
<p:tagLst xmlns:a="http://schemas.openxmlformats.org/drawingml/2006/main" xmlns:r="http://schemas.openxmlformats.org/officeDocument/2006/relationships" xmlns:p="http://schemas.openxmlformats.org/presentationml/2006/main">
  <p:tag name="NUM" val="1"/>
</p:tagLst>
</file>

<file path=ppt/tags/tag862.xml><?xml version="1.0" encoding="utf-8"?>
<p:tagLst xmlns:a="http://schemas.openxmlformats.org/drawingml/2006/main" xmlns:r="http://schemas.openxmlformats.org/officeDocument/2006/relationships" xmlns:p="http://schemas.openxmlformats.org/presentationml/2006/main">
  <p:tag name="NUM" val="2"/>
</p:tagLst>
</file>

<file path=ppt/tags/tag863.xml><?xml version="1.0" encoding="utf-8"?>
<p:tagLst xmlns:a="http://schemas.openxmlformats.org/drawingml/2006/main" xmlns:r="http://schemas.openxmlformats.org/officeDocument/2006/relationships" xmlns:p="http://schemas.openxmlformats.org/presentationml/2006/main">
  <p:tag name="NUM" val="3"/>
</p:tagLst>
</file>

<file path=ppt/tags/tag864.xml><?xml version="1.0" encoding="utf-8"?>
<p:tagLst xmlns:a="http://schemas.openxmlformats.org/drawingml/2006/main" xmlns:r="http://schemas.openxmlformats.org/officeDocument/2006/relationships" xmlns:p="http://schemas.openxmlformats.org/presentationml/2006/main">
  <p:tag name="NUM" val="4"/>
</p:tagLst>
</file>

<file path=ppt/tags/tag865.xml><?xml version="1.0" encoding="utf-8"?>
<p:tagLst xmlns:a="http://schemas.openxmlformats.org/drawingml/2006/main" xmlns:r="http://schemas.openxmlformats.org/officeDocument/2006/relationships" xmlns:p="http://schemas.openxmlformats.org/presentationml/2006/main">
  <p:tag name="NUM" val="5"/>
</p:tagLst>
</file>

<file path=ppt/tags/tag866.xml><?xml version="1.0" encoding="utf-8"?>
<p:tagLst xmlns:a="http://schemas.openxmlformats.org/drawingml/2006/main" xmlns:r="http://schemas.openxmlformats.org/officeDocument/2006/relationships" xmlns:p="http://schemas.openxmlformats.org/presentationml/2006/main">
  <p:tag name="NUM" val="6"/>
</p:tagLst>
</file>

<file path=ppt/tags/tag867.xml><?xml version="1.0" encoding="utf-8"?>
<p:tagLst xmlns:a="http://schemas.openxmlformats.org/drawingml/2006/main" xmlns:r="http://schemas.openxmlformats.org/officeDocument/2006/relationships" xmlns:p="http://schemas.openxmlformats.org/presentationml/2006/main">
  <p:tag name="NUM" val="7"/>
</p:tagLst>
</file>

<file path=ppt/tags/tag868.xml><?xml version="1.0" encoding="utf-8"?>
<p:tagLst xmlns:a="http://schemas.openxmlformats.org/drawingml/2006/main" xmlns:r="http://schemas.openxmlformats.org/officeDocument/2006/relationships" xmlns:p="http://schemas.openxmlformats.org/presentationml/2006/main">
  <p:tag name="NUM" val="8"/>
</p:tagLst>
</file>

<file path=ppt/tags/tag869.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5"/>
</p:tagLst>
</file>

<file path=ppt/tags/tag870.xml><?xml version="1.0" encoding="utf-8"?>
<p:tagLst xmlns:a="http://schemas.openxmlformats.org/drawingml/2006/main" xmlns:r="http://schemas.openxmlformats.org/officeDocument/2006/relationships" xmlns:p="http://schemas.openxmlformats.org/presentationml/2006/main">
  <p:tag name="NUM" val="10"/>
</p:tagLst>
</file>

<file path=ppt/tags/tag871.xml><?xml version="1.0" encoding="utf-8"?>
<p:tagLst xmlns:a="http://schemas.openxmlformats.org/drawingml/2006/main" xmlns:r="http://schemas.openxmlformats.org/officeDocument/2006/relationships" xmlns:p="http://schemas.openxmlformats.org/presentationml/2006/main">
  <p:tag name="NUM" val="11"/>
</p:tagLst>
</file>

<file path=ppt/tags/tag872.xml><?xml version="1.0" encoding="utf-8"?>
<p:tagLst xmlns:a="http://schemas.openxmlformats.org/drawingml/2006/main" xmlns:r="http://schemas.openxmlformats.org/officeDocument/2006/relationships" xmlns:p="http://schemas.openxmlformats.org/presentationml/2006/main">
  <p:tag name="NUM" val="12"/>
</p:tagLst>
</file>

<file path=ppt/tags/tag873.xml><?xml version="1.0" encoding="utf-8"?>
<p:tagLst xmlns:a="http://schemas.openxmlformats.org/drawingml/2006/main" xmlns:r="http://schemas.openxmlformats.org/officeDocument/2006/relationships" xmlns:p="http://schemas.openxmlformats.org/presentationml/2006/main">
  <p:tag name="NUM" val="1"/>
</p:tagLst>
</file>

<file path=ppt/tags/tag874.xml><?xml version="1.0" encoding="utf-8"?>
<p:tagLst xmlns:a="http://schemas.openxmlformats.org/drawingml/2006/main" xmlns:r="http://schemas.openxmlformats.org/officeDocument/2006/relationships" xmlns:p="http://schemas.openxmlformats.org/presentationml/2006/main">
  <p:tag name="NUM" val="2"/>
</p:tagLst>
</file>

<file path=ppt/tags/tag875.xml><?xml version="1.0" encoding="utf-8"?>
<p:tagLst xmlns:a="http://schemas.openxmlformats.org/drawingml/2006/main" xmlns:r="http://schemas.openxmlformats.org/officeDocument/2006/relationships" xmlns:p="http://schemas.openxmlformats.org/presentationml/2006/main">
  <p:tag name="NUM" val="3"/>
</p:tagLst>
</file>

<file path=ppt/tags/tag876.xml><?xml version="1.0" encoding="utf-8"?>
<p:tagLst xmlns:a="http://schemas.openxmlformats.org/drawingml/2006/main" xmlns:r="http://schemas.openxmlformats.org/officeDocument/2006/relationships" xmlns:p="http://schemas.openxmlformats.org/presentationml/2006/main">
  <p:tag name="NUM" val="4"/>
</p:tagLst>
</file>

<file path=ppt/tags/tag877.xml><?xml version="1.0" encoding="utf-8"?>
<p:tagLst xmlns:a="http://schemas.openxmlformats.org/drawingml/2006/main" xmlns:r="http://schemas.openxmlformats.org/officeDocument/2006/relationships" xmlns:p="http://schemas.openxmlformats.org/presentationml/2006/main">
  <p:tag name="NUM" val="5"/>
</p:tagLst>
</file>

<file path=ppt/tags/tag878.xml><?xml version="1.0" encoding="utf-8"?>
<p:tagLst xmlns:a="http://schemas.openxmlformats.org/drawingml/2006/main" xmlns:r="http://schemas.openxmlformats.org/officeDocument/2006/relationships" xmlns:p="http://schemas.openxmlformats.org/presentationml/2006/main">
  <p:tag name="NUM" val="6"/>
</p:tagLst>
</file>

<file path=ppt/tags/tag879.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16"/>
</p:tagLst>
</file>

<file path=ppt/tags/tag880.xml><?xml version="1.0" encoding="utf-8"?>
<p:tagLst xmlns:a="http://schemas.openxmlformats.org/drawingml/2006/main" xmlns:r="http://schemas.openxmlformats.org/officeDocument/2006/relationships" xmlns:p="http://schemas.openxmlformats.org/presentationml/2006/main">
  <p:tag name="NUM" val="8"/>
</p:tagLst>
</file>

<file path=ppt/tags/tag881.xml><?xml version="1.0" encoding="utf-8"?>
<p:tagLst xmlns:a="http://schemas.openxmlformats.org/drawingml/2006/main" xmlns:r="http://schemas.openxmlformats.org/officeDocument/2006/relationships" xmlns:p="http://schemas.openxmlformats.org/presentationml/2006/main">
  <p:tag name="NUM" val="9"/>
</p:tagLst>
</file>

<file path=ppt/tags/tag882.xml><?xml version="1.0" encoding="utf-8"?>
<p:tagLst xmlns:a="http://schemas.openxmlformats.org/drawingml/2006/main" xmlns:r="http://schemas.openxmlformats.org/officeDocument/2006/relationships" xmlns:p="http://schemas.openxmlformats.org/presentationml/2006/main">
  <p:tag name="NUM" val="10"/>
</p:tagLst>
</file>

<file path=ppt/tags/tag883.xml><?xml version="1.0" encoding="utf-8"?>
<p:tagLst xmlns:a="http://schemas.openxmlformats.org/drawingml/2006/main" xmlns:r="http://schemas.openxmlformats.org/officeDocument/2006/relationships" xmlns:p="http://schemas.openxmlformats.org/presentationml/2006/main">
  <p:tag name="NUM" val="11"/>
</p:tagLst>
</file>

<file path=ppt/tags/tag884.xml><?xml version="1.0" encoding="utf-8"?>
<p:tagLst xmlns:a="http://schemas.openxmlformats.org/drawingml/2006/main" xmlns:r="http://schemas.openxmlformats.org/officeDocument/2006/relationships" xmlns:p="http://schemas.openxmlformats.org/presentationml/2006/main">
  <p:tag name="NUM" val="12"/>
</p:tagLst>
</file>

<file path=ppt/tags/tag885.xml><?xml version="1.0" encoding="utf-8"?>
<p:tagLst xmlns:a="http://schemas.openxmlformats.org/drawingml/2006/main" xmlns:r="http://schemas.openxmlformats.org/officeDocument/2006/relationships" xmlns:p="http://schemas.openxmlformats.org/presentationml/2006/main">
  <p:tag name="NUM" val="1"/>
</p:tagLst>
</file>

<file path=ppt/tags/tag886.xml><?xml version="1.0" encoding="utf-8"?>
<p:tagLst xmlns:a="http://schemas.openxmlformats.org/drawingml/2006/main" xmlns:r="http://schemas.openxmlformats.org/officeDocument/2006/relationships" xmlns:p="http://schemas.openxmlformats.org/presentationml/2006/main">
  <p:tag name="NUM" val="2"/>
</p:tagLst>
</file>

<file path=ppt/tags/tag887.xml><?xml version="1.0" encoding="utf-8"?>
<p:tagLst xmlns:a="http://schemas.openxmlformats.org/drawingml/2006/main" xmlns:r="http://schemas.openxmlformats.org/officeDocument/2006/relationships" xmlns:p="http://schemas.openxmlformats.org/presentationml/2006/main">
  <p:tag name="NUM" val="3"/>
</p:tagLst>
</file>

<file path=ppt/tags/tag888.xml><?xml version="1.0" encoding="utf-8"?>
<p:tagLst xmlns:a="http://schemas.openxmlformats.org/drawingml/2006/main" xmlns:r="http://schemas.openxmlformats.org/officeDocument/2006/relationships" xmlns:p="http://schemas.openxmlformats.org/presentationml/2006/main">
  <p:tag name="NUM" val="4"/>
</p:tagLst>
</file>

<file path=ppt/tags/tag889.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7"/>
</p:tagLst>
</file>

<file path=ppt/tags/tag890.xml><?xml version="1.0" encoding="utf-8"?>
<p:tagLst xmlns:a="http://schemas.openxmlformats.org/drawingml/2006/main" xmlns:r="http://schemas.openxmlformats.org/officeDocument/2006/relationships" xmlns:p="http://schemas.openxmlformats.org/presentationml/2006/main">
  <p:tag name="NUM" val="6"/>
</p:tagLst>
</file>

<file path=ppt/tags/tag891.xml><?xml version="1.0" encoding="utf-8"?>
<p:tagLst xmlns:a="http://schemas.openxmlformats.org/drawingml/2006/main" xmlns:r="http://schemas.openxmlformats.org/officeDocument/2006/relationships" xmlns:p="http://schemas.openxmlformats.org/presentationml/2006/main">
  <p:tag name="NUM" val="7"/>
</p:tagLst>
</file>

<file path=ppt/tags/tag892.xml><?xml version="1.0" encoding="utf-8"?>
<p:tagLst xmlns:a="http://schemas.openxmlformats.org/drawingml/2006/main" xmlns:r="http://schemas.openxmlformats.org/officeDocument/2006/relationships" xmlns:p="http://schemas.openxmlformats.org/presentationml/2006/main">
  <p:tag name="NUM" val="8"/>
</p:tagLst>
</file>

<file path=ppt/tags/tag893.xml><?xml version="1.0" encoding="utf-8"?>
<p:tagLst xmlns:a="http://schemas.openxmlformats.org/drawingml/2006/main" xmlns:r="http://schemas.openxmlformats.org/officeDocument/2006/relationships" xmlns:p="http://schemas.openxmlformats.org/presentationml/2006/main">
  <p:tag name="NUM" val="9"/>
</p:tagLst>
</file>

<file path=ppt/tags/tag894.xml><?xml version="1.0" encoding="utf-8"?>
<p:tagLst xmlns:a="http://schemas.openxmlformats.org/drawingml/2006/main" xmlns:r="http://schemas.openxmlformats.org/officeDocument/2006/relationships" xmlns:p="http://schemas.openxmlformats.org/presentationml/2006/main">
  <p:tag name="NUM" val="10"/>
</p:tagLst>
</file>

<file path=ppt/tags/tag895.xml><?xml version="1.0" encoding="utf-8"?>
<p:tagLst xmlns:a="http://schemas.openxmlformats.org/drawingml/2006/main" xmlns:r="http://schemas.openxmlformats.org/officeDocument/2006/relationships" xmlns:p="http://schemas.openxmlformats.org/presentationml/2006/main">
  <p:tag name="NUM" val="11"/>
</p:tagLst>
</file>

<file path=ppt/tags/tag896.xml><?xml version="1.0" encoding="utf-8"?>
<p:tagLst xmlns:a="http://schemas.openxmlformats.org/drawingml/2006/main" xmlns:r="http://schemas.openxmlformats.org/officeDocument/2006/relationships" xmlns:p="http://schemas.openxmlformats.org/presentationml/2006/main">
  <p:tag name="NUM" val="12"/>
</p:tagLst>
</file>

<file path=ppt/tags/tag897.xml><?xml version="1.0" encoding="utf-8"?>
<p:tagLst xmlns:a="http://schemas.openxmlformats.org/drawingml/2006/main" xmlns:r="http://schemas.openxmlformats.org/officeDocument/2006/relationships" xmlns:p="http://schemas.openxmlformats.org/presentationml/2006/main">
  <p:tag name="NUM" val="13"/>
</p:tagLst>
</file>

<file path=ppt/tags/tag898.xml><?xml version="1.0" encoding="utf-8"?>
<p:tagLst xmlns:a="http://schemas.openxmlformats.org/drawingml/2006/main" xmlns:r="http://schemas.openxmlformats.org/officeDocument/2006/relationships" xmlns:p="http://schemas.openxmlformats.org/presentationml/2006/main">
  <p:tag name="NUM" val="1"/>
</p:tagLst>
</file>

<file path=ppt/tags/tag89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8"/>
</p:tagLst>
</file>

<file path=ppt/tags/tag900.xml><?xml version="1.0" encoding="utf-8"?>
<p:tagLst xmlns:a="http://schemas.openxmlformats.org/drawingml/2006/main" xmlns:r="http://schemas.openxmlformats.org/officeDocument/2006/relationships" xmlns:p="http://schemas.openxmlformats.org/presentationml/2006/main">
  <p:tag name="NUM" val="3"/>
</p:tagLst>
</file>

<file path=ppt/tags/tag901.xml><?xml version="1.0" encoding="utf-8"?>
<p:tagLst xmlns:a="http://schemas.openxmlformats.org/drawingml/2006/main" xmlns:r="http://schemas.openxmlformats.org/officeDocument/2006/relationships" xmlns:p="http://schemas.openxmlformats.org/presentationml/2006/main">
  <p:tag name="NUM" val="4"/>
</p:tagLst>
</file>

<file path=ppt/tags/tag902.xml><?xml version="1.0" encoding="utf-8"?>
<p:tagLst xmlns:a="http://schemas.openxmlformats.org/drawingml/2006/main" xmlns:r="http://schemas.openxmlformats.org/officeDocument/2006/relationships" xmlns:p="http://schemas.openxmlformats.org/presentationml/2006/main">
  <p:tag name="NUM" val="5"/>
</p:tagLst>
</file>

<file path=ppt/tags/tag903.xml><?xml version="1.0" encoding="utf-8"?>
<p:tagLst xmlns:a="http://schemas.openxmlformats.org/drawingml/2006/main" xmlns:r="http://schemas.openxmlformats.org/officeDocument/2006/relationships" xmlns:p="http://schemas.openxmlformats.org/presentationml/2006/main">
  <p:tag name="NUM" val="6"/>
</p:tagLst>
</file>

<file path=ppt/tags/tag904.xml><?xml version="1.0" encoding="utf-8"?>
<p:tagLst xmlns:a="http://schemas.openxmlformats.org/drawingml/2006/main" xmlns:r="http://schemas.openxmlformats.org/officeDocument/2006/relationships" xmlns:p="http://schemas.openxmlformats.org/presentationml/2006/main">
  <p:tag name="NUM" val="7"/>
</p:tagLst>
</file>

<file path=ppt/tags/tag905.xml><?xml version="1.0" encoding="utf-8"?>
<p:tagLst xmlns:a="http://schemas.openxmlformats.org/drawingml/2006/main" xmlns:r="http://schemas.openxmlformats.org/officeDocument/2006/relationships" xmlns:p="http://schemas.openxmlformats.org/presentationml/2006/main">
  <p:tag name="NUM" val="8"/>
</p:tagLst>
</file>

<file path=ppt/tags/tag906.xml><?xml version="1.0" encoding="utf-8"?>
<p:tagLst xmlns:a="http://schemas.openxmlformats.org/drawingml/2006/main" xmlns:r="http://schemas.openxmlformats.org/officeDocument/2006/relationships" xmlns:p="http://schemas.openxmlformats.org/presentationml/2006/main">
  <p:tag name="NUM" val="1"/>
</p:tagLst>
</file>

<file path=ppt/tags/tag907.xml><?xml version="1.0" encoding="utf-8"?>
<p:tagLst xmlns:a="http://schemas.openxmlformats.org/drawingml/2006/main" xmlns:r="http://schemas.openxmlformats.org/officeDocument/2006/relationships" xmlns:p="http://schemas.openxmlformats.org/presentationml/2006/main">
  <p:tag name="NUM" val="2"/>
</p:tagLst>
</file>

<file path=ppt/tags/tag908.xml><?xml version="1.0" encoding="utf-8"?>
<p:tagLst xmlns:a="http://schemas.openxmlformats.org/drawingml/2006/main" xmlns:r="http://schemas.openxmlformats.org/officeDocument/2006/relationships" xmlns:p="http://schemas.openxmlformats.org/presentationml/2006/main">
  <p:tag name="NUM" val="3"/>
</p:tagLst>
</file>

<file path=ppt/tags/tag909.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9"/>
</p:tagLst>
</file>

<file path=ppt/tags/tag910.xml><?xml version="1.0" encoding="utf-8"?>
<p:tagLst xmlns:a="http://schemas.openxmlformats.org/drawingml/2006/main" xmlns:r="http://schemas.openxmlformats.org/officeDocument/2006/relationships" xmlns:p="http://schemas.openxmlformats.org/presentationml/2006/main">
  <p:tag name="NUM" val="5"/>
</p:tagLst>
</file>

<file path=ppt/tags/tag911.xml><?xml version="1.0" encoding="utf-8"?>
<p:tagLst xmlns:a="http://schemas.openxmlformats.org/drawingml/2006/main" xmlns:r="http://schemas.openxmlformats.org/officeDocument/2006/relationships" xmlns:p="http://schemas.openxmlformats.org/presentationml/2006/main">
  <p:tag name="NUM" val="6"/>
</p:tagLst>
</file>

<file path=ppt/tags/tag912.xml><?xml version="1.0" encoding="utf-8"?>
<p:tagLst xmlns:a="http://schemas.openxmlformats.org/drawingml/2006/main" xmlns:r="http://schemas.openxmlformats.org/officeDocument/2006/relationships" xmlns:p="http://schemas.openxmlformats.org/presentationml/2006/main">
  <p:tag name="NUM" val="7"/>
</p:tagLst>
</file>

<file path=ppt/tags/tag913.xml><?xml version="1.0" encoding="utf-8"?>
<p:tagLst xmlns:a="http://schemas.openxmlformats.org/drawingml/2006/main" xmlns:r="http://schemas.openxmlformats.org/officeDocument/2006/relationships" xmlns:p="http://schemas.openxmlformats.org/presentationml/2006/main">
  <p:tag name="NUM" val="8"/>
</p:tagLst>
</file>

<file path=ppt/tags/tag914.xml><?xml version="1.0" encoding="utf-8"?>
<p:tagLst xmlns:a="http://schemas.openxmlformats.org/drawingml/2006/main" xmlns:r="http://schemas.openxmlformats.org/officeDocument/2006/relationships" xmlns:p="http://schemas.openxmlformats.org/presentationml/2006/main">
  <p:tag name="NUM" val="9"/>
</p:tagLst>
</file>

<file path=ppt/tags/tag915.xml><?xml version="1.0" encoding="utf-8"?>
<p:tagLst xmlns:a="http://schemas.openxmlformats.org/drawingml/2006/main" xmlns:r="http://schemas.openxmlformats.org/officeDocument/2006/relationships" xmlns:p="http://schemas.openxmlformats.org/presentationml/2006/main">
  <p:tag name="NUM" val="10"/>
</p:tagLst>
</file>

<file path=ppt/tags/tag916.xml><?xml version="1.0" encoding="utf-8"?>
<p:tagLst xmlns:a="http://schemas.openxmlformats.org/drawingml/2006/main" xmlns:r="http://schemas.openxmlformats.org/officeDocument/2006/relationships" xmlns:p="http://schemas.openxmlformats.org/presentationml/2006/main">
  <p:tag name="NUM" val="11"/>
</p:tagLst>
</file>

<file path=ppt/tags/tag917.xml><?xml version="1.0" encoding="utf-8"?>
<p:tagLst xmlns:a="http://schemas.openxmlformats.org/drawingml/2006/main" xmlns:r="http://schemas.openxmlformats.org/officeDocument/2006/relationships" xmlns:p="http://schemas.openxmlformats.org/presentationml/2006/main">
  <p:tag name="NUM" val="1"/>
</p:tagLst>
</file>

<file path=ppt/tags/tag918.xml><?xml version="1.0" encoding="utf-8"?>
<p:tagLst xmlns:a="http://schemas.openxmlformats.org/drawingml/2006/main" xmlns:r="http://schemas.openxmlformats.org/officeDocument/2006/relationships" xmlns:p="http://schemas.openxmlformats.org/presentationml/2006/main">
  <p:tag name="NUM" val="2"/>
</p:tagLst>
</file>

<file path=ppt/tags/tag919.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20"/>
</p:tagLst>
</file>

<file path=ppt/tags/tag920.xml><?xml version="1.0" encoding="utf-8"?>
<p:tagLst xmlns:a="http://schemas.openxmlformats.org/drawingml/2006/main" xmlns:r="http://schemas.openxmlformats.org/officeDocument/2006/relationships" xmlns:p="http://schemas.openxmlformats.org/presentationml/2006/main">
  <p:tag name="NUM" val="4"/>
</p:tagLst>
</file>

<file path=ppt/tags/tag921.xml><?xml version="1.0" encoding="utf-8"?>
<p:tagLst xmlns:a="http://schemas.openxmlformats.org/drawingml/2006/main" xmlns:r="http://schemas.openxmlformats.org/officeDocument/2006/relationships" xmlns:p="http://schemas.openxmlformats.org/presentationml/2006/main">
  <p:tag name="NUM" val="5"/>
</p:tagLst>
</file>

<file path=ppt/tags/tag922.xml><?xml version="1.0" encoding="utf-8"?>
<p:tagLst xmlns:a="http://schemas.openxmlformats.org/drawingml/2006/main" xmlns:r="http://schemas.openxmlformats.org/officeDocument/2006/relationships" xmlns:p="http://schemas.openxmlformats.org/presentationml/2006/main">
  <p:tag name="NUM" val="6"/>
</p:tagLst>
</file>

<file path=ppt/tags/tag923.xml><?xml version="1.0" encoding="utf-8"?>
<p:tagLst xmlns:a="http://schemas.openxmlformats.org/drawingml/2006/main" xmlns:r="http://schemas.openxmlformats.org/officeDocument/2006/relationships" xmlns:p="http://schemas.openxmlformats.org/presentationml/2006/main">
  <p:tag name="NUM" val="7"/>
</p:tagLst>
</file>

<file path=ppt/tags/tag924.xml><?xml version="1.0" encoding="utf-8"?>
<p:tagLst xmlns:a="http://schemas.openxmlformats.org/drawingml/2006/main" xmlns:r="http://schemas.openxmlformats.org/officeDocument/2006/relationships" xmlns:p="http://schemas.openxmlformats.org/presentationml/2006/main">
  <p:tag name="NUM" val="8"/>
</p:tagLst>
</file>

<file path=ppt/tags/tag925.xml><?xml version="1.0" encoding="utf-8"?>
<p:tagLst xmlns:a="http://schemas.openxmlformats.org/drawingml/2006/main" xmlns:r="http://schemas.openxmlformats.org/officeDocument/2006/relationships" xmlns:p="http://schemas.openxmlformats.org/presentationml/2006/main">
  <p:tag name="NUM" val="1"/>
</p:tagLst>
</file>

<file path=ppt/tags/tag926.xml><?xml version="1.0" encoding="utf-8"?>
<p:tagLst xmlns:a="http://schemas.openxmlformats.org/drawingml/2006/main" xmlns:r="http://schemas.openxmlformats.org/officeDocument/2006/relationships" xmlns:p="http://schemas.openxmlformats.org/presentationml/2006/main">
  <p:tag name="NUM" val="2"/>
</p:tagLst>
</file>

<file path=ppt/tags/tag927.xml><?xml version="1.0" encoding="utf-8"?>
<p:tagLst xmlns:a="http://schemas.openxmlformats.org/drawingml/2006/main" xmlns:r="http://schemas.openxmlformats.org/officeDocument/2006/relationships" xmlns:p="http://schemas.openxmlformats.org/presentationml/2006/main">
  <p:tag name="NUM" val="3"/>
</p:tagLst>
</file>

<file path=ppt/tags/tag928.xml><?xml version="1.0" encoding="utf-8"?>
<p:tagLst xmlns:a="http://schemas.openxmlformats.org/drawingml/2006/main" xmlns:r="http://schemas.openxmlformats.org/officeDocument/2006/relationships" xmlns:p="http://schemas.openxmlformats.org/presentationml/2006/main">
  <p:tag name="NUM" val="4"/>
</p:tagLst>
</file>

<file path=ppt/tags/tag929.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21"/>
</p:tagLst>
</file>

<file path=ppt/tags/tag930.xml><?xml version="1.0" encoding="utf-8"?>
<p:tagLst xmlns:a="http://schemas.openxmlformats.org/drawingml/2006/main" xmlns:r="http://schemas.openxmlformats.org/officeDocument/2006/relationships" xmlns:p="http://schemas.openxmlformats.org/presentationml/2006/main">
  <p:tag name="NUM" val="6"/>
</p:tagLst>
</file>

<file path=ppt/tags/tag931.xml><?xml version="1.0" encoding="utf-8"?>
<p:tagLst xmlns:a="http://schemas.openxmlformats.org/drawingml/2006/main" xmlns:r="http://schemas.openxmlformats.org/officeDocument/2006/relationships" xmlns:p="http://schemas.openxmlformats.org/presentationml/2006/main">
  <p:tag name="NUM" val="7"/>
</p:tagLst>
</file>

<file path=ppt/tags/tag932.xml><?xml version="1.0" encoding="utf-8"?>
<p:tagLst xmlns:a="http://schemas.openxmlformats.org/drawingml/2006/main" xmlns:r="http://schemas.openxmlformats.org/officeDocument/2006/relationships" xmlns:p="http://schemas.openxmlformats.org/presentationml/2006/main">
  <p:tag name="NUM" val="8"/>
</p:tagLst>
</file>

<file path=ppt/tags/tag933.xml><?xml version="1.0" encoding="utf-8"?>
<p:tagLst xmlns:a="http://schemas.openxmlformats.org/drawingml/2006/main" xmlns:r="http://schemas.openxmlformats.org/officeDocument/2006/relationships" xmlns:p="http://schemas.openxmlformats.org/presentationml/2006/main">
  <p:tag name="NUM" val="9"/>
</p:tagLst>
</file>

<file path=ppt/tags/tag934.xml><?xml version="1.0" encoding="utf-8"?>
<p:tagLst xmlns:a="http://schemas.openxmlformats.org/drawingml/2006/main" xmlns:r="http://schemas.openxmlformats.org/officeDocument/2006/relationships" xmlns:p="http://schemas.openxmlformats.org/presentationml/2006/main">
  <p:tag name="NUM" val="10"/>
</p:tagLst>
</file>

<file path=ppt/tags/tag935.xml><?xml version="1.0" encoding="utf-8"?>
<p:tagLst xmlns:a="http://schemas.openxmlformats.org/drawingml/2006/main" xmlns:r="http://schemas.openxmlformats.org/officeDocument/2006/relationships" xmlns:p="http://schemas.openxmlformats.org/presentationml/2006/main">
  <p:tag name="NUM" val="1"/>
</p:tagLst>
</file>

<file path=ppt/tags/tag936.xml><?xml version="1.0" encoding="utf-8"?>
<p:tagLst xmlns:a="http://schemas.openxmlformats.org/drawingml/2006/main" xmlns:r="http://schemas.openxmlformats.org/officeDocument/2006/relationships" xmlns:p="http://schemas.openxmlformats.org/presentationml/2006/main">
  <p:tag name="NUM" val="2"/>
</p:tagLst>
</file>

<file path=ppt/tags/tag937.xml><?xml version="1.0" encoding="utf-8"?>
<p:tagLst xmlns:a="http://schemas.openxmlformats.org/drawingml/2006/main" xmlns:r="http://schemas.openxmlformats.org/officeDocument/2006/relationships" xmlns:p="http://schemas.openxmlformats.org/presentationml/2006/main">
  <p:tag name="NUM" val="3"/>
</p:tagLst>
</file>

<file path=ppt/tags/tag938.xml><?xml version="1.0" encoding="utf-8"?>
<p:tagLst xmlns:a="http://schemas.openxmlformats.org/drawingml/2006/main" xmlns:r="http://schemas.openxmlformats.org/officeDocument/2006/relationships" xmlns:p="http://schemas.openxmlformats.org/presentationml/2006/main">
  <p:tag name="NUM" val="4"/>
</p:tagLst>
</file>

<file path=ppt/tags/tag939.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22"/>
</p:tagLst>
</file>

<file path=ppt/tags/tag940.xml><?xml version="1.0" encoding="utf-8"?>
<p:tagLst xmlns:a="http://schemas.openxmlformats.org/drawingml/2006/main" xmlns:r="http://schemas.openxmlformats.org/officeDocument/2006/relationships" xmlns:p="http://schemas.openxmlformats.org/presentationml/2006/main">
  <p:tag name="NUM" val="6"/>
</p:tagLst>
</file>

<file path=ppt/tags/tag941.xml><?xml version="1.0" encoding="utf-8"?>
<p:tagLst xmlns:a="http://schemas.openxmlformats.org/drawingml/2006/main" xmlns:r="http://schemas.openxmlformats.org/officeDocument/2006/relationships" xmlns:p="http://schemas.openxmlformats.org/presentationml/2006/main">
  <p:tag name="NUM" val="7"/>
</p:tagLst>
</file>

<file path=ppt/tags/tag942.xml><?xml version="1.0" encoding="utf-8"?>
<p:tagLst xmlns:a="http://schemas.openxmlformats.org/drawingml/2006/main" xmlns:r="http://schemas.openxmlformats.org/officeDocument/2006/relationships" xmlns:p="http://schemas.openxmlformats.org/presentationml/2006/main">
  <p:tag name="NUM" val="8"/>
</p:tagLst>
</file>

<file path=ppt/tags/tag943.xml><?xml version="1.0" encoding="utf-8"?>
<p:tagLst xmlns:a="http://schemas.openxmlformats.org/drawingml/2006/main" xmlns:r="http://schemas.openxmlformats.org/officeDocument/2006/relationships" xmlns:p="http://schemas.openxmlformats.org/presentationml/2006/main">
  <p:tag name="NUM" val="1"/>
</p:tagLst>
</file>

<file path=ppt/tags/tag944.xml><?xml version="1.0" encoding="utf-8"?>
<p:tagLst xmlns:a="http://schemas.openxmlformats.org/drawingml/2006/main" xmlns:r="http://schemas.openxmlformats.org/officeDocument/2006/relationships" xmlns:p="http://schemas.openxmlformats.org/presentationml/2006/main">
  <p:tag name="NUM" val="2"/>
</p:tagLst>
</file>

<file path=ppt/tags/tag945.xml><?xml version="1.0" encoding="utf-8"?>
<p:tagLst xmlns:a="http://schemas.openxmlformats.org/drawingml/2006/main" xmlns:r="http://schemas.openxmlformats.org/officeDocument/2006/relationships" xmlns:p="http://schemas.openxmlformats.org/presentationml/2006/main">
  <p:tag name="NUM" val="3"/>
</p:tagLst>
</file>

<file path=ppt/tags/tag946.xml><?xml version="1.0" encoding="utf-8"?>
<p:tagLst xmlns:a="http://schemas.openxmlformats.org/drawingml/2006/main" xmlns:r="http://schemas.openxmlformats.org/officeDocument/2006/relationships" xmlns:p="http://schemas.openxmlformats.org/presentationml/2006/main">
  <p:tag name="NUM" val="4"/>
</p:tagLst>
</file>

<file path=ppt/tags/tag947.xml><?xml version="1.0" encoding="utf-8"?>
<p:tagLst xmlns:a="http://schemas.openxmlformats.org/drawingml/2006/main" xmlns:r="http://schemas.openxmlformats.org/officeDocument/2006/relationships" xmlns:p="http://schemas.openxmlformats.org/presentationml/2006/main">
  <p:tag name="NUM" val="5"/>
</p:tagLst>
</file>

<file path=ppt/tags/tag948.xml><?xml version="1.0" encoding="utf-8"?>
<p:tagLst xmlns:a="http://schemas.openxmlformats.org/drawingml/2006/main" xmlns:r="http://schemas.openxmlformats.org/officeDocument/2006/relationships" xmlns:p="http://schemas.openxmlformats.org/presentationml/2006/main">
  <p:tag name="NUM" val="6"/>
</p:tagLst>
</file>

<file path=ppt/tags/tag949.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23"/>
</p:tagLst>
</file>

<file path=ppt/tags/tag950.xml><?xml version="1.0" encoding="utf-8"?>
<p:tagLst xmlns:a="http://schemas.openxmlformats.org/drawingml/2006/main" xmlns:r="http://schemas.openxmlformats.org/officeDocument/2006/relationships" xmlns:p="http://schemas.openxmlformats.org/presentationml/2006/main">
  <p:tag name="NUM" val="8"/>
</p:tagLst>
</file>

<file path=ppt/tags/tag951.xml><?xml version="1.0" encoding="utf-8"?>
<p:tagLst xmlns:a="http://schemas.openxmlformats.org/drawingml/2006/main" xmlns:r="http://schemas.openxmlformats.org/officeDocument/2006/relationships" xmlns:p="http://schemas.openxmlformats.org/presentationml/2006/main">
  <p:tag name="NUM" val="1"/>
</p:tagLst>
</file>

<file path=ppt/tags/tag952.xml><?xml version="1.0" encoding="utf-8"?>
<p:tagLst xmlns:a="http://schemas.openxmlformats.org/drawingml/2006/main" xmlns:r="http://schemas.openxmlformats.org/officeDocument/2006/relationships" xmlns:p="http://schemas.openxmlformats.org/presentationml/2006/main">
  <p:tag name="NUM" val="2"/>
</p:tagLst>
</file>

<file path=ppt/tags/tag953.xml><?xml version="1.0" encoding="utf-8"?>
<p:tagLst xmlns:a="http://schemas.openxmlformats.org/drawingml/2006/main" xmlns:r="http://schemas.openxmlformats.org/officeDocument/2006/relationships" xmlns:p="http://schemas.openxmlformats.org/presentationml/2006/main">
  <p:tag name="NUM" val="3"/>
</p:tagLst>
</file>

<file path=ppt/tags/tag954.xml><?xml version="1.0" encoding="utf-8"?>
<p:tagLst xmlns:a="http://schemas.openxmlformats.org/drawingml/2006/main" xmlns:r="http://schemas.openxmlformats.org/officeDocument/2006/relationships" xmlns:p="http://schemas.openxmlformats.org/presentationml/2006/main">
  <p:tag name="NUM" val="4"/>
</p:tagLst>
</file>

<file path=ppt/tags/tag955.xml><?xml version="1.0" encoding="utf-8"?>
<p:tagLst xmlns:a="http://schemas.openxmlformats.org/drawingml/2006/main" xmlns:r="http://schemas.openxmlformats.org/officeDocument/2006/relationships" xmlns:p="http://schemas.openxmlformats.org/presentationml/2006/main">
  <p:tag name="NUM" val="5"/>
</p:tagLst>
</file>

<file path=ppt/tags/tag956.xml><?xml version="1.0" encoding="utf-8"?>
<p:tagLst xmlns:a="http://schemas.openxmlformats.org/drawingml/2006/main" xmlns:r="http://schemas.openxmlformats.org/officeDocument/2006/relationships" xmlns:p="http://schemas.openxmlformats.org/presentationml/2006/main">
  <p:tag name="NUM" val="6"/>
</p:tagLst>
</file>

<file path=ppt/tags/tag957.xml><?xml version="1.0" encoding="utf-8"?>
<p:tagLst xmlns:a="http://schemas.openxmlformats.org/drawingml/2006/main" xmlns:r="http://schemas.openxmlformats.org/officeDocument/2006/relationships" xmlns:p="http://schemas.openxmlformats.org/presentationml/2006/main">
  <p:tag name="NUM" val="7"/>
</p:tagLst>
</file>

<file path=ppt/tags/tag958.xml><?xml version="1.0" encoding="utf-8"?>
<p:tagLst xmlns:a="http://schemas.openxmlformats.org/drawingml/2006/main" xmlns:r="http://schemas.openxmlformats.org/officeDocument/2006/relationships" xmlns:p="http://schemas.openxmlformats.org/presentationml/2006/main">
  <p:tag name="NUM" val="8"/>
</p:tagLst>
</file>

<file path=ppt/tags/tag959.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24"/>
</p:tagLst>
</file>

<file path=ppt/tags/tag960.xml><?xml version="1.0" encoding="utf-8"?>
<p:tagLst xmlns:a="http://schemas.openxmlformats.org/drawingml/2006/main" xmlns:r="http://schemas.openxmlformats.org/officeDocument/2006/relationships" xmlns:p="http://schemas.openxmlformats.org/presentationml/2006/main">
  <p:tag name="NUM" val="1"/>
</p:tagLst>
</file>

<file path=ppt/tags/tag961.xml><?xml version="1.0" encoding="utf-8"?>
<p:tagLst xmlns:a="http://schemas.openxmlformats.org/drawingml/2006/main" xmlns:r="http://schemas.openxmlformats.org/officeDocument/2006/relationships" xmlns:p="http://schemas.openxmlformats.org/presentationml/2006/main">
  <p:tag name="NUM" val="2"/>
</p:tagLst>
</file>

<file path=ppt/tags/tag962.xml><?xml version="1.0" encoding="utf-8"?>
<p:tagLst xmlns:a="http://schemas.openxmlformats.org/drawingml/2006/main" xmlns:r="http://schemas.openxmlformats.org/officeDocument/2006/relationships" xmlns:p="http://schemas.openxmlformats.org/presentationml/2006/main">
  <p:tag name="NUM" val="3"/>
</p:tagLst>
</file>

<file path=ppt/tags/tag963.xml><?xml version="1.0" encoding="utf-8"?>
<p:tagLst xmlns:a="http://schemas.openxmlformats.org/drawingml/2006/main" xmlns:r="http://schemas.openxmlformats.org/officeDocument/2006/relationships" xmlns:p="http://schemas.openxmlformats.org/presentationml/2006/main">
  <p:tag name="NUM" val="4"/>
</p:tagLst>
</file>

<file path=ppt/tags/tag964.xml><?xml version="1.0" encoding="utf-8"?>
<p:tagLst xmlns:a="http://schemas.openxmlformats.org/drawingml/2006/main" xmlns:r="http://schemas.openxmlformats.org/officeDocument/2006/relationships" xmlns:p="http://schemas.openxmlformats.org/presentationml/2006/main">
  <p:tag name="NUM" val="5"/>
</p:tagLst>
</file>

<file path=ppt/tags/tag965.xml><?xml version="1.0" encoding="utf-8"?>
<p:tagLst xmlns:a="http://schemas.openxmlformats.org/drawingml/2006/main" xmlns:r="http://schemas.openxmlformats.org/officeDocument/2006/relationships" xmlns:p="http://schemas.openxmlformats.org/presentationml/2006/main">
  <p:tag name="NUM" val="6"/>
</p:tagLst>
</file>

<file path=ppt/tags/tag966.xml><?xml version="1.0" encoding="utf-8"?>
<p:tagLst xmlns:a="http://schemas.openxmlformats.org/drawingml/2006/main" xmlns:r="http://schemas.openxmlformats.org/officeDocument/2006/relationships" xmlns:p="http://schemas.openxmlformats.org/presentationml/2006/main">
  <p:tag name="NUM" val="7"/>
</p:tagLst>
</file>

<file path=ppt/tags/tag967.xml><?xml version="1.0" encoding="utf-8"?>
<p:tagLst xmlns:a="http://schemas.openxmlformats.org/drawingml/2006/main" xmlns:r="http://schemas.openxmlformats.org/officeDocument/2006/relationships" xmlns:p="http://schemas.openxmlformats.org/presentationml/2006/main">
  <p:tag name="NUM" val="8"/>
</p:tagLst>
</file>

<file path=ppt/tags/tag968.xml><?xml version="1.0" encoding="utf-8"?>
<p:tagLst xmlns:a="http://schemas.openxmlformats.org/drawingml/2006/main" xmlns:r="http://schemas.openxmlformats.org/officeDocument/2006/relationships" xmlns:p="http://schemas.openxmlformats.org/presentationml/2006/main">
  <p:tag name="NUM" val="1"/>
</p:tagLst>
</file>

<file path=ppt/tags/tag969.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25"/>
</p:tagLst>
</file>

<file path=ppt/tags/tag970.xml><?xml version="1.0" encoding="utf-8"?>
<p:tagLst xmlns:a="http://schemas.openxmlformats.org/drawingml/2006/main" xmlns:r="http://schemas.openxmlformats.org/officeDocument/2006/relationships" xmlns:p="http://schemas.openxmlformats.org/presentationml/2006/main">
  <p:tag name="NUM" val="3"/>
</p:tagLst>
</file>

<file path=ppt/tags/tag971.xml><?xml version="1.0" encoding="utf-8"?>
<p:tagLst xmlns:a="http://schemas.openxmlformats.org/drawingml/2006/main" xmlns:r="http://schemas.openxmlformats.org/officeDocument/2006/relationships" xmlns:p="http://schemas.openxmlformats.org/presentationml/2006/main">
  <p:tag name="NUM" val="4"/>
</p:tagLst>
</file>

<file path=ppt/tags/tag972.xml><?xml version="1.0" encoding="utf-8"?>
<p:tagLst xmlns:a="http://schemas.openxmlformats.org/drawingml/2006/main" xmlns:r="http://schemas.openxmlformats.org/officeDocument/2006/relationships" xmlns:p="http://schemas.openxmlformats.org/presentationml/2006/main">
  <p:tag name="NUM" val="5"/>
</p:tagLst>
</file>

<file path=ppt/tags/tag973.xml><?xml version="1.0" encoding="utf-8"?>
<p:tagLst xmlns:a="http://schemas.openxmlformats.org/drawingml/2006/main" xmlns:r="http://schemas.openxmlformats.org/officeDocument/2006/relationships" xmlns:p="http://schemas.openxmlformats.org/presentationml/2006/main">
  <p:tag name="NUM" val="6"/>
</p:tagLst>
</file>

<file path=ppt/tags/tag974.xml><?xml version="1.0" encoding="utf-8"?>
<p:tagLst xmlns:a="http://schemas.openxmlformats.org/drawingml/2006/main" xmlns:r="http://schemas.openxmlformats.org/officeDocument/2006/relationships" xmlns:p="http://schemas.openxmlformats.org/presentationml/2006/main">
  <p:tag name="NUM" val="7"/>
</p:tagLst>
</file>

<file path=ppt/tags/tag975.xml><?xml version="1.0" encoding="utf-8"?>
<p:tagLst xmlns:a="http://schemas.openxmlformats.org/drawingml/2006/main" xmlns:r="http://schemas.openxmlformats.org/officeDocument/2006/relationships" xmlns:p="http://schemas.openxmlformats.org/presentationml/2006/main">
  <p:tag name="NUM" val="8"/>
</p:tagLst>
</file>

<file path=ppt/tags/tag976.xml><?xml version="1.0" encoding="utf-8"?>
<p:tagLst xmlns:a="http://schemas.openxmlformats.org/drawingml/2006/main" xmlns:r="http://schemas.openxmlformats.org/officeDocument/2006/relationships" xmlns:p="http://schemas.openxmlformats.org/presentationml/2006/main">
  <p:tag name="NUM" val="1"/>
</p:tagLst>
</file>

<file path=ppt/tags/tag977.xml><?xml version="1.0" encoding="utf-8"?>
<p:tagLst xmlns:a="http://schemas.openxmlformats.org/drawingml/2006/main" xmlns:r="http://schemas.openxmlformats.org/officeDocument/2006/relationships" xmlns:p="http://schemas.openxmlformats.org/presentationml/2006/main">
  <p:tag name="NUM" val="2"/>
</p:tagLst>
</file>

<file path=ppt/tags/tag978.xml><?xml version="1.0" encoding="utf-8"?>
<p:tagLst xmlns:a="http://schemas.openxmlformats.org/drawingml/2006/main" xmlns:r="http://schemas.openxmlformats.org/officeDocument/2006/relationships" xmlns:p="http://schemas.openxmlformats.org/presentationml/2006/main">
  <p:tag name="NUM" val="3"/>
</p:tagLst>
</file>

<file path=ppt/tags/tag979.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26"/>
</p:tagLst>
</file>

<file path=ppt/tags/tag980.xml><?xml version="1.0" encoding="utf-8"?>
<p:tagLst xmlns:a="http://schemas.openxmlformats.org/drawingml/2006/main" xmlns:r="http://schemas.openxmlformats.org/officeDocument/2006/relationships" xmlns:p="http://schemas.openxmlformats.org/presentationml/2006/main">
  <p:tag name="NUM" val="5"/>
</p:tagLst>
</file>

<file path=ppt/tags/tag981.xml><?xml version="1.0" encoding="utf-8"?>
<p:tagLst xmlns:a="http://schemas.openxmlformats.org/drawingml/2006/main" xmlns:r="http://schemas.openxmlformats.org/officeDocument/2006/relationships" xmlns:p="http://schemas.openxmlformats.org/presentationml/2006/main">
  <p:tag name="NUM" val="6"/>
</p:tagLst>
</file>

<file path=ppt/tags/tag982.xml><?xml version="1.0" encoding="utf-8"?>
<p:tagLst xmlns:a="http://schemas.openxmlformats.org/drawingml/2006/main" xmlns:r="http://schemas.openxmlformats.org/officeDocument/2006/relationships" xmlns:p="http://schemas.openxmlformats.org/presentationml/2006/main">
  <p:tag name="NUM" val="7"/>
</p:tagLst>
</file>

<file path=ppt/tags/tag983.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587195C50ED4C92B8A185FE6F27D4" ma:contentTypeVersion="2" ma:contentTypeDescription="Create a new document." ma:contentTypeScope="" ma:versionID="f0e20b44a9d76d1967218c967f627b63">
  <xsd:schema xmlns:xsd="http://www.w3.org/2001/XMLSchema" xmlns:xs="http://www.w3.org/2001/XMLSchema" xmlns:p="http://schemas.microsoft.com/office/2006/metadata/properties" xmlns:ns2="9ee1db03-3280-4146-a04c-a5fa4568c421" targetNamespace="http://schemas.microsoft.com/office/2006/metadata/properties" ma:root="true" ma:fieldsID="0d537746806ba585bc96b7aa6f583ba0" ns2:_="">
    <xsd:import namespace="9ee1db03-3280-4146-a04c-a5fa4568c42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1db03-3280-4146-a04c-a5fa4568c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DD2A5-1B76-4CFD-8117-C2223615131E}">
  <ds:schemaRefs>
    <ds:schemaRef ds:uri="9ee1db03-3280-4146-a04c-a5fa4568c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FF689D-3869-4018-A03E-05B11C43417C}">
  <ds:schemaRefs>
    <ds:schemaRef ds:uri="http://schemas.microsoft.com/office/2006/documentManagement/types"/>
    <ds:schemaRef ds:uri="9ee1db03-3280-4146-a04c-a5fa4568c421"/>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5C5E601-AE1E-41CD-A1DC-2B9945339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8737</TotalTime>
  <Words>7827</Words>
  <Application>Microsoft Office PowerPoint</Application>
  <PresentationFormat>Widescreen</PresentationFormat>
  <Paragraphs>1166</Paragraphs>
  <Slides>72</Slides>
  <Notes>72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Abadi MT Condensed Light</vt:lpstr>
      <vt:lpstr>Acumin Pro Light</vt:lpstr>
      <vt:lpstr>Albertus Medium</vt:lpstr>
      <vt:lpstr>Arial</vt:lpstr>
      <vt:lpstr>Book Antiqua</vt:lpstr>
      <vt:lpstr>Calibri</vt:lpstr>
      <vt:lpstr>Calibri Light</vt:lpstr>
      <vt:lpstr>Cavolini</vt:lpstr>
      <vt:lpstr>Courier New</vt:lpstr>
      <vt:lpstr>Open Sans</vt:lpstr>
      <vt:lpstr>Segoe UI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(MET)</dc:creator>
  <cp:lastModifiedBy>Guérineau, Delphine (MET)</cp:lastModifiedBy>
  <cp:revision>501</cp:revision>
  <cp:lastPrinted>2020-12-15T16:19:48Z</cp:lastPrinted>
  <dcterms:created xsi:type="dcterms:W3CDTF">2020-12-15T16:05:14Z</dcterms:created>
  <dcterms:modified xsi:type="dcterms:W3CDTF">2021-02-18T16:31:56Z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0x010100785587195C50ED4C92B8A185FE6F27D4</vt:lpwstr>
  </property>
</Properties>
</file>