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20"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C79C-6214-4DBB-93FD-0103EE8132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7A2C734-A0E6-4EB7-B9E0-929D82F06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E947E71-A38B-4DA7-BA70-69E38CDACC75}"/>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5" name="Footer Placeholder 4">
            <a:extLst>
              <a:ext uri="{FF2B5EF4-FFF2-40B4-BE49-F238E27FC236}">
                <a16:creationId xmlns:a16="http://schemas.microsoft.com/office/drawing/2014/main" id="{230DEBBA-6E27-4F60-AE1B-479E272AB25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C52FF7-C3A4-4376-9E46-2B10DD6457F3}"/>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293272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E984-E842-4F86-9244-DCD481DA345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B0049C2-5AF8-4835-B6C3-9D38FD0CD0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3F1E67-63D6-4130-B8E3-D3B65826C931}"/>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5" name="Footer Placeholder 4">
            <a:extLst>
              <a:ext uri="{FF2B5EF4-FFF2-40B4-BE49-F238E27FC236}">
                <a16:creationId xmlns:a16="http://schemas.microsoft.com/office/drawing/2014/main" id="{A1DFFC25-3096-4120-B933-3A0D813F2F0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4607C7-BE15-4F40-A178-74B215A5A348}"/>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355349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A1B480-59AB-49DF-9402-D27C212F74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BE24A2-7A96-4B94-8A12-835645E47A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EA80D0-5A29-42CF-879C-3C19FAF37377}"/>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5" name="Footer Placeholder 4">
            <a:extLst>
              <a:ext uri="{FF2B5EF4-FFF2-40B4-BE49-F238E27FC236}">
                <a16:creationId xmlns:a16="http://schemas.microsoft.com/office/drawing/2014/main" id="{75A615D9-6039-40FE-881B-11775A7A85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F294BC-D735-41ED-BAB3-7D56BE90F431}"/>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139478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D6E9-9E90-499F-AD38-5E026D2086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5C56BD1-A4A4-4A34-9C76-DE3302C0CB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965B62-2215-476E-B52D-77A90A439452}"/>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5" name="Footer Placeholder 4">
            <a:extLst>
              <a:ext uri="{FF2B5EF4-FFF2-40B4-BE49-F238E27FC236}">
                <a16:creationId xmlns:a16="http://schemas.microsoft.com/office/drawing/2014/main" id="{56C045AB-F7D2-4D79-BEF2-D01C963903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001381-2B14-4C50-8689-91538B63084F}"/>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28940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8D6D-AE96-4EDD-AEC2-54C721704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7F93710-E9BE-4DF0-9A34-9713FF532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B59A67-7054-4E41-A6BC-8545A063EF85}"/>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5" name="Footer Placeholder 4">
            <a:extLst>
              <a:ext uri="{FF2B5EF4-FFF2-40B4-BE49-F238E27FC236}">
                <a16:creationId xmlns:a16="http://schemas.microsoft.com/office/drawing/2014/main" id="{A5F1C170-6CEB-42F4-951F-20E2EB9A29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5B4C9F-EC1F-4F1D-97E9-E91FEBC44FCA}"/>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313242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B16F-18A5-464F-9BD2-CFC6AB43DF5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72B7B9-2071-450D-A989-BEF0AD0292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61025CE-9D0D-4882-9098-76DCAEE858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F25F073-AF3B-42F5-8757-0338981157DA}"/>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6" name="Footer Placeholder 5">
            <a:extLst>
              <a:ext uri="{FF2B5EF4-FFF2-40B4-BE49-F238E27FC236}">
                <a16:creationId xmlns:a16="http://schemas.microsoft.com/office/drawing/2014/main" id="{ADFE6D36-D37A-4492-8B1B-B77204DB0B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435F57B-4432-4018-8A66-0749C24F93DA}"/>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21908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FD64-2E64-486F-938D-D1AB659F36C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1745AD3-FA75-4857-97D6-D56651CA0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B3CB53-AF14-4EF4-AE23-2574FF511F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31DDFF0-DF11-4144-91C7-C40676D2EB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98551D-5DF4-4387-BC8C-A3497DD834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A75A956-B742-4C78-9667-4F685F94E572}"/>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8" name="Footer Placeholder 7">
            <a:extLst>
              <a:ext uri="{FF2B5EF4-FFF2-40B4-BE49-F238E27FC236}">
                <a16:creationId xmlns:a16="http://schemas.microsoft.com/office/drawing/2014/main" id="{91EAB0BE-94DA-4081-8F50-064CAB3F898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CAB4353-7D50-40A6-9E8A-62E86A7ED3C9}"/>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268059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D49A-76F2-486A-8898-BD1E8E1F332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9778ACE-37C2-47A3-BE84-C1A994900333}"/>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4" name="Footer Placeholder 3">
            <a:extLst>
              <a:ext uri="{FF2B5EF4-FFF2-40B4-BE49-F238E27FC236}">
                <a16:creationId xmlns:a16="http://schemas.microsoft.com/office/drawing/2014/main" id="{29A91DA6-6065-4598-A2E2-F379F69B61E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F5ED5F1-3E5F-4D8F-A813-4F80E81409EF}"/>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160302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49D4F-EF8B-45BF-ADA5-BA7F51B31FE2}"/>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3" name="Footer Placeholder 2">
            <a:extLst>
              <a:ext uri="{FF2B5EF4-FFF2-40B4-BE49-F238E27FC236}">
                <a16:creationId xmlns:a16="http://schemas.microsoft.com/office/drawing/2014/main" id="{5765AB96-62BA-4652-A705-D2E72A2E35C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ED248C8-45F4-4C74-9F48-5543CE1C4937}"/>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371567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1A0D-9581-4C34-BC4A-82D9F5764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5D69CAB-7E7A-4AD7-8C55-EE72D21EB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025CC5C-49D8-46D9-BA85-70FA064D6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DB5931-2793-4157-9CF2-98EC13DFB7A2}"/>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6" name="Footer Placeholder 5">
            <a:extLst>
              <a:ext uri="{FF2B5EF4-FFF2-40B4-BE49-F238E27FC236}">
                <a16:creationId xmlns:a16="http://schemas.microsoft.com/office/drawing/2014/main" id="{383B088B-312B-4850-A976-DD85DE9D3B2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07C2794-2A71-408D-A01C-6B57AB7BEE42}"/>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327790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29E8-A249-4A52-B1B2-14CEFF2DD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C9F1ECB-3C3D-4B97-AC6A-A578946C8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EA56AFF-1840-4EBB-B619-76CAF80A3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DAE1B1-5A74-492E-96B5-EFDE7801C5FA}"/>
              </a:ext>
            </a:extLst>
          </p:cNvPr>
          <p:cNvSpPr>
            <a:spLocks noGrp="1"/>
          </p:cNvSpPr>
          <p:nvPr>
            <p:ph type="dt" sz="half" idx="10"/>
          </p:nvPr>
        </p:nvSpPr>
        <p:spPr/>
        <p:txBody>
          <a:bodyPr/>
          <a:lstStyle/>
          <a:p>
            <a:fld id="{854B5BDD-EF7A-44FD-80CC-592782A07A6C}" type="datetimeFigureOut">
              <a:rPr lang="en-CA" smtClean="0"/>
              <a:t>2021-05-10</a:t>
            </a:fld>
            <a:endParaRPr lang="en-CA"/>
          </a:p>
        </p:txBody>
      </p:sp>
      <p:sp>
        <p:nvSpPr>
          <p:cNvPr id="6" name="Footer Placeholder 5">
            <a:extLst>
              <a:ext uri="{FF2B5EF4-FFF2-40B4-BE49-F238E27FC236}">
                <a16:creationId xmlns:a16="http://schemas.microsoft.com/office/drawing/2014/main" id="{BC9BD90A-1A8B-489D-80E5-E2E45198826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248F5CE-2F65-43A5-B80E-360497AF71DB}"/>
              </a:ext>
            </a:extLst>
          </p:cNvPr>
          <p:cNvSpPr>
            <a:spLocks noGrp="1"/>
          </p:cNvSpPr>
          <p:nvPr>
            <p:ph type="sldNum" sz="quarter" idx="12"/>
          </p:nvPr>
        </p:nvSpPr>
        <p:spPr/>
        <p:txBody>
          <a:bodyPr/>
          <a:lstStyle/>
          <a:p>
            <a:fld id="{04319540-4DC3-4C20-A445-7C57E272AD81}" type="slidenum">
              <a:rPr lang="en-CA" smtClean="0"/>
              <a:t>‹#›</a:t>
            </a:fld>
            <a:endParaRPr lang="en-CA"/>
          </a:p>
        </p:txBody>
      </p:sp>
    </p:spTree>
    <p:extLst>
      <p:ext uri="{BB962C8B-B14F-4D97-AF65-F5344CB8AC3E}">
        <p14:creationId xmlns:p14="http://schemas.microsoft.com/office/powerpoint/2010/main" val="377605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4AF03-AFB3-438A-A6CF-7CC6156AE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9034856-2A4E-4F88-8250-72BD12DEC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13D889-5542-4DF6-BFA6-5054607A2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B5BDD-EF7A-44FD-80CC-592782A07A6C}" type="datetimeFigureOut">
              <a:rPr lang="en-CA" smtClean="0"/>
              <a:t>2021-05-10</a:t>
            </a:fld>
            <a:endParaRPr lang="en-CA"/>
          </a:p>
        </p:txBody>
      </p:sp>
      <p:sp>
        <p:nvSpPr>
          <p:cNvPr id="5" name="Footer Placeholder 4">
            <a:extLst>
              <a:ext uri="{FF2B5EF4-FFF2-40B4-BE49-F238E27FC236}">
                <a16:creationId xmlns:a16="http://schemas.microsoft.com/office/drawing/2014/main" id="{43556985-D8D5-4D93-9F3F-B8B63BD84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20ECA96-729B-4A33-945C-66028FD1D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19540-4DC3-4C20-A445-7C57E272AD81}" type="slidenum">
              <a:rPr lang="en-CA" smtClean="0"/>
              <a:t>‹#›</a:t>
            </a:fld>
            <a:endParaRPr lang="en-CA"/>
          </a:p>
        </p:txBody>
      </p:sp>
    </p:spTree>
    <p:extLst>
      <p:ext uri="{BB962C8B-B14F-4D97-AF65-F5344CB8AC3E}">
        <p14:creationId xmlns:p14="http://schemas.microsoft.com/office/powerpoint/2010/main" val="4279386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cliparts.zo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5FC55A-2C82-448D-8885-72E431B1F9C1}"/>
              </a:ext>
            </a:extLst>
          </p:cNvPr>
          <p:cNvPicPr>
            <a:picLocks noChangeAspect="1"/>
          </p:cNvPicPr>
          <p:nvPr/>
        </p:nvPicPr>
        <p:blipFill>
          <a:blip r:embed="rId2"/>
          <a:stretch>
            <a:fillRect/>
          </a:stretch>
        </p:blipFill>
        <p:spPr>
          <a:xfrm>
            <a:off x="957791" y="2237898"/>
            <a:ext cx="10621857" cy="3953427"/>
          </a:xfrm>
          <a:prstGeom prst="rect">
            <a:avLst/>
          </a:prstGeom>
        </p:spPr>
      </p:pic>
      <p:sp>
        <p:nvSpPr>
          <p:cNvPr id="2" name="Title 1">
            <a:extLst>
              <a:ext uri="{FF2B5EF4-FFF2-40B4-BE49-F238E27FC236}">
                <a16:creationId xmlns:a16="http://schemas.microsoft.com/office/drawing/2014/main" id="{26B0657B-E61F-4009-B485-C95B0AAA0A9C}"/>
              </a:ext>
            </a:extLst>
          </p:cNvPr>
          <p:cNvSpPr>
            <a:spLocks noGrp="1"/>
          </p:cNvSpPr>
          <p:nvPr>
            <p:ph type="ctrTitle"/>
          </p:nvPr>
        </p:nvSpPr>
        <p:spPr>
          <a:xfrm>
            <a:off x="1361440" y="558800"/>
            <a:ext cx="9144000" cy="1573012"/>
          </a:xfrm>
        </p:spPr>
        <p:txBody>
          <a:bodyPr/>
          <a:lstStyle/>
          <a:p>
            <a:r>
              <a:rPr lang="en-CA" dirty="0" smtClean="0"/>
              <a:t>Mon portfolio</a:t>
            </a:r>
            <a:endParaRPr lang="en-CA" dirty="0"/>
          </a:p>
        </p:txBody>
      </p:sp>
    </p:spTree>
    <p:extLst>
      <p:ext uri="{BB962C8B-B14F-4D97-AF65-F5344CB8AC3E}">
        <p14:creationId xmlns:p14="http://schemas.microsoft.com/office/powerpoint/2010/main" val="311893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765C-0475-483B-899A-FE7C6036BB44}"/>
              </a:ext>
            </a:extLst>
          </p:cNvPr>
          <p:cNvSpPr>
            <a:spLocks noGrp="1"/>
          </p:cNvSpPr>
          <p:nvPr>
            <p:ph type="ctrTitle"/>
          </p:nvPr>
        </p:nvSpPr>
        <p:spPr>
          <a:xfrm>
            <a:off x="562466" y="1395927"/>
            <a:ext cx="10382054" cy="1083322"/>
          </a:xfrm>
        </p:spPr>
        <p:txBody>
          <a:bodyPr>
            <a:normAutofit/>
          </a:bodyPr>
          <a:lstStyle/>
          <a:p>
            <a:pPr algn="l"/>
            <a:r>
              <a:rPr lang="fr-CA" sz="4400" dirty="0">
                <a:latin typeface="Arial" panose="020B0604020202020204" pitchFamily="34" charset="0"/>
                <a:cs typeface="Arial" panose="020B0604020202020204" pitchFamily="34" charset="0"/>
              </a:rPr>
              <a:t>Quand je m’amuse avec des livres je …</a:t>
            </a:r>
            <a:r>
              <a:rPr lang="en-CA" sz="4400" dirty="0" smtClean="0">
                <a:latin typeface="Arial" panose="020B0604020202020204" pitchFamily="34" charset="0"/>
                <a:cs typeface="Arial" panose="020B0604020202020204" pitchFamily="34" charset="0"/>
              </a:rPr>
              <a:t> </a:t>
            </a:r>
            <a:endParaRPr lang="en-CA" sz="4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CF218E-15A8-4E01-8802-8F1738DD42B9}"/>
              </a:ext>
            </a:extLst>
          </p:cNvPr>
          <p:cNvSpPr txBox="1"/>
          <p:nvPr/>
        </p:nvSpPr>
        <p:spPr>
          <a:xfrm>
            <a:off x="562466" y="3530337"/>
            <a:ext cx="11155052" cy="707886"/>
          </a:xfrm>
          <a:prstGeom prst="rect">
            <a:avLst/>
          </a:prstGeom>
          <a:noFill/>
        </p:spPr>
        <p:txBody>
          <a:bodyPr wrap="square" rtlCol="0">
            <a:spAutoFit/>
          </a:bodyPr>
          <a:lstStyle/>
          <a:p>
            <a:r>
              <a:rPr lang="fr-CA" sz="4000" dirty="0">
                <a:solidFill>
                  <a:prstClr val="black"/>
                </a:solidFill>
                <a:latin typeface="Arial" panose="020B0604020202020204" pitchFamily="34" charset="0"/>
                <a:cs typeface="Arial" panose="020B0604020202020204" pitchFamily="34" charset="0"/>
              </a:rPr>
              <a:t>Objet : </a:t>
            </a:r>
            <a:r>
              <a:rPr lang="fr-CA" sz="2000" dirty="0">
                <a:solidFill>
                  <a:prstClr val="black"/>
                </a:solidFill>
                <a:latin typeface="Arial" panose="020B0604020202020204" pitchFamily="34" charset="0"/>
                <a:cs typeface="Arial" panose="020B0604020202020204" pitchFamily="34" charset="0"/>
              </a:rPr>
              <a:t>Insérez une image, une vidéo ou un enregistrement.</a:t>
            </a:r>
            <a:r>
              <a:rPr lang="en-CA" sz="200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8E04DDF-339A-428B-8A6E-865FAD934384}"/>
              </a:ext>
            </a:extLst>
          </p:cNvPr>
          <p:cNvPicPr>
            <a:picLocks noChangeAspect="1"/>
          </p:cNvPicPr>
          <p:nvPr/>
        </p:nvPicPr>
        <p:blipFill>
          <a:blip r:embed="rId2"/>
          <a:stretch>
            <a:fillRect/>
          </a:stretch>
        </p:blipFill>
        <p:spPr>
          <a:xfrm>
            <a:off x="9720902" y="286311"/>
            <a:ext cx="1996616" cy="1651277"/>
          </a:xfrm>
          <a:prstGeom prst="rect">
            <a:avLst/>
          </a:prstGeom>
        </p:spPr>
      </p:pic>
    </p:spTree>
    <p:extLst>
      <p:ext uri="{BB962C8B-B14F-4D97-AF65-F5344CB8AC3E}">
        <p14:creationId xmlns:p14="http://schemas.microsoft.com/office/powerpoint/2010/main" val="173339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765C-0475-483B-899A-FE7C6036BB44}"/>
              </a:ext>
            </a:extLst>
          </p:cNvPr>
          <p:cNvSpPr>
            <a:spLocks noGrp="1"/>
          </p:cNvSpPr>
          <p:nvPr>
            <p:ph type="ctrTitle"/>
          </p:nvPr>
        </p:nvSpPr>
        <p:spPr>
          <a:xfrm>
            <a:off x="508000" y="1132498"/>
            <a:ext cx="10466895" cy="1007907"/>
          </a:xfrm>
        </p:spPr>
        <p:txBody>
          <a:bodyPr>
            <a:normAutofit fontScale="90000"/>
          </a:bodyPr>
          <a:lstStyle/>
          <a:p>
            <a:pPr algn="l"/>
            <a:r>
              <a:rPr lang="fr-CA" sz="4400" dirty="0">
                <a:latin typeface="Arial" panose="020B0604020202020204" pitchFamily="34" charset="0"/>
                <a:cs typeface="Arial" panose="020B0604020202020204" pitchFamily="34" charset="0"/>
              </a:rPr>
              <a:t>Quand je </a:t>
            </a:r>
            <a:r>
              <a:rPr lang="fr-CA" sz="4400" dirty="0" smtClean="0">
                <a:latin typeface="Arial" panose="020B0604020202020204" pitchFamily="34" charset="0"/>
                <a:cs typeface="Arial" panose="020B0604020202020204" pitchFamily="34" charset="0"/>
              </a:rPr>
              <a:t>m’amuse </a:t>
            </a:r>
            <a:r>
              <a:rPr lang="fr-CA" sz="4400" dirty="0">
                <a:latin typeface="Arial" panose="020B0604020202020204" pitchFamily="34" charset="0"/>
                <a:cs typeface="Arial" panose="020B0604020202020204" pitchFamily="34" charset="0"/>
              </a:rPr>
              <a:t>avec des chiffres je …</a:t>
            </a:r>
            <a:r>
              <a:rPr lang="en-CA" sz="4400" dirty="0" smtClean="0">
                <a:latin typeface="Arial" panose="020B0604020202020204" pitchFamily="34" charset="0"/>
                <a:cs typeface="Arial" panose="020B0604020202020204" pitchFamily="34" charset="0"/>
              </a:rPr>
              <a:t> </a:t>
            </a:r>
            <a:endParaRPr lang="en-CA" sz="4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CF218E-15A8-4E01-8802-8F1738DD42B9}"/>
              </a:ext>
            </a:extLst>
          </p:cNvPr>
          <p:cNvSpPr txBox="1"/>
          <p:nvPr/>
        </p:nvSpPr>
        <p:spPr>
          <a:xfrm>
            <a:off x="741575" y="3615178"/>
            <a:ext cx="8072487" cy="707886"/>
          </a:xfrm>
          <a:prstGeom prst="rect">
            <a:avLst/>
          </a:prstGeom>
          <a:noFill/>
        </p:spPr>
        <p:txBody>
          <a:bodyPr wrap="square" rtlCol="0">
            <a:spAutoFit/>
          </a:bodyPr>
          <a:lstStyle/>
          <a:p>
            <a:r>
              <a:rPr lang="fr-CA" sz="4000" dirty="0">
                <a:solidFill>
                  <a:prstClr val="black"/>
                </a:solidFill>
                <a:latin typeface="Arial" panose="020B0604020202020204" pitchFamily="34" charset="0"/>
                <a:cs typeface="Arial" panose="020B0604020202020204" pitchFamily="34" charset="0"/>
              </a:rPr>
              <a:t>Objet : </a:t>
            </a:r>
            <a:r>
              <a:rPr lang="fr-CA" sz="2000" dirty="0">
                <a:solidFill>
                  <a:prstClr val="black"/>
                </a:solidFill>
                <a:latin typeface="Arial" panose="020B0604020202020204" pitchFamily="34" charset="0"/>
                <a:cs typeface="Arial" panose="020B0604020202020204" pitchFamily="34" charset="0"/>
              </a:rPr>
              <a:t>Insérez une image, une vidéo ou un enregistrement.</a:t>
            </a:r>
            <a:r>
              <a:rPr lang="en-CA" sz="200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3103CFD-8D17-4E9E-A20C-3E19C292E5F0}"/>
              </a:ext>
            </a:extLst>
          </p:cNvPr>
          <p:cNvPicPr>
            <a:picLocks noChangeAspect="1"/>
          </p:cNvPicPr>
          <p:nvPr/>
        </p:nvPicPr>
        <p:blipFill>
          <a:blip r:embed="rId2"/>
          <a:stretch>
            <a:fillRect/>
          </a:stretch>
        </p:blipFill>
        <p:spPr>
          <a:xfrm>
            <a:off x="10127173" y="320396"/>
            <a:ext cx="1556827" cy="1316056"/>
          </a:xfrm>
          <a:prstGeom prst="rect">
            <a:avLst/>
          </a:prstGeom>
        </p:spPr>
      </p:pic>
    </p:spTree>
    <p:extLst>
      <p:ext uri="{BB962C8B-B14F-4D97-AF65-F5344CB8AC3E}">
        <p14:creationId xmlns:p14="http://schemas.microsoft.com/office/powerpoint/2010/main" val="20128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765C-0475-483B-899A-FE7C6036BB44}"/>
              </a:ext>
            </a:extLst>
          </p:cNvPr>
          <p:cNvSpPr>
            <a:spLocks noGrp="1"/>
          </p:cNvSpPr>
          <p:nvPr>
            <p:ph type="ctrTitle"/>
          </p:nvPr>
        </p:nvSpPr>
        <p:spPr>
          <a:xfrm>
            <a:off x="437508" y="1123425"/>
            <a:ext cx="10919382" cy="1243578"/>
          </a:xfrm>
        </p:spPr>
        <p:txBody>
          <a:bodyPr>
            <a:normAutofit/>
          </a:bodyPr>
          <a:lstStyle/>
          <a:p>
            <a:pPr algn="l"/>
            <a:r>
              <a:rPr lang="fr-CA" sz="4400" dirty="0">
                <a:latin typeface="Arial" panose="020B0604020202020204" pitchFamily="34" charset="0"/>
                <a:cs typeface="Arial" panose="020B0604020202020204" pitchFamily="34" charset="0"/>
              </a:rPr>
              <a:t>Quand je </a:t>
            </a:r>
            <a:r>
              <a:rPr lang="fr-CA" sz="4400" dirty="0" smtClean="0">
                <a:latin typeface="Arial" panose="020B0604020202020204" pitchFamily="34" charset="0"/>
                <a:cs typeface="Arial" panose="020B0604020202020204" pitchFamily="34" charset="0"/>
              </a:rPr>
              <a:t>m’amuse </a:t>
            </a:r>
            <a:r>
              <a:rPr lang="fr-CA" sz="4400" dirty="0">
                <a:latin typeface="Arial" panose="020B0604020202020204" pitchFamily="34" charset="0"/>
                <a:cs typeface="Arial" panose="020B0604020202020204" pitchFamily="34" charset="0"/>
              </a:rPr>
              <a:t>avec mes ami(e)s je …</a:t>
            </a:r>
            <a:r>
              <a:rPr lang="en-CA" sz="4400" dirty="0" smtClean="0">
                <a:latin typeface="Arial" panose="020B0604020202020204" pitchFamily="34" charset="0"/>
                <a:cs typeface="Arial" panose="020B0604020202020204" pitchFamily="34" charset="0"/>
              </a:rPr>
              <a:t> </a:t>
            </a:r>
            <a:endParaRPr lang="en-CA" sz="4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CF218E-15A8-4E01-8802-8F1738DD42B9}"/>
              </a:ext>
            </a:extLst>
          </p:cNvPr>
          <p:cNvSpPr txBox="1"/>
          <p:nvPr/>
        </p:nvSpPr>
        <p:spPr>
          <a:xfrm>
            <a:off x="562466" y="3530337"/>
            <a:ext cx="8374144" cy="707886"/>
          </a:xfrm>
          <a:prstGeom prst="rect">
            <a:avLst/>
          </a:prstGeom>
          <a:noFill/>
        </p:spPr>
        <p:txBody>
          <a:bodyPr wrap="square" rtlCol="0">
            <a:spAutoFit/>
          </a:bodyPr>
          <a:lstStyle/>
          <a:p>
            <a:r>
              <a:rPr lang="fr-CA" sz="4000" dirty="0">
                <a:solidFill>
                  <a:prstClr val="black"/>
                </a:solidFill>
                <a:latin typeface="Arial" panose="020B0604020202020204" pitchFamily="34" charset="0"/>
                <a:cs typeface="Arial" panose="020B0604020202020204" pitchFamily="34" charset="0"/>
              </a:rPr>
              <a:t>Objet : </a:t>
            </a:r>
            <a:r>
              <a:rPr lang="fr-CA" sz="2000" dirty="0">
                <a:solidFill>
                  <a:prstClr val="black"/>
                </a:solidFill>
                <a:latin typeface="Arial" panose="020B0604020202020204" pitchFamily="34" charset="0"/>
                <a:cs typeface="Arial" panose="020B0604020202020204" pitchFamily="34" charset="0"/>
              </a:rPr>
              <a:t>Insérez une image, une vidéo ou un enregistrement.</a:t>
            </a:r>
            <a:r>
              <a:rPr lang="en-CA" sz="200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D6E4E1F-BB51-4CA2-9AC9-8648AE0A237B}"/>
              </a:ext>
            </a:extLst>
          </p:cNvPr>
          <p:cNvPicPr>
            <a:picLocks noChangeAspect="1"/>
          </p:cNvPicPr>
          <p:nvPr/>
        </p:nvPicPr>
        <p:blipFill>
          <a:blip r:embed="rId2"/>
          <a:stretch>
            <a:fillRect/>
          </a:stretch>
        </p:blipFill>
        <p:spPr>
          <a:xfrm>
            <a:off x="9106175" y="251303"/>
            <a:ext cx="2090424" cy="1456527"/>
          </a:xfrm>
          <a:prstGeom prst="rect">
            <a:avLst/>
          </a:prstGeom>
        </p:spPr>
      </p:pic>
    </p:spTree>
    <p:extLst>
      <p:ext uri="{BB962C8B-B14F-4D97-AF65-F5344CB8AC3E}">
        <p14:creationId xmlns:p14="http://schemas.microsoft.com/office/powerpoint/2010/main" val="1377470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765C-0475-483B-899A-FE7C6036BB44}"/>
              </a:ext>
            </a:extLst>
          </p:cNvPr>
          <p:cNvSpPr>
            <a:spLocks noGrp="1"/>
          </p:cNvSpPr>
          <p:nvPr>
            <p:ph type="ctrTitle"/>
          </p:nvPr>
        </p:nvSpPr>
        <p:spPr>
          <a:xfrm>
            <a:off x="562465" y="1197964"/>
            <a:ext cx="10466895" cy="1007907"/>
          </a:xfrm>
        </p:spPr>
        <p:txBody>
          <a:bodyPr>
            <a:normAutofit/>
          </a:bodyPr>
          <a:lstStyle/>
          <a:p>
            <a:pPr algn="l"/>
            <a:r>
              <a:rPr lang="fr-CA" sz="4400" dirty="0">
                <a:latin typeface="Arial" panose="020B0604020202020204" pitchFamily="34" charset="0"/>
                <a:cs typeface="Arial" panose="020B0604020202020204" pitchFamily="34" charset="0"/>
              </a:rPr>
              <a:t>Je suis fier(ère) de …</a:t>
            </a:r>
            <a:endParaRPr lang="en-CA" sz="4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CF218E-15A8-4E01-8802-8F1738DD42B9}"/>
              </a:ext>
            </a:extLst>
          </p:cNvPr>
          <p:cNvSpPr txBox="1"/>
          <p:nvPr/>
        </p:nvSpPr>
        <p:spPr>
          <a:xfrm>
            <a:off x="562465" y="3530338"/>
            <a:ext cx="10825113" cy="707886"/>
          </a:xfrm>
          <a:prstGeom prst="rect">
            <a:avLst/>
          </a:prstGeom>
          <a:noFill/>
        </p:spPr>
        <p:txBody>
          <a:bodyPr wrap="square" rtlCol="0">
            <a:spAutoFit/>
          </a:bodyPr>
          <a:lstStyle/>
          <a:p>
            <a:r>
              <a:rPr lang="fr-CA" sz="4000" dirty="0">
                <a:solidFill>
                  <a:prstClr val="black"/>
                </a:solidFill>
                <a:latin typeface="Arial" panose="020B0604020202020204" pitchFamily="34" charset="0"/>
                <a:cs typeface="Arial" panose="020B0604020202020204" pitchFamily="34" charset="0"/>
              </a:rPr>
              <a:t>Objet : </a:t>
            </a:r>
            <a:r>
              <a:rPr lang="fr-CA" sz="2000" dirty="0">
                <a:solidFill>
                  <a:prstClr val="black"/>
                </a:solidFill>
                <a:latin typeface="Arial" panose="020B0604020202020204" pitchFamily="34" charset="0"/>
                <a:cs typeface="Arial" panose="020B0604020202020204" pitchFamily="34" charset="0"/>
              </a:rPr>
              <a:t>Insérez une image, une vidéo ou un enregistrement.</a:t>
            </a:r>
            <a:r>
              <a:rPr lang="en-CA" sz="200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EB9F93B-A930-4F7A-8E2B-60A362CB1A80}"/>
              </a:ext>
            </a:extLst>
          </p:cNvPr>
          <p:cNvPicPr>
            <a:picLocks noChangeAspect="1"/>
          </p:cNvPicPr>
          <p:nvPr/>
        </p:nvPicPr>
        <p:blipFill>
          <a:blip r:embed="rId2"/>
          <a:stretch>
            <a:fillRect/>
          </a:stretch>
        </p:blipFill>
        <p:spPr>
          <a:xfrm>
            <a:off x="9990065" y="232363"/>
            <a:ext cx="1754895" cy="1973508"/>
          </a:xfrm>
          <a:prstGeom prst="rect">
            <a:avLst/>
          </a:prstGeom>
        </p:spPr>
      </p:pic>
    </p:spTree>
    <p:extLst>
      <p:ext uri="{BB962C8B-B14F-4D97-AF65-F5344CB8AC3E}">
        <p14:creationId xmlns:p14="http://schemas.microsoft.com/office/powerpoint/2010/main" val="317774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765C-0475-483B-899A-FE7C6036BB44}"/>
              </a:ext>
            </a:extLst>
          </p:cNvPr>
          <p:cNvSpPr>
            <a:spLocks noGrp="1"/>
          </p:cNvSpPr>
          <p:nvPr>
            <p:ph type="ctrTitle"/>
          </p:nvPr>
        </p:nvSpPr>
        <p:spPr>
          <a:xfrm>
            <a:off x="562465" y="1197964"/>
            <a:ext cx="10466895" cy="1007907"/>
          </a:xfrm>
        </p:spPr>
        <p:txBody>
          <a:bodyPr>
            <a:normAutofit/>
          </a:bodyPr>
          <a:lstStyle/>
          <a:p>
            <a:pPr algn="l"/>
            <a:r>
              <a:rPr lang="fr-CA" sz="4400" dirty="0">
                <a:latin typeface="Arial" panose="020B0604020202020204" pitchFamily="34" charset="0"/>
                <a:cs typeface="Arial" panose="020B0604020202020204" pitchFamily="34" charset="0"/>
              </a:rPr>
              <a:t>J’aimerais m’améliorer en …</a:t>
            </a:r>
            <a:r>
              <a:rPr lang="en-CA" sz="4400" dirty="0" smtClean="0">
                <a:latin typeface="Arial" panose="020B0604020202020204" pitchFamily="34" charset="0"/>
                <a:cs typeface="Arial" panose="020B0604020202020204" pitchFamily="34" charset="0"/>
              </a:rPr>
              <a:t> </a:t>
            </a:r>
            <a:endParaRPr lang="en-CA"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03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AECD-954A-4B6D-938A-F1127CDFA5FD}"/>
              </a:ext>
            </a:extLst>
          </p:cNvPr>
          <p:cNvSpPr>
            <a:spLocks noGrp="1"/>
          </p:cNvSpPr>
          <p:nvPr>
            <p:ph type="title"/>
          </p:nvPr>
        </p:nvSpPr>
        <p:spPr>
          <a:xfrm>
            <a:off x="725905" y="2338304"/>
            <a:ext cx="10515600" cy="1325563"/>
          </a:xfrm>
        </p:spPr>
        <p:txBody>
          <a:bodyPr/>
          <a:lstStyle/>
          <a:p>
            <a:pPr algn="ctr"/>
            <a:r>
              <a:rPr lang="fr-CA" dirty="0">
                <a:latin typeface="Arial" panose="020B0604020202020204" pitchFamily="34" charset="0"/>
                <a:cs typeface="Arial" panose="020B0604020202020204" pitchFamily="34" charset="0"/>
              </a:rPr>
              <a:t>Me voici!</a:t>
            </a:r>
            <a:endParaRPr lang="en-CA"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D9C4865-5936-4252-8BAB-D8A220D48943}"/>
              </a:ext>
            </a:extLst>
          </p:cNvPr>
          <p:cNvSpPr txBox="1"/>
          <p:nvPr/>
        </p:nvSpPr>
        <p:spPr>
          <a:xfrm>
            <a:off x="1262270" y="5943601"/>
            <a:ext cx="9686146" cy="400110"/>
          </a:xfrm>
          <a:prstGeom prst="rect">
            <a:avLst/>
          </a:prstGeom>
          <a:noFill/>
        </p:spPr>
        <p:txBody>
          <a:bodyPr wrap="square" rtlCol="0">
            <a:spAutoFit/>
          </a:bodyPr>
          <a:lstStyle/>
          <a:p>
            <a:r>
              <a:rPr lang="fr-CA" sz="1000" dirty="0">
                <a:solidFill>
                  <a:srgbClr val="000000"/>
                </a:solidFill>
                <a:latin typeface="Arial" panose="020B0604020202020204" pitchFamily="34" charset="0"/>
                <a:ea typeface="Calibri" panose="020F0502020204030204" pitchFamily="34" charset="0"/>
              </a:rPr>
              <a:t>Les images Clipart ont été extraites de la Cliparts Zone :</a:t>
            </a:r>
            <a:r>
              <a:rPr lang="fr-CA" sz="1000" dirty="0">
                <a:solidFill>
                  <a:srgbClr val="000000"/>
                </a:solidFill>
                <a:latin typeface="Arial" panose="020B0604020202020204" pitchFamily="34" charset="0"/>
                <a:ea typeface="Times New Roman" panose="02020603050405020304" pitchFamily="18" charset="0"/>
              </a:rPr>
              <a:t> </a:t>
            </a:r>
            <a:r>
              <a:rPr lang="fr-CA" sz="1000" u="sng" dirty="0">
                <a:solidFill>
                  <a:srgbClr val="0000FF"/>
                </a:solidFill>
                <a:latin typeface="Arial" panose="020B0604020202020204" pitchFamily="34" charset="0"/>
                <a:ea typeface="Times New Roman" panose="02020603050405020304" pitchFamily="18" charset="0"/>
                <a:hlinkClick r:id="rId2"/>
              </a:rPr>
              <a:t>https://cliparts.zone</a:t>
            </a:r>
            <a:r>
              <a:rPr lang="fr-CA" sz="1000" dirty="0">
                <a:solidFill>
                  <a:srgbClr val="000000"/>
                </a:solidFill>
                <a:latin typeface="Arial" panose="020B0604020202020204" pitchFamily="34" charset="0"/>
                <a:ea typeface="Times New Roman" panose="02020603050405020304" pitchFamily="18" charset="0"/>
              </a:rPr>
              <a:t>. </a:t>
            </a:r>
            <a:r>
              <a:rPr lang="fr-CA" sz="1000" dirty="0">
                <a:solidFill>
                  <a:srgbClr val="000000"/>
                </a:solidFill>
                <a:latin typeface="Arial" panose="020B0604020202020204" pitchFamily="34" charset="0"/>
                <a:ea typeface="Calibri" panose="020F0502020204030204" pitchFamily="34" charset="0"/>
              </a:rPr>
              <a:t>« La mission de la Cliparts Zone est de créer et d’organiser les meilleures images Cliparts en ligne et de les offrir aux utilisateurs gratuitement pour qu’ils puissent les utiliser dans leurs sites Web, documents ou présentations. »</a:t>
            </a:r>
            <a:r>
              <a:rPr lang="en-US" sz="1000" dirty="0" smtClean="0">
                <a:latin typeface="Arial" panose="020B0604020202020204" pitchFamily="34" charset="0"/>
                <a:cs typeface="Arial" panose="020B0604020202020204" pitchFamily="34" charset="0"/>
              </a:rPr>
              <a:t> </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78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142</Words>
  <Application>Microsoft Office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Mon portfolio</vt:lpstr>
      <vt:lpstr>Quand je m’amuse avec des livres je … </vt:lpstr>
      <vt:lpstr>Quand je m’amuse avec des chiffres je … </vt:lpstr>
      <vt:lpstr>Quand je m’amuse avec mes ami(e)s je … </vt:lpstr>
      <vt:lpstr>Je suis fier(ère) de …</vt:lpstr>
      <vt:lpstr>J’aimerais m’améliorer en … </vt:lpstr>
      <vt:lpstr>Me voici!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dc:title>
  <dc:creator>Kendra Gowler</dc:creator>
  <cp:lastModifiedBy>Comte, Armelle (EDU)</cp:lastModifiedBy>
  <cp:revision>15</cp:revision>
  <dcterms:created xsi:type="dcterms:W3CDTF">2021-01-08T17:06:31Z</dcterms:created>
  <dcterms:modified xsi:type="dcterms:W3CDTF">2021-05-10T15:28:16Z</dcterms:modified>
</cp:coreProperties>
</file>